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6" r:id="rId1"/>
    <p:sldMasterId id="2147483778" r:id="rId2"/>
    <p:sldMasterId id="2147483790" r:id="rId3"/>
  </p:sldMasterIdLst>
  <p:notesMasterIdLst>
    <p:notesMasterId r:id="rId36"/>
  </p:notesMasterIdLst>
  <p:sldIdLst>
    <p:sldId id="256" r:id="rId4"/>
    <p:sldId id="259" r:id="rId5"/>
    <p:sldId id="290" r:id="rId6"/>
    <p:sldId id="257" r:id="rId7"/>
    <p:sldId id="258" r:id="rId8"/>
    <p:sldId id="333" r:id="rId9"/>
    <p:sldId id="260" r:id="rId10"/>
    <p:sldId id="261" r:id="rId11"/>
    <p:sldId id="334" r:id="rId12"/>
    <p:sldId id="335" r:id="rId13"/>
    <p:sldId id="292" r:id="rId14"/>
    <p:sldId id="293" r:id="rId15"/>
    <p:sldId id="336" r:id="rId16"/>
    <p:sldId id="262" r:id="rId17"/>
    <p:sldId id="307" r:id="rId18"/>
    <p:sldId id="339" r:id="rId19"/>
    <p:sldId id="340" r:id="rId20"/>
    <p:sldId id="263" r:id="rId21"/>
    <p:sldId id="337" r:id="rId22"/>
    <p:sldId id="341" r:id="rId23"/>
    <p:sldId id="281" r:id="rId24"/>
    <p:sldId id="277" r:id="rId25"/>
    <p:sldId id="342" r:id="rId26"/>
    <p:sldId id="343" r:id="rId27"/>
    <p:sldId id="345" r:id="rId28"/>
    <p:sldId id="344" r:id="rId29"/>
    <p:sldId id="346" r:id="rId30"/>
    <p:sldId id="348" r:id="rId31"/>
    <p:sldId id="349" r:id="rId32"/>
    <p:sldId id="350" r:id="rId33"/>
    <p:sldId id="278" r:id="rId34"/>
    <p:sldId id="288"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oiny" panose="02000903060500060000" pitchFamily="2" charset="0"/>
      <p:regular r:id="rId43"/>
    </p:embeddedFont>
    <p:embeddedFont>
      <p:font typeface="UTM Avo" panose="02040603050506020204" pitchFamily="18" charset="0"/>
      <p:regular r:id="rId44"/>
      <p:bold r:id="rId45"/>
      <p:italic r:id="rId46"/>
      <p:boldItalic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F0F40"/>
    <a:srgbClr val="E19C3F"/>
    <a:srgbClr val="663300"/>
    <a:srgbClr val="924900"/>
    <a:srgbClr val="784B1E"/>
    <a:srgbClr val="A9594E"/>
    <a:srgbClr val="DE912A"/>
    <a:srgbClr val="006666"/>
    <a:srgbClr val="E6A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9" autoAdjust="0"/>
    <p:restoredTop sz="83396" autoAdjust="0"/>
  </p:normalViewPr>
  <p:slideViewPr>
    <p:cSldViewPr snapToGrid="0">
      <p:cViewPr>
        <p:scale>
          <a:sx n="50" d="100"/>
          <a:sy n="50" d="100"/>
        </p:scale>
        <p:origin x="1254" y="5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3B4EB-C12F-4E60-A3CD-0FC4A4202CA9}" type="datetimeFigureOut">
              <a:rPr lang="en-GB" smtClean="0"/>
              <a:t>30/09/2022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B9BDD-991F-4E73-AD6C-B75089BFD1DE}" type="slidenum">
              <a:rPr lang="en-GB" smtClean="0"/>
              <a:t>‹#›</a:t>
            </a:fld>
            <a:endParaRPr lang="en-GB"/>
          </a:p>
        </p:txBody>
      </p:sp>
    </p:spTree>
    <p:extLst>
      <p:ext uri="{BB962C8B-B14F-4D97-AF65-F5344CB8AC3E}">
        <p14:creationId xmlns:p14="http://schemas.microsoft.com/office/powerpoint/2010/main" val="96531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23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962341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2815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361424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503424"/>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940527"/>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89517"/>
      </p:ext>
    </p:extLst>
  </p:cSld>
  <p:clrMapOvr>
    <a:masterClrMapping/>
  </p:clrMapOvr>
  <p:transition spd="slow">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224165"/>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764740"/>
      </p:ext>
    </p:extLst>
  </p:cSld>
  <p:clrMapOvr>
    <a:masterClrMapping/>
  </p:clrMapOvr>
  <p:transition spd="slow">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911798"/>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574770"/>
      </p:ext>
    </p:extLst>
  </p:cSld>
  <p:clrMapOvr>
    <a:masterClrMapping/>
  </p:clrMapOvr>
  <p:transition spd="slow">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821055"/>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845045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18467"/>
      </p:ext>
    </p:extLst>
  </p:cSld>
  <p:clrMapOvr>
    <a:masterClrMapping/>
  </p:clrMapOvr>
  <p:transition spd="slow">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813341"/>
      </p:ext>
    </p:extLst>
  </p:cSld>
  <p:clrMapOvr>
    <a:masterClrMapping/>
  </p:clrMapOvr>
  <p:transition spd="slow">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474052"/>
      </p:ext>
    </p:extLst>
  </p:cSld>
  <p:clrMapOvr>
    <a:masterClrMapping/>
  </p:clrMapOvr>
  <p:transition spd="slow">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54937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57514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9378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52836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93730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05311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7395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6597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8658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2070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9699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47741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03272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8504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7105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4748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867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p:txBody>
          <a:bodyPr/>
          <a:lstStyle/>
          <a:p>
            <a:fld id="{521988B1-9478-4CA8-A859-8731952A2021}" type="datetimeFigureOut">
              <a:rPr lang="en-US" smtClean="0"/>
              <a:t>9/30/2022</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49619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4" name="9Slide.vn - 2019">
            <a:extLst>
              <a:ext uri="{FF2B5EF4-FFF2-40B4-BE49-F238E27FC236}">
                <a16:creationId xmlns:a16="http://schemas.microsoft.com/office/drawing/2014/main" id="{5939D0C4-514C-48B9-A26E-45CF8B52A52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557992A-8629-4B23-9F8C-0103382E0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94E186-CD74-4E5B-A191-762874192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F7AD6-7A98-4AB6-AD8E-C0072DE8F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988B1-9478-4CA8-A859-8731952A2021}" type="datetimeFigureOut">
              <a:rPr lang="en-US" smtClean="0"/>
              <a:t>9/30/2022</a:t>
            </a:fld>
            <a:endParaRPr lang="en-US"/>
          </a:p>
        </p:txBody>
      </p:sp>
      <p:sp>
        <p:nvSpPr>
          <p:cNvPr id="5" name="Footer Placeholder 4">
            <a:extLst>
              <a:ext uri="{FF2B5EF4-FFF2-40B4-BE49-F238E27FC236}">
                <a16:creationId xmlns:a16="http://schemas.microsoft.com/office/drawing/2014/main" id="{460CE07F-61B6-47EF-82D0-019923FB14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A3FE2D-89FE-4FE3-9075-343D26F71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EA60D-3979-47EA-9678-D6ECC4925CDF}" type="slidenum">
              <a:rPr lang="en-US" smtClean="0"/>
              <a:t>‹#›</a:t>
            </a:fld>
            <a:endParaRPr lang="en-US"/>
          </a:p>
        </p:txBody>
      </p:sp>
      <p:pic>
        <p:nvPicPr>
          <p:cNvPr id="51" name="Picture 50">
            <a:extLst>
              <a:ext uri="{FF2B5EF4-FFF2-40B4-BE49-F238E27FC236}">
                <a16:creationId xmlns:a16="http://schemas.microsoft.com/office/drawing/2014/main" id="{9FB1B942-FE9F-4C39-AA0A-615E52B18C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681570B-D55E-43B0-BC83-E08002262C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8A3B92D7-7B5A-4255-B9C2-EE4DE60D9C0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18F999B7-107A-4DDF-917D-4DA7315B616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b="9931"/>
          <a:stretch/>
        </p:blipFill>
        <p:spPr>
          <a:xfrm>
            <a:off x="-46363" y="-1030515"/>
            <a:ext cx="12284726" cy="8011886"/>
          </a:xfrm>
          <a:prstGeom prst="rect">
            <a:avLst/>
          </a:prstGeom>
        </p:spPr>
      </p:pic>
    </p:spTree>
    <p:extLst>
      <p:ext uri="{BB962C8B-B14F-4D97-AF65-F5344CB8AC3E}">
        <p14:creationId xmlns:p14="http://schemas.microsoft.com/office/powerpoint/2010/main" val="38318564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4000"/>
            <a:lum/>
          </a:blip>
          <a:srcRect/>
          <a:stretch>
            <a:fillRect t="-18000" b="-8000"/>
          </a:stretch>
        </a:blipFill>
        <a:effectLst/>
      </p:bgPr>
    </p:bg>
    <p:spTree>
      <p:nvGrpSpPr>
        <p:cNvPr id="1" name=""/>
        <p:cNvGrpSpPr/>
        <p:nvPr/>
      </p:nvGrpSpPr>
      <p:grpSpPr>
        <a:xfrm>
          <a:off x="0" y="0"/>
          <a:ext cx="0" cy="0"/>
          <a:chOff x="0" y="0"/>
          <a:chExt cx="0" cy="0"/>
        </a:xfrm>
      </p:grpSpPr>
      <p:sp>
        <p:nvSpPr>
          <p:cNvPr id="46" name="9Slide.vn - 2019">
            <a:extLst>
              <a:ext uri="{FF2B5EF4-FFF2-40B4-BE49-F238E27FC236}">
                <a16:creationId xmlns:a16="http://schemas.microsoft.com/office/drawing/2014/main" id="{079C3225-AE6A-40AE-8984-E732F044DC1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8948288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4A5B07FB-85A4-4172-AE9F-16EE27A812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8815680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6.wdp"/><Relationship Id="rId18" Type="http://schemas.openxmlformats.org/officeDocument/2006/relationships/image" Target="../media/image22.png"/><Relationship Id="rId3" Type="http://schemas.openxmlformats.org/officeDocument/2006/relationships/slideLayout" Target="../slideLayouts/slideLayout18.xml"/><Relationship Id="rId7" Type="http://schemas.microsoft.com/office/2007/relationships/hdphoto" Target="../media/hdphoto3.wdp"/><Relationship Id="rId12" Type="http://schemas.openxmlformats.org/officeDocument/2006/relationships/image" Target="../media/image19.png"/><Relationship Id="rId17" Type="http://schemas.microsoft.com/office/2007/relationships/hdphoto" Target="../media/hdphoto8.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6.png"/><Relationship Id="rId11" Type="http://schemas.microsoft.com/office/2007/relationships/hdphoto" Target="../media/hdphoto5.wdp"/><Relationship Id="rId5" Type="http://schemas.openxmlformats.org/officeDocument/2006/relationships/image" Target="../media/image15.jpg"/><Relationship Id="rId15" Type="http://schemas.microsoft.com/office/2007/relationships/hdphoto" Target="../media/hdphoto7.wdp"/><Relationship Id="rId10" Type="http://schemas.openxmlformats.org/officeDocument/2006/relationships/image" Target="../media/image18.png"/><Relationship Id="rId19" Type="http://schemas.openxmlformats.org/officeDocument/2006/relationships/image" Target="../media/image23.png"/><Relationship Id="rId4" Type="http://schemas.openxmlformats.org/officeDocument/2006/relationships/notesSlide" Target="../notesSlides/notesSlide1.xml"/><Relationship Id="rId9" Type="http://schemas.microsoft.com/office/2007/relationships/hdphoto" Target="../media/hdphoto4.wdp"/><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6.xml"/><Relationship Id="rId3" Type="http://schemas.openxmlformats.org/officeDocument/2006/relationships/image" Target="../media/image24.jpg"/><Relationship Id="rId7" Type="http://schemas.openxmlformats.org/officeDocument/2006/relationships/slide" Target="slide7.xml"/><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slide" Target="slide9.xml"/><Relationship Id="rId10" Type="http://schemas.openxmlformats.org/officeDocument/2006/relationships/image" Target="../media/image25.png"/><Relationship Id="rId4" Type="http://schemas.openxmlformats.org/officeDocument/2006/relationships/slide" Target="slide8.xml"/><Relationship Id="rId9" Type="http://schemas.microsoft.com/office/2007/relationships/hdphoto" Target="../media/hdphoto7.wdp"/><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8.png"/><Relationship Id="rId18" Type="http://schemas.microsoft.com/office/2007/relationships/hdphoto" Target="../media/hdphoto12.wdp"/><Relationship Id="rId3" Type="http://schemas.microsoft.com/office/2007/relationships/media" Target="../media/media3.mp3"/><Relationship Id="rId7" Type="http://schemas.openxmlformats.org/officeDocument/2006/relationships/image" Target="../media/image24.jpg"/><Relationship Id="rId12" Type="http://schemas.microsoft.com/office/2007/relationships/hdphoto" Target="../media/hdphoto9.wdp"/><Relationship Id="rId17" Type="http://schemas.openxmlformats.org/officeDocument/2006/relationships/image" Target="../media/image30.png"/><Relationship Id="rId2" Type="http://schemas.openxmlformats.org/officeDocument/2006/relationships/audio" Target="../media/media2.mp3"/><Relationship Id="rId16" Type="http://schemas.microsoft.com/office/2007/relationships/hdphoto" Target="../media/hdphoto11.wdp"/><Relationship Id="rId20" Type="http://schemas.openxmlformats.org/officeDocument/2006/relationships/image" Target="../media/image23.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7.png"/><Relationship Id="rId5" Type="http://schemas.openxmlformats.org/officeDocument/2006/relationships/slideLayout" Target="../slideLayouts/slideLayout18.xml"/><Relationship Id="rId15" Type="http://schemas.openxmlformats.org/officeDocument/2006/relationships/image" Target="../media/image29.png"/><Relationship Id="rId10" Type="http://schemas.microsoft.com/office/2007/relationships/hdphoto" Target="../media/hdphoto8.wdp"/><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1.wdp"/><Relationship Id="rId18" Type="http://schemas.microsoft.com/office/2007/relationships/hdphoto" Target="../media/hdphoto8.wdp"/><Relationship Id="rId3" Type="http://schemas.microsoft.com/office/2007/relationships/media" Target="../media/media3.mp3"/><Relationship Id="rId21" Type="http://schemas.microsoft.com/office/2007/relationships/hdphoto" Target="../media/hdphoto12.wdp"/><Relationship Id="rId7" Type="http://schemas.openxmlformats.org/officeDocument/2006/relationships/image" Target="../media/image24.jpg"/><Relationship Id="rId12" Type="http://schemas.openxmlformats.org/officeDocument/2006/relationships/image" Target="../media/image29.png"/><Relationship Id="rId17" Type="http://schemas.openxmlformats.org/officeDocument/2006/relationships/image" Target="../media/image21.png"/><Relationship Id="rId2" Type="http://schemas.openxmlformats.org/officeDocument/2006/relationships/audio" Target="../media/media2.mp3"/><Relationship Id="rId16" Type="http://schemas.openxmlformats.org/officeDocument/2006/relationships/slide" Target="slide5.xml"/><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notesSlide" Target="../notesSlides/notesSlide4.xml"/><Relationship Id="rId11" Type="http://schemas.microsoft.com/office/2007/relationships/hdphoto" Target="../media/hdphoto10.wdp"/><Relationship Id="rId5" Type="http://schemas.openxmlformats.org/officeDocument/2006/relationships/slideLayout" Target="../slideLayouts/slideLayout18.xml"/><Relationship Id="rId15" Type="http://schemas.microsoft.com/office/2007/relationships/hdphoto" Target="../media/hdphoto13.wdp"/><Relationship Id="rId10" Type="http://schemas.openxmlformats.org/officeDocument/2006/relationships/image" Target="../media/image28.png"/><Relationship Id="rId19"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9.wdp"/><Relationship Id="rId14" Type="http://schemas.openxmlformats.org/officeDocument/2006/relationships/image" Target="../media/image32.png"/><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1.wdp"/><Relationship Id="rId18" Type="http://schemas.microsoft.com/office/2007/relationships/hdphoto" Target="../media/hdphoto8.wdp"/><Relationship Id="rId3" Type="http://schemas.microsoft.com/office/2007/relationships/media" Target="../media/media3.mp3"/><Relationship Id="rId21" Type="http://schemas.openxmlformats.org/officeDocument/2006/relationships/image" Target="../media/image31.png"/><Relationship Id="rId7" Type="http://schemas.openxmlformats.org/officeDocument/2006/relationships/image" Target="../media/image24.jpg"/><Relationship Id="rId12" Type="http://schemas.openxmlformats.org/officeDocument/2006/relationships/image" Target="../media/image29.png"/><Relationship Id="rId17" Type="http://schemas.openxmlformats.org/officeDocument/2006/relationships/image" Target="../media/image21.png"/><Relationship Id="rId2" Type="http://schemas.openxmlformats.org/officeDocument/2006/relationships/audio" Target="../media/media2.mp3"/><Relationship Id="rId16" Type="http://schemas.openxmlformats.org/officeDocument/2006/relationships/slide" Target="slide5.xml"/><Relationship Id="rId20" Type="http://schemas.microsoft.com/office/2007/relationships/hdphoto" Target="../media/hdphoto12.wdp"/><Relationship Id="rId1" Type="http://schemas.microsoft.com/office/2007/relationships/media" Target="../media/media2.mp3"/><Relationship Id="rId6" Type="http://schemas.openxmlformats.org/officeDocument/2006/relationships/notesSlide" Target="../notesSlides/notesSlide5.xml"/><Relationship Id="rId11" Type="http://schemas.microsoft.com/office/2007/relationships/hdphoto" Target="../media/hdphoto10.wdp"/><Relationship Id="rId5" Type="http://schemas.openxmlformats.org/officeDocument/2006/relationships/slideLayout" Target="../slideLayouts/slideLayout18.xml"/><Relationship Id="rId15" Type="http://schemas.microsoft.com/office/2007/relationships/hdphoto" Target="../media/hdphoto13.wdp"/><Relationship Id="rId10" Type="http://schemas.openxmlformats.org/officeDocument/2006/relationships/image" Target="../media/image28.png"/><Relationship Id="rId19"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9.wdp"/><Relationship Id="rId14" Type="http://schemas.openxmlformats.org/officeDocument/2006/relationships/image" Target="../media/image32.png"/><Relationship Id="rId22"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19.png"/><Relationship Id="rId12" Type="http://schemas.microsoft.com/office/2007/relationships/hdphoto" Target="../media/hdphoto8.wdp"/><Relationship Id="rId2" Type="http://schemas.openxmlformats.org/officeDocument/2006/relationships/image" Target="../media/image24.jpg"/><Relationship Id="rId1" Type="http://schemas.openxmlformats.org/officeDocument/2006/relationships/slideLayout" Target="../slideLayouts/slideLayout18.xml"/><Relationship Id="rId6" Type="http://schemas.microsoft.com/office/2007/relationships/hdphoto" Target="../media/hdphoto5.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2325" y="3329225"/>
            <a:ext cx="2425700"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4C8D86B-C70B-4D43-8008-258DE6A0F78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138" b="89921" l="4900" r="95800">
                        <a14:foregroundMark x1="18800" y1="8992" x2="24800" y2="48221"/>
                        <a14:foregroundMark x1="17800" y1="11462" x2="18600" y2="50889"/>
                        <a14:foregroundMark x1="18600" y1="50889" x2="18600" y2="50889"/>
                        <a14:foregroundMark x1="12600" y1="27866" x2="14800" y2="40810"/>
                        <a14:foregroundMark x1="27300" y1="26285" x2="28300" y2="38142"/>
                        <a14:foregroundMark x1="4900" y1="74012" x2="11900" y2="77767"/>
                        <a14:foregroundMark x1="62200" y1="45949" x2="63400" y2="48814"/>
                        <a14:foregroundMark x1="77100" y1="29150" x2="85200" y2="57806"/>
                        <a14:foregroundMark x1="81100" y1="27273" x2="83400" y2="46344"/>
                        <a14:foregroundMark x1="79600" y1="25593" x2="83600" y2="28063"/>
                        <a14:foregroundMark x1="80700" y1="26087" x2="87500" y2="29150"/>
                        <a14:foregroundMark x1="87300" y1="34091" x2="89000" y2="35079"/>
                        <a14:foregroundMark x1="85000" y1="40415" x2="86700" y2="42885"/>
                        <a14:foregroundMark x1="87300" y1="65810" x2="87500" y2="68676"/>
                        <a14:foregroundMark x1="93500" y1="72431" x2="95800" y2="75889"/>
                        <a14:foregroundMark x1="67400" y1="45158" x2="78200" y2="41008"/>
                        <a14:foregroundMark x1="78200" y1="41008" x2="78200" y2="41008"/>
                        <a14:foregroundMark x1="84400" y1="56818" x2="87100" y2="64822"/>
                        <a14:foregroundMark x1="78200" y1="54348" x2="78200" y2="61166"/>
                        <a14:foregroundMark x1="30200" y1="30731" x2="35200" y2="33597"/>
                        <a14:foregroundMark x1="17500" y1="7411" x2="23600" y2="10672"/>
                        <a14:foregroundMark x1="19000" y1="5138" x2="22500" y2="6818"/>
                        <a14:foregroundMark x1="12600" y1="8202" x2="13400" y2="13735"/>
                      </a14:backgroundRemoval>
                    </a14:imgEffect>
                  </a14:imgLayer>
                </a14:imgProps>
              </a:ext>
              <a:ext uri="{28A0092B-C50C-407E-A947-70E740481C1C}">
                <a14:useLocalDpi xmlns:a14="http://schemas.microsoft.com/office/drawing/2010/main" val="0"/>
              </a:ext>
            </a:extLst>
          </a:blip>
          <a:stretch>
            <a:fillRect/>
          </a:stretch>
        </p:blipFill>
        <p:spPr>
          <a:xfrm>
            <a:off x="-140676" y="2938179"/>
            <a:ext cx="4110482" cy="4159808"/>
          </a:xfrm>
          <a:prstGeom prst="rect">
            <a:avLst/>
          </a:prstGeom>
        </p:spPr>
      </p:pic>
      <p:pic>
        <p:nvPicPr>
          <p:cNvPr id="9" name="Picture 8">
            <a:extLst>
              <a:ext uri="{FF2B5EF4-FFF2-40B4-BE49-F238E27FC236}">
                <a16:creationId xmlns:a16="http://schemas.microsoft.com/office/drawing/2014/main" id="{EDA975DA-4151-446F-B46E-AB607FC418C2}"/>
              </a:ext>
            </a:extLst>
          </p:cNvPr>
          <p:cNvPicPr>
            <a:picLocks noChangeAspect="1"/>
          </p:cNvPicPr>
          <p:nvPr/>
        </p:nvPicPr>
        <p:blipFill>
          <a:blip r:embed="rId5"/>
          <a:stretch>
            <a:fillRect/>
          </a:stretch>
        </p:blipFill>
        <p:spPr>
          <a:xfrm>
            <a:off x="1319278" y="1899589"/>
            <a:ext cx="9144793" cy="2859272"/>
          </a:xfrm>
          <a:prstGeom prst="rect">
            <a:avLst/>
          </a:prstGeom>
        </p:spPr>
      </p:pic>
      <p:pic>
        <p:nvPicPr>
          <p:cNvPr id="10" name="Picture 9">
            <a:extLst>
              <a:ext uri="{FF2B5EF4-FFF2-40B4-BE49-F238E27FC236}">
                <a16:creationId xmlns:a16="http://schemas.microsoft.com/office/drawing/2014/main" id="{92414CDA-AF1B-4E58-97B0-44A99D2BB854}"/>
              </a:ext>
            </a:extLst>
          </p:cNvPr>
          <p:cNvPicPr>
            <a:picLocks noChangeAspect="1"/>
          </p:cNvPicPr>
          <p:nvPr/>
        </p:nvPicPr>
        <p:blipFill>
          <a:blip r:embed="rId6"/>
          <a:stretch>
            <a:fillRect/>
          </a:stretch>
        </p:blipFill>
        <p:spPr>
          <a:xfrm>
            <a:off x="4833926" y="707823"/>
            <a:ext cx="2115495" cy="1201016"/>
          </a:xfrm>
          <a:prstGeom prst="rect">
            <a:avLst/>
          </a:prstGeom>
        </p:spPr>
      </p:pic>
      <p:pic>
        <p:nvPicPr>
          <p:cNvPr id="13" name="Picture 12">
            <a:extLst>
              <a:ext uri="{FF2B5EF4-FFF2-40B4-BE49-F238E27FC236}">
                <a16:creationId xmlns:a16="http://schemas.microsoft.com/office/drawing/2014/main" id="{CE5BFD47-F90A-4F4B-803C-896CD45C89D7}"/>
              </a:ext>
            </a:extLst>
          </p:cNvPr>
          <p:cNvPicPr>
            <a:picLocks noChangeAspect="1"/>
          </p:cNvPicPr>
          <p:nvPr/>
        </p:nvPicPr>
        <p:blipFill>
          <a:blip r:embed="rId7"/>
          <a:stretch>
            <a:fillRect/>
          </a:stretch>
        </p:blipFill>
        <p:spPr>
          <a:xfrm>
            <a:off x="6361804" y="4952980"/>
            <a:ext cx="2889754" cy="1457070"/>
          </a:xfrm>
          <a:prstGeom prst="rect">
            <a:avLst/>
          </a:prstGeom>
        </p:spPr>
      </p:pic>
    </p:spTree>
    <p:extLst>
      <p:ext uri="{BB962C8B-B14F-4D97-AF65-F5344CB8AC3E}">
        <p14:creationId xmlns:p14="http://schemas.microsoft.com/office/powerpoint/2010/main" val="16677304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
        <p:nvSpPr>
          <p:cNvPr id="2" name="Flowchart: Terminator 1">
            <a:extLst>
              <a:ext uri="{FF2B5EF4-FFF2-40B4-BE49-F238E27FC236}">
                <a16:creationId xmlns:a16="http://schemas.microsoft.com/office/drawing/2014/main" id="{676B633D-1BDF-4655-8B3B-58B7C2A4AEF1}"/>
              </a:ext>
            </a:extLst>
          </p:cNvPr>
          <p:cNvSpPr/>
          <p:nvPr/>
        </p:nvSpPr>
        <p:spPr>
          <a:xfrm>
            <a:off x="1980678" y="2490412"/>
            <a:ext cx="7991429" cy="1917725"/>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a:solidFill>
                  <a:srgbClr val="7030A0"/>
                </a:solidFill>
                <a:latin typeface="Coiny" panose="02000903060500060000" pitchFamily="2" charset="0"/>
              </a:rPr>
              <a:t>LUYỆN TẬP</a:t>
            </a:r>
          </a:p>
        </p:txBody>
      </p:sp>
    </p:spTree>
    <p:extLst>
      <p:ext uri="{BB962C8B-B14F-4D97-AF65-F5344CB8AC3E}">
        <p14:creationId xmlns:p14="http://schemas.microsoft.com/office/powerpoint/2010/main" val="24224103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31076" y="331076"/>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98882" y="472438"/>
            <a:ext cx="10912388" cy="584775"/>
          </a:xfrm>
          <a:prstGeom prst="rect">
            <a:avLst/>
          </a:prstGeom>
          <a:noFill/>
        </p:spPr>
        <p:txBody>
          <a:bodyPr wrap="square" rtlCol="0">
            <a:spAutoFit/>
          </a:bodyPr>
          <a:lstStyle/>
          <a:p>
            <a:pPr algn="ctr"/>
            <a:r>
              <a:rPr lang="vi-VN" sz="3200">
                <a:solidFill>
                  <a:prstClr val="black"/>
                </a:solidFill>
                <a:latin typeface="UTM Avo" panose="02040603050506020204" pitchFamily="18" charset="0"/>
              </a:rPr>
              <a:t>Nhận xét về việc làm của các bạn trong tranh?</a:t>
            </a:r>
            <a:endParaRPr lang="vi-VN" sz="3200" dirty="0">
              <a:solidFill>
                <a:prstClr val="black"/>
              </a:solidFill>
              <a:latin typeface="UTM Avo" panose="02040603050506020204" pitchFamily="18" charset="0"/>
            </a:endParaRPr>
          </a:p>
        </p:txBody>
      </p:sp>
      <p:sp>
        <p:nvSpPr>
          <p:cNvPr id="8" name="Rounded Rectangle 7"/>
          <p:cNvSpPr/>
          <p:nvPr/>
        </p:nvSpPr>
        <p:spPr>
          <a:xfrm>
            <a:off x="7164070" y="1163685"/>
            <a:ext cx="4696854" cy="2281476"/>
          </a:xfrm>
          <a:prstGeom prst="roundRect">
            <a:avLst/>
          </a:prstGeom>
          <a:solidFill>
            <a:schemeClr val="accent4">
              <a:lumMod val="20000"/>
              <a:lumOff val="80000"/>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GB" sz="3200">
                <a:solidFill>
                  <a:prstClr val="black"/>
                </a:solidFill>
                <a:latin typeface="UTM Avo" panose="02040603050506020204" pitchFamily="18" charset="0"/>
              </a:rPr>
              <a:t>- Các bạn trong tranh đang làm gì?</a:t>
            </a:r>
          </a:p>
          <a:p>
            <a:pPr algn="ctr"/>
            <a:r>
              <a:rPr lang="en-GB" sz="3200">
                <a:solidFill>
                  <a:prstClr val="black"/>
                </a:solidFill>
                <a:latin typeface="UTM Avo" panose="02040603050506020204" pitchFamily="18" charset="0"/>
              </a:rPr>
              <a:t>- Em đồng ý với hành động đó không?</a:t>
            </a:r>
            <a:endParaRPr lang="en-GB" sz="3200" dirty="0">
              <a:solidFill>
                <a:prstClr val="black"/>
              </a:solidFill>
              <a:latin typeface="UTM Avo" panose="02040603050506020204" pitchFamily="18" charset="0"/>
            </a:endParaRPr>
          </a:p>
        </p:txBody>
      </p:sp>
      <p:sp>
        <p:nvSpPr>
          <p:cNvPr id="9" name="Cloud 8"/>
          <p:cNvSpPr/>
          <p:nvPr/>
        </p:nvSpPr>
        <p:spPr>
          <a:xfrm>
            <a:off x="7965090" y="3867065"/>
            <a:ext cx="3554044" cy="2603719"/>
          </a:xfrm>
          <a:prstGeom prst="cloud">
            <a:avLst/>
          </a:prstGeom>
          <a:solidFill>
            <a:schemeClr val="accent6">
              <a:lumMod val="20000"/>
              <a:lumOff val="80000"/>
              <a:alpha val="5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000" dirty="0" err="1">
                <a:solidFill>
                  <a:prstClr val="black"/>
                </a:solidFill>
              </a:rPr>
              <a:t>Thảo</a:t>
            </a:r>
            <a:r>
              <a:rPr lang="en-GB" sz="4000" dirty="0">
                <a:solidFill>
                  <a:prstClr val="black"/>
                </a:solidFill>
              </a:rPr>
              <a:t> </a:t>
            </a:r>
            <a:r>
              <a:rPr lang="en-GB" sz="4000" dirty="0" err="1">
                <a:solidFill>
                  <a:prstClr val="black"/>
                </a:solidFill>
              </a:rPr>
              <a:t>luận</a:t>
            </a:r>
            <a:r>
              <a:rPr lang="en-GB" sz="4000" dirty="0">
                <a:solidFill>
                  <a:prstClr val="black"/>
                </a:solidFill>
              </a:rPr>
              <a:t> </a:t>
            </a:r>
            <a:r>
              <a:rPr lang="en-GB" sz="4000" err="1">
                <a:solidFill>
                  <a:prstClr val="black"/>
                </a:solidFill>
              </a:rPr>
              <a:t>nhóm</a:t>
            </a:r>
            <a:r>
              <a:rPr lang="en-GB" sz="4000">
                <a:solidFill>
                  <a:prstClr val="black"/>
                </a:solidFill>
              </a:rPr>
              <a:t> 2</a:t>
            </a:r>
            <a:endParaRPr lang="en-GB" sz="4000" dirty="0">
              <a:solidFill>
                <a:prstClr val="black"/>
              </a:solidFill>
            </a:endParaRPr>
          </a:p>
        </p:txBody>
      </p:sp>
      <p:pic>
        <p:nvPicPr>
          <p:cNvPr id="5" name="Picture 4">
            <a:extLst>
              <a:ext uri="{FF2B5EF4-FFF2-40B4-BE49-F238E27FC236}">
                <a16:creationId xmlns:a16="http://schemas.microsoft.com/office/drawing/2014/main" id="{7EC71CF0-2F21-49B9-8025-C71D77F0A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343" y="1393932"/>
            <a:ext cx="4246589" cy="3145622"/>
          </a:xfrm>
          <a:prstGeom prst="rect">
            <a:avLst/>
          </a:prstGeom>
        </p:spPr>
      </p:pic>
      <p:pic>
        <p:nvPicPr>
          <p:cNvPr id="10" name="Picture 9">
            <a:extLst>
              <a:ext uri="{FF2B5EF4-FFF2-40B4-BE49-F238E27FC236}">
                <a16:creationId xmlns:a16="http://schemas.microsoft.com/office/drawing/2014/main" id="{3B9B6C2F-5358-42E3-A091-E0EEAF7A2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6911" y="3491343"/>
            <a:ext cx="3371683" cy="3178584"/>
          </a:xfrm>
          <a:prstGeom prst="rect">
            <a:avLst/>
          </a:prstGeom>
        </p:spPr>
      </p:pic>
    </p:spTree>
    <p:extLst>
      <p:ext uri="{BB962C8B-B14F-4D97-AF65-F5344CB8AC3E}">
        <p14:creationId xmlns:p14="http://schemas.microsoft.com/office/powerpoint/2010/main" val="2357122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1A5AA2A-BDD3-4A81-8B81-9B81C49D98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4400" y="526810"/>
            <a:ext cx="5564300" cy="4121704"/>
          </a:xfrm>
          <a:prstGeom prst="rect">
            <a:avLst/>
          </a:prstGeom>
        </p:spPr>
      </p:pic>
      <p:sp>
        <p:nvSpPr>
          <p:cNvPr id="24" name="Rectangle: Rounded Corners 23">
            <a:extLst>
              <a:ext uri="{FF2B5EF4-FFF2-40B4-BE49-F238E27FC236}">
                <a16:creationId xmlns:a16="http://schemas.microsoft.com/office/drawing/2014/main" id="{0E26FA79-D630-49AB-9E98-2DAA9BF3DAF0}"/>
              </a:ext>
            </a:extLst>
          </p:cNvPr>
          <p:cNvSpPr/>
          <p:nvPr/>
        </p:nvSpPr>
        <p:spPr>
          <a:xfrm>
            <a:off x="590864" y="4847459"/>
            <a:ext cx="11097100" cy="1483731"/>
          </a:xfrm>
          <a:prstGeom prst="roundRect">
            <a:avLst/>
          </a:prstGeom>
          <a:solidFill>
            <a:srgbClr val="CCFF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Arial" panose="020B0604020202020204" pitchFamily="34" charset="0"/>
                <a:cs typeface="Arial" panose="020B0604020202020204" pitchFamily="34" charset="0"/>
              </a:rPr>
              <a:t>Na đang lau bàn ghế thì bạn đến rủ đi chơi. Na đã trả lời: Tớ phải lau sạch bàn ghế như lời mẹ đã dặn</a:t>
            </a:r>
            <a:endParaRPr lang="en-US" sz="2400" dirty="0">
              <a:solidFill>
                <a:srgbClr val="C00000"/>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590864" y="4847459"/>
            <a:ext cx="11097100" cy="1483731"/>
          </a:xfrm>
          <a:prstGeom prst="roundRect">
            <a:avLst/>
          </a:prstGeom>
          <a:solidFill>
            <a:srgbClr val="CCFF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Arial" panose="020B0604020202020204" pitchFamily="34" charset="0"/>
                <a:cs typeface="Arial" panose="020B0604020202020204" pitchFamily="34" charset="0"/>
              </a:rPr>
              <a:t>Em đồng ý với hành động của bạn Na. Hành động của bạn Na rất đáng khen.</a:t>
            </a:r>
            <a:endParaRPr 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31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0E26FA79-D630-49AB-9E98-2DAA9BF3DAF0}"/>
              </a:ext>
            </a:extLst>
          </p:cNvPr>
          <p:cNvSpPr/>
          <p:nvPr/>
        </p:nvSpPr>
        <p:spPr>
          <a:xfrm>
            <a:off x="590864" y="4847459"/>
            <a:ext cx="11097100" cy="1483731"/>
          </a:xfrm>
          <a:prstGeom prst="roundRect">
            <a:avLst/>
          </a:prstGeom>
          <a:solidFill>
            <a:srgbClr val="CCFF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Tin có bài thực hành Mĩ thuật nhưng Tin làm chưa xong đã chơi đồ chơi.</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590864" y="4847458"/>
            <a:ext cx="11097100" cy="1483731"/>
          </a:xfrm>
          <a:prstGeom prst="roundRect">
            <a:avLst/>
          </a:prstGeom>
          <a:solidFill>
            <a:srgbClr val="CCFF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Em không</a:t>
            </a:r>
            <a:r>
              <a:rPr kumimoji="0" lang="en-US" sz="3600" b="0"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đồng ý với hành động của bạn Tin. Bạn</a:t>
            </a:r>
            <a:r>
              <a:rPr kumimoji="0" lang="en-US" sz="3600" b="0"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Tin chưa tích cực hoàn thành nhiệm vụ.</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DCBA9F7-C2B6-4DCA-89DF-DBAFC32BD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8711" y="337689"/>
            <a:ext cx="4783739" cy="4509770"/>
          </a:xfrm>
          <a:prstGeom prst="rect">
            <a:avLst/>
          </a:prstGeom>
        </p:spPr>
      </p:pic>
    </p:spTree>
    <p:extLst>
      <p:ext uri="{BB962C8B-B14F-4D97-AF65-F5344CB8AC3E}">
        <p14:creationId xmlns:p14="http://schemas.microsoft.com/office/powerpoint/2010/main" val="3727262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904B5151-1176-41FB-8AEA-8F0269095FB8}"/>
              </a:ext>
            </a:extLst>
          </p:cNvPr>
          <p:cNvSpPr/>
          <p:nvPr/>
        </p:nvSpPr>
        <p:spPr>
          <a:xfrm>
            <a:off x="1338696" y="568902"/>
            <a:ext cx="9138804" cy="5720195"/>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300" dirty="0" err="1">
                <a:latin typeface="Arial" panose="020B0604020202020204" pitchFamily="34" charset="0"/>
                <a:cs typeface="Arial" panose="020B0604020202020204" pitchFamily="34" charset="0"/>
              </a:rPr>
              <a:t>Các</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em</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cần</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chú</a:t>
            </a:r>
            <a:r>
              <a:rPr lang="en-US" sz="4300" dirty="0">
                <a:latin typeface="Arial" panose="020B0604020202020204" pitchFamily="34" charset="0"/>
                <a:cs typeface="Arial" panose="020B0604020202020204" pitchFamily="34" charset="0"/>
              </a:rPr>
              <a:t> ý </a:t>
            </a:r>
            <a:r>
              <a:rPr lang="en-US" sz="4300" dirty="0" err="1">
                <a:latin typeface="Arial" panose="020B0604020202020204" pitchFamily="34" charset="0"/>
                <a:cs typeface="Arial" panose="020B0604020202020204" pitchFamily="34" charset="0"/>
              </a:rPr>
              <a:t>làm</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xong</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nhiệm</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vụ</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của</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ba</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mẹ</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hoặc</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thầy</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cô</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giao</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cho</a:t>
            </a:r>
            <a:r>
              <a:rPr lang="en-US" sz="4300" dirty="0">
                <a:latin typeface="Arial" panose="020B0604020202020204" pitchFamily="34" charset="0"/>
                <a:cs typeface="Arial" panose="020B0604020202020204" pitchFamily="34" charset="0"/>
              </a:rPr>
              <a:t> , </a:t>
            </a:r>
            <a:r>
              <a:rPr lang="en-US" sz="4300" dirty="0" err="1">
                <a:latin typeface="Arial" panose="020B0604020202020204" pitchFamily="34" charset="0"/>
                <a:cs typeface="Arial" panose="020B0604020202020204" pitchFamily="34" charset="0"/>
              </a:rPr>
              <a:t>làm</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xong</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các</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em</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hãy</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chơi</a:t>
            </a:r>
            <a:r>
              <a:rPr lang="en-US" sz="4300" dirty="0">
                <a:latin typeface="Arial" panose="020B0604020202020204" pitchFamily="34" charset="0"/>
                <a:cs typeface="Arial" panose="020B0604020202020204" pitchFamily="34" charset="0"/>
              </a:rPr>
              <a:t> </a:t>
            </a:r>
            <a:r>
              <a:rPr lang="en-US" sz="4300" dirty="0" err="1">
                <a:latin typeface="Arial" panose="020B0604020202020204" pitchFamily="34" charset="0"/>
                <a:cs typeface="Arial" panose="020B0604020202020204" pitchFamily="34" charset="0"/>
              </a:rPr>
              <a:t>nhé</a:t>
            </a:r>
            <a:r>
              <a:rPr lang="en-US" sz="43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6415370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512404" y="2041814"/>
            <a:ext cx="5942764" cy="40318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a:ln>
                  <a:noFill/>
                </a:ln>
                <a:solidFill>
                  <a:srgbClr val="FF0000"/>
                </a:solidFill>
                <a:effectLst/>
                <a:uLnTx/>
                <a:uFillTx/>
                <a:latin typeface="UTM Avo" panose="02040603050506020204" pitchFamily="18" charset="0"/>
                <a:ea typeface="+mn-ea"/>
                <a:cs typeface="+mn-cs"/>
              </a:rPr>
              <a:t>HOẠT ĐỘNG NHÓM 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Đại diện nhóm bốc thăm tình huống.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Thảo luận nhóm và đưa ra lời khuyên cho tình huống vừa bốc được.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Các nhóm trình bày ý kiến của mình. </a:t>
            </a:r>
            <a:endParaRPr kumimoji="0" lang="vi-VN"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790353" y="860098"/>
            <a:ext cx="4944533" cy="1343378"/>
          </a:xfrm>
          <a:custGeom>
            <a:avLst/>
            <a:gdLst>
              <a:gd name="connsiteX0" fmla="*/ 0 w 4944533"/>
              <a:gd name="connsiteY0" fmla="*/ 223901 h 1343378"/>
              <a:gd name="connsiteX1" fmla="*/ 223901 w 4944533"/>
              <a:gd name="connsiteY1" fmla="*/ 0 h 1343378"/>
              <a:gd name="connsiteX2" fmla="*/ 830960 w 4944533"/>
              <a:gd name="connsiteY2" fmla="*/ 0 h 1343378"/>
              <a:gd name="connsiteX3" fmla="*/ 1303116 w 4944533"/>
              <a:gd name="connsiteY3" fmla="*/ 0 h 1343378"/>
              <a:gd name="connsiteX4" fmla="*/ 1910175 w 4944533"/>
              <a:gd name="connsiteY4" fmla="*/ 0 h 1343378"/>
              <a:gd name="connsiteX5" fmla="*/ 2337365 w 4944533"/>
              <a:gd name="connsiteY5" fmla="*/ 0 h 1343378"/>
              <a:gd name="connsiteX6" fmla="*/ 2944423 w 4944533"/>
              <a:gd name="connsiteY6" fmla="*/ 0 h 1343378"/>
              <a:gd name="connsiteX7" fmla="*/ 3551482 w 4944533"/>
              <a:gd name="connsiteY7" fmla="*/ 0 h 1343378"/>
              <a:gd name="connsiteX8" fmla="*/ 4203508 w 4944533"/>
              <a:gd name="connsiteY8" fmla="*/ 0 h 1343378"/>
              <a:gd name="connsiteX9" fmla="*/ 4720632 w 4944533"/>
              <a:gd name="connsiteY9" fmla="*/ 0 h 1343378"/>
              <a:gd name="connsiteX10" fmla="*/ 4944533 w 4944533"/>
              <a:gd name="connsiteY10" fmla="*/ 223901 h 1343378"/>
              <a:gd name="connsiteX11" fmla="*/ 4944533 w 4944533"/>
              <a:gd name="connsiteY11" fmla="*/ 662733 h 1343378"/>
              <a:gd name="connsiteX12" fmla="*/ 4944533 w 4944533"/>
              <a:gd name="connsiteY12" fmla="*/ 1119477 h 1343378"/>
              <a:gd name="connsiteX13" fmla="*/ 4720632 w 4944533"/>
              <a:gd name="connsiteY13" fmla="*/ 1343378 h 1343378"/>
              <a:gd name="connsiteX14" fmla="*/ 4158541 w 4944533"/>
              <a:gd name="connsiteY14" fmla="*/ 1343378 h 1343378"/>
              <a:gd name="connsiteX15" fmla="*/ 3731351 w 4944533"/>
              <a:gd name="connsiteY15" fmla="*/ 1343378 h 1343378"/>
              <a:gd name="connsiteX16" fmla="*/ 3259194 w 4944533"/>
              <a:gd name="connsiteY16" fmla="*/ 1343378 h 1343378"/>
              <a:gd name="connsiteX17" fmla="*/ 2742070 w 4944533"/>
              <a:gd name="connsiteY17" fmla="*/ 1343378 h 1343378"/>
              <a:gd name="connsiteX18" fmla="*/ 2314881 w 4944533"/>
              <a:gd name="connsiteY18" fmla="*/ 1343378 h 1343378"/>
              <a:gd name="connsiteX19" fmla="*/ 1887691 w 4944533"/>
              <a:gd name="connsiteY19" fmla="*/ 1343378 h 1343378"/>
              <a:gd name="connsiteX20" fmla="*/ 1325600 w 4944533"/>
              <a:gd name="connsiteY20" fmla="*/ 1343378 h 1343378"/>
              <a:gd name="connsiteX21" fmla="*/ 718541 w 4944533"/>
              <a:gd name="connsiteY21" fmla="*/ 1343378 h 1343378"/>
              <a:gd name="connsiteX22" fmla="*/ 223901 w 4944533"/>
              <a:gd name="connsiteY22" fmla="*/ 1343378 h 1343378"/>
              <a:gd name="connsiteX23" fmla="*/ 0 w 4944533"/>
              <a:gd name="connsiteY23" fmla="*/ 1119477 h 1343378"/>
              <a:gd name="connsiteX24" fmla="*/ 0 w 4944533"/>
              <a:gd name="connsiteY24" fmla="*/ 671689 h 1343378"/>
              <a:gd name="connsiteX25" fmla="*/ 0 w 4944533"/>
              <a:gd name="connsiteY25" fmla="*/ 223901 h 134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343378" fill="none" extrusionOk="0">
                <a:moveTo>
                  <a:pt x="0" y="223901"/>
                </a:moveTo>
                <a:cubicBezTo>
                  <a:pt x="19171" y="92497"/>
                  <a:pt x="86140" y="5727"/>
                  <a:pt x="223901" y="0"/>
                </a:cubicBezTo>
                <a:cubicBezTo>
                  <a:pt x="487938" y="-39949"/>
                  <a:pt x="555421" y="15441"/>
                  <a:pt x="830960" y="0"/>
                </a:cubicBezTo>
                <a:cubicBezTo>
                  <a:pt x="1106499" y="-15441"/>
                  <a:pt x="1162421" y="39547"/>
                  <a:pt x="1303116" y="0"/>
                </a:cubicBezTo>
                <a:cubicBezTo>
                  <a:pt x="1443811" y="-39547"/>
                  <a:pt x="1616134" y="12752"/>
                  <a:pt x="1910175" y="0"/>
                </a:cubicBezTo>
                <a:cubicBezTo>
                  <a:pt x="2204216" y="-12752"/>
                  <a:pt x="2135457" y="1088"/>
                  <a:pt x="2337365" y="0"/>
                </a:cubicBezTo>
                <a:cubicBezTo>
                  <a:pt x="2539273" y="-1088"/>
                  <a:pt x="2646725" y="52072"/>
                  <a:pt x="2944423" y="0"/>
                </a:cubicBezTo>
                <a:cubicBezTo>
                  <a:pt x="3242121" y="-52072"/>
                  <a:pt x="3362112" y="34812"/>
                  <a:pt x="3551482" y="0"/>
                </a:cubicBezTo>
                <a:cubicBezTo>
                  <a:pt x="3740852" y="-34812"/>
                  <a:pt x="3888044" y="508"/>
                  <a:pt x="4203508" y="0"/>
                </a:cubicBezTo>
                <a:cubicBezTo>
                  <a:pt x="4518972" y="-508"/>
                  <a:pt x="4565821" y="21963"/>
                  <a:pt x="4720632" y="0"/>
                </a:cubicBezTo>
                <a:cubicBezTo>
                  <a:pt x="4834296" y="-766"/>
                  <a:pt x="4928174" y="91402"/>
                  <a:pt x="4944533" y="223901"/>
                </a:cubicBezTo>
                <a:cubicBezTo>
                  <a:pt x="4953337" y="403367"/>
                  <a:pt x="4941532" y="470852"/>
                  <a:pt x="4944533" y="662733"/>
                </a:cubicBezTo>
                <a:cubicBezTo>
                  <a:pt x="4947534" y="854614"/>
                  <a:pt x="4901641" y="979986"/>
                  <a:pt x="4944533" y="1119477"/>
                </a:cubicBezTo>
                <a:cubicBezTo>
                  <a:pt x="4946313" y="1246487"/>
                  <a:pt x="4831041" y="1317142"/>
                  <a:pt x="4720632" y="1343378"/>
                </a:cubicBezTo>
                <a:cubicBezTo>
                  <a:pt x="4490899" y="1362968"/>
                  <a:pt x="4343815" y="1311932"/>
                  <a:pt x="4158541" y="1343378"/>
                </a:cubicBezTo>
                <a:cubicBezTo>
                  <a:pt x="3973267" y="1374824"/>
                  <a:pt x="3894391" y="1326748"/>
                  <a:pt x="3731351" y="1343378"/>
                </a:cubicBezTo>
                <a:cubicBezTo>
                  <a:pt x="3568311" y="1360008"/>
                  <a:pt x="3386107" y="1307429"/>
                  <a:pt x="3259194" y="1343378"/>
                </a:cubicBezTo>
                <a:cubicBezTo>
                  <a:pt x="3132281" y="1379327"/>
                  <a:pt x="2908364" y="1312416"/>
                  <a:pt x="2742070" y="1343378"/>
                </a:cubicBezTo>
                <a:cubicBezTo>
                  <a:pt x="2575776" y="1374340"/>
                  <a:pt x="2406547" y="1337070"/>
                  <a:pt x="2314881" y="1343378"/>
                </a:cubicBezTo>
                <a:cubicBezTo>
                  <a:pt x="2223215" y="1349686"/>
                  <a:pt x="1999891" y="1301109"/>
                  <a:pt x="1887691" y="1343378"/>
                </a:cubicBezTo>
                <a:cubicBezTo>
                  <a:pt x="1775491" y="1385647"/>
                  <a:pt x="1478031" y="1291310"/>
                  <a:pt x="1325600" y="1343378"/>
                </a:cubicBezTo>
                <a:cubicBezTo>
                  <a:pt x="1173169" y="1395446"/>
                  <a:pt x="919410" y="1318381"/>
                  <a:pt x="718541" y="1343378"/>
                </a:cubicBezTo>
                <a:cubicBezTo>
                  <a:pt x="517672" y="1368375"/>
                  <a:pt x="469288" y="1313504"/>
                  <a:pt x="223901" y="1343378"/>
                </a:cubicBezTo>
                <a:cubicBezTo>
                  <a:pt x="101452" y="1349639"/>
                  <a:pt x="-14830" y="1210174"/>
                  <a:pt x="0" y="1119477"/>
                </a:cubicBezTo>
                <a:cubicBezTo>
                  <a:pt x="-16720" y="955399"/>
                  <a:pt x="1005" y="778389"/>
                  <a:pt x="0" y="671689"/>
                </a:cubicBezTo>
                <a:cubicBezTo>
                  <a:pt x="-1005" y="564989"/>
                  <a:pt x="2225" y="380108"/>
                  <a:pt x="0" y="223901"/>
                </a:cubicBezTo>
                <a:close/>
              </a:path>
              <a:path w="4944533" h="1343378" stroke="0" extrusionOk="0">
                <a:moveTo>
                  <a:pt x="0" y="223901"/>
                </a:moveTo>
                <a:cubicBezTo>
                  <a:pt x="3475" y="101489"/>
                  <a:pt x="114583" y="32873"/>
                  <a:pt x="223901" y="0"/>
                </a:cubicBezTo>
                <a:cubicBezTo>
                  <a:pt x="338147" y="-17667"/>
                  <a:pt x="552839" y="3277"/>
                  <a:pt x="651090" y="0"/>
                </a:cubicBezTo>
                <a:cubicBezTo>
                  <a:pt x="749341" y="-3277"/>
                  <a:pt x="1053048" y="11923"/>
                  <a:pt x="1258149" y="0"/>
                </a:cubicBezTo>
                <a:cubicBezTo>
                  <a:pt x="1463250" y="-11923"/>
                  <a:pt x="1582838" y="37368"/>
                  <a:pt x="1820241" y="0"/>
                </a:cubicBezTo>
                <a:cubicBezTo>
                  <a:pt x="2057644" y="-37368"/>
                  <a:pt x="2090701" y="33205"/>
                  <a:pt x="2247430" y="0"/>
                </a:cubicBezTo>
                <a:cubicBezTo>
                  <a:pt x="2404159" y="-33205"/>
                  <a:pt x="2571718" y="45496"/>
                  <a:pt x="2674619" y="0"/>
                </a:cubicBezTo>
                <a:cubicBezTo>
                  <a:pt x="2777520" y="-45496"/>
                  <a:pt x="2958521" y="18847"/>
                  <a:pt x="3101809" y="0"/>
                </a:cubicBezTo>
                <a:cubicBezTo>
                  <a:pt x="3245097" y="-18847"/>
                  <a:pt x="3415224" y="41078"/>
                  <a:pt x="3663900" y="0"/>
                </a:cubicBezTo>
                <a:cubicBezTo>
                  <a:pt x="3912576" y="-41078"/>
                  <a:pt x="4004972" y="41791"/>
                  <a:pt x="4136057" y="0"/>
                </a:cubicBezTo>
                <a:cubicBezTo>
                  <a:pt x="4267142" y="-41791"/>
                  <a:pt x="4431475" y="12392"/>
                  <a:pt x="4720632" y="0"/>
                </a:cubicBezTo>
                <a:cubicBezTo>
                  <a:pt x="4828585" y="-11276"/>
                  <a:pt x="4925455" y="79034"/>
                  <a:pt x="4944533" y="223901"/>
                </a:cubicBezTo>
                <a:cubicBezTo>
                  <a:pt x="4991859" y="394263"/>
                  <a:pt x="4912672" y="476395"/>
                  <a:pt x="4944533" y="653777"/>
                </a:cubicBezTo>
                <a:cubicBezTo>
                  <a:pt x="4976394" y="831159"/>
                  <a:pt x="4889838" y="899790"/>
                  <a:pt x="4944533" y="1119477"/>
                </a:cubicBezTo>
                <a:cubicBezTo>
                  <a:pt x="4951211" y="1225009"/>
                  <a:pt x="4861881" y="1326592"/>
                  <a:pt x="4720632" y="1343378"/>
                </a:cubicBezTo>
                <a:cubicBezTo>
                  <a:pt x="4456004" y="1350353"/>
                  <a:pt x="4391459" y="1282176"/>
                  <a:pt x="4158541" y="1343378"/>
                </a:cubicBezTo>
                <a:cubicBezTo>
                  <a:pt x="3925623" y="1404580"/>
                  <a:pt x="3670354" y="1341009"/>
                  <a:pt x="3506515" y="1343378"/>
                </a:cubicBezTo>
                <a:cubicBezTo>
                  <a:pt x="3342676" y="1345747"/>
                  <a:pt x="3247120" y="1303618"/>
                  <a:pt x="3079325" y="1343378"/>
                </a:cubicBezTo>
                <a:cubicBezTo>
                  <a:pt x="2911530" y="1383138"/>
                  <a:pt x="2815628" y="1332441"/>
                  <a:pt x="2562201" y="1343378"/>
                </a:cubicBezTo>
                <a:cubicBezTo>
                  <a:pt x="2308774" y="1354315"/>
                  <a:pt x="2348098" y="1342527"/>
                  <a:pt x="2135012" y="1343378"/>
                </a:cubicBezTo>
                <a:cubicBezTo>
                  <a:pt x="1921926" y="1344229"/>
                  <a:pt x="1851365" y="1323342"/>
                  <a:pt x="1707822" y="1343378"/>
                </a:cubicBezTo>
                <a:cubicBezTo>
                  <a:pt x="1564279" y="1363414"/>
                  <a:pt x="1471319" y="1309727"/>
                  <a:pt x="1235665" y="1343378"/>
                </a:cubicBezTo>
                <a:cubicBezTo>
                  <a:pt x="1000011" y="1377029"/>
                  <a:pt x="485824" y="1307176"/>
                  <a:pt x="223901" y="1343378"/>
                </a:cubicBezTo>
                <a:cubicBezTo>
                  <a:pt x="101109" y="1348928"/>
                  <a:pt x="22451" y="1256029"/>
                  <a:pt x="0" y="1119477"/>
                </a:cubicBezTo>
                <a:cubicBezTo>
                  <a:pt x="-15639" y="924922"/>
                  <a:pt x="31334" y="827921"/>
                  <a:pt x="0" y="680645"/>
                </a:cubicBezTo>
                <a:cubicBezTo>
                  <a:pt x="-31334" y="533369"/>
                  <a:pt x="39298" y="389465"/>
                  <a:pt x="0" y="223901"/>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n w="12700">
                  <a:solidFill>
                    <a:sysClr val="windowText" lastClr="000000"/>
                  </a:solidFill>
                </a:ln>
                <a:solidFill>
                  <a:srgbClr val="66FFFF"/>
                </a:solidFill>
                <a:latin typeface="Arial" panose="020B0604020202020204" pitchFamily="34" charset="0"/>
                <a:cs typeface="Arial" panose="020B0604020202020204" pitchFamily="34" charset="0"/>
              </a:rPr>
              <a:t>Đưa</a:t>
            </a:r>
            <a:r>
              <a:rPr lang="en-US" sz="4400" dirty="0">
                <a:ln w="12700">
                  <a:solidFill>
                    <a:sysClr val="windowText" lastClr="000000"/>
                  </a:solidFill>
                </a:ln>
                <a:solidFill>
                  <a:srgbClr val="66FFFF"/>
                </a:solidFill>
                <a:latin typeface="Arial" panose="020B0604020202020204" pitchFamily="34" charset="0"/>
                <a:cs typeface="Arial" panose="020B0604020202020204" pitchFamily="34" charset="0"/>
              </a:rPr>
              <a:t> </a:t>
            </a:r>
            <a:r>
              <a:rPr lang="en-US" sz="4400" dirty="0" err="1">
                <a:ln w="12700">
                  <a:solidFill>
                    <a:sysClr val="windowText" lastClr="000000"/>
                  </a:solidFill>
                </a:ln>
                <a:solidFill>
                  <a:srgbClr val="66FFFF"/>
                </a:solidFill>
                <a:latin typeface="Arial" panose="020B0604020202020204" pitchFamily="34" charset="0"/>
                <a:cs typeface="Arial" panose="020B0604020202020204" pitchFamily="34" charset="0"/>
              </a:rPr>
              <a:t>ra</a:t>
            </a:r>
            <a:r>
              <a:rPr lang="en-US" sz="4400" dirty="0">
                <a:ln w="12700">
                  <a:solidFill>
                    <a:sysClr val="windowText" lastClr="000000"/>
                  </a:solidFill>
                </a:ln>
                <a:solidFill>
                  <a:srgbClr val="66FFFF"/>
                </a:solidFill>
                <a:latin typeface="Arial" panose="020B0604020202020204" pitchFamily="34" charset="0"/>
                <a:cs typeface="Arial" panose="020B0604020202020204" pitchFamily="34" charset="0"/>
              </a:rPr>
              <a:t> </a:t>
            </a:r>
            <a:r>
              <a:rPr lang="en-US" sz="4400" dirty="0" err="1">
                <a:ln w="12700">
                  <a:solidFill>
                    <a:sysClr val="windowText" lastClr="000000"/>
                  </a:solidFill>
                </a:ln>
                <a:solidFill>
                  <a:srgbClr val="66FFFF"/>
                </a:solidFill>
                <a:latin typeface="Arial" panose="020B0604020202020204" pitchFamily="34" charset="0"/>
                <a:cs typeface="Arial" panose="020B0604020202020204" pitchFamily="34" charset="0"/>
              </a:rPr>
              <a:t>lời</a:t>
            </a:r>
            <a:r>
              <a:rPr lang="en-US" sz="4400" dirty="0">
                <a:ln w="12700">
                  <a:solidFill>
                    <a:sysClr val="windowText" lastClr="000000"/>
                  </a:solidFill>
                </a:ln>
                <a:solidFill>
                  <a:srgbClr val="66FFFF"/>
                </a:solidFill>
                <a:latin typeface="Arial" panose="020B0604020202020204" pitchFamily="34" charset="0"/>
                <a:cs typeface="Arial" panose="020B0604020202020204" pitchFamily="34" charset="0"/>
              </a:rPr>
              <a:t> </a:t>
            </a:r>
            <a:r>
              <a:rPr lang="en-US" sz="4400" dirty="0" err="1">
                <a:ln w="12700">
                  <a:solidFill>
                    <a:sysClr val="windowText" lastClr="000000"/>
                  </a:solidFill>
                </a:ln>
                <a:solidFill>
                  <a:srgbClr val="66FFFF"/>
                </a:solidFill>
                <a:latin typeface="Arial" panose="020B0604020202020204" pitchFamily="34" charset="0"/>
                <a:cs typeface="Arial" panose="020B0604020202020204" pitchFamily="34" charset="0"/>
              </a:rPr>
              <a:t>khuyên</a:t>
            </a:r>
            <a:endParaRPr lang="en-US" sz="4400" dirty="0">
              <a:ln w="12700">
                <a:solidFill>
                  <a:sysClr val="windowText" lastClr="000000"/>
                </a:solidFill>
              </a:ln>
              <a:solidFill>
                <a:srgbClr val="66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23B67CF-E6DC-40C9-81B4-4E3204AC57B6}"/>
              </a:ext>
            </a:extLst>
          </p:cNvPr>
          <p:cNvSpPr/>
          <p:nvPr/>
        </p:nvSpPr>
        <p:spPr>
          <a:xfrm>
            <a:off x="723023" y="1927833"/>
            <a:ext cx="5543551" cy="3112686"/>
          </a:xfrm>
          <a:custGeom>
            <a:avLst/>
            <a:gdLst>
              <a:gd name="connsiteX0" fmla="*/ 0 w 5543551"/>
              <a:gd name="connsiteY0" fmla="*/ 518791 h 3112686"/>
              <a:gd name="connsiteX1" fmla="*/ 518791 w 5543551"/>
              <a:gd name="connsiteY1" fmla="*/ 0 h 3112686"/>
              <a:gd name="connsiteX2" fmla="*/ 5024760 w 5543551"/>
              <a:gd name="connsiteY2" fmla="*/ 0 h 3112686"/>
              <a:gd name="connsiteX3" fmla="*/ 5543551 w 5543551"/>
              <a:gd name="connsiteY3" fmla="*/ 518791 h 3112686"/>
              <a:gd name="connsiteX4" fmla="*/ 5543551 w 5543551"/>
              <a:gd name="connsiteY4" fmla="*/ 2593895 h 3112686"/>
              <a:gd name="connsiteX5" fmla="*/ 5024760 w 5543551"/>
              <a:gd name="connsiteY5" fmla="*/ 3112686 h 3112686"/>
              <a:gd name="connsiteX6" fmla="*/ 518791 w 5543551"/>
              <a:gd name="connsiteY6" fmla="*/ 3112686 h 3112686"/>
              <a:gd name="connsiteX7" fmla="*/ 0 w 5543551"/>
              <a:gd name="connsiteY7" fmla="*/ 2593895 h 3112686"/>
              <a:gd name="connsiteX8" fmla="*/ 0 w 5543551"/>
              <a:gd name="connsiteY8" fmla="*/ 518791 h 31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3551" h="3112686" fill="none" extrusionOk="0">
                <a:moveTo>
                  <a:pt x="0" y="518791"/>
                </a:moveTo>
                <a:cubicBezTo>
                  <a:pt x="-3598" y="235720"/>
                  <a:pt x="199527" y="10627"/>
                  <a:pt x="518791" y="0"/>
                </a:cubicBezTo>
                <a:cubicBezTo>
                  <a:pt x="1163731" y="-88141"/>
                  <a:pt x="4079527" y="-30127"/>
                  <a:pt x="5024760" y="0"/>
                </a:cubicBezTo>
                <a:cubicBezTo>
                  <a:pt x="5296854" y="-41757"/>
                  <a:pt x="5582350" y="219102"/>
                  <a:pt x="5543551" y="518791"/>
                </a:cubicBezTo>
                <a:cubicBezTo>
                  <a:pt x="5566845" y="951057"/>
                  <a:pt x="5429154" y="2196901"/>
                  <a:pt x="5543551" y="2593895"/>
                </a:cubicBezTo>
                <a:cubicBezTo>
                  <a:pt x="5561533" y="2895747"/>
                  <a:pt x="5330811" y="3131737"/>
                  <a:pt x="5024760" y="3112686"/>
                </a:cubicBezTo>
                <a:cubicBezTo>
                  <a:pt x="3548216" y="2955294"/>
                  <a:pt x="1434634" y="3094908"/>
                  <a:pt x="518791" y="3112686"/>
                </a:cubicBezTo>
                <a:cubicBezTo>
                  <a:pt x="229046" y="3108165"/>
                  <a:pt x="-6469" y="2834078"/>
                  <a:pt x="0" y="2593895"/>
                </a:cubicBezTo>
                <a:cubicBezTo>
                  <a:pt x="-165838" y="2360600"/>
                  <a:pt x="-140199" y="1255254"/>
                  <a:pt x="0" y="518791"/>
                </a:cubicBezTo>
                <a:close/>
              </a:path>
              <a:path w="5543551" h="3112686" stroke="0" extrusionOk="0">
                <a:moveTo>
                  <a:pt x="0" y="518791"/>
                </a:moveTo>
                <a:cubicBezTo>
                  <a:pt x="-15575" y="232625"/>
                  <a:pt x="224476" y="-12257"/>
                  <a:pt x="518791" y="0"/>
                </a:cubicBezTo>
                <a:cubicBezTo>
                  <a:pt x="2297861" y="35450"/>
                  <a:pt x="3399323" y="37244"/>
                  <a:pt x="5024760" y="0"/>
                </a:cubicBezTo>
                <a:cubicBezTo>
                  <a:pt x="5321974" y="-27571"/>
                  <a:pt x="5492564" y="230085"/>
                  <a:pt x="5543551" y="518791"/>
                </a:cubicBezTo>
                <a:cubicBezTo>
                  <a:pt x="5699188" y="1193814"/>
                  <a:pt x="5442313" y="1576031"/>
                  <a:pt x="5543551" y="2593895"/>
                </a:cubicBezTo>
                <a:cubicBezTo>
                  <a:pt x="5561327" y="2877956"/>
                  <a:pt x="5298181" y="3077408"/>
                  <a:pt x="5024760" y="3112686"/>
                </a:cubicBezTo>
                <a:cubicBezTo>
                  <a:pt x="4139403" y="3091181"/>
                  <a:pt x="1180023" y="3240813"/>
                  <a:pt x="518791" y="3112686"/>
                </a:cubicBezTo>
                <a:cubicBezTo>
                  <a:pt x="252763" y="3100580"/>
                  <a:pt x="18151" y="2889327"/>
                  <a:pt x="0" y="2593895"/>
                </a:cubicBezTo>
                <a:cubicBezTo>
                  <a:pt x="-124700" y="2198727"/>
                  <a:pt x="-57919" y="1374387"/>
                  <a:pt x="0" y="518791"/>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Arial" panose="020B0604020202020204" pitchFamily="34" charset="0"/>
                <a:cs typeface="Arial" panose="020B0604020202020204" pitchFamily="34" charset="0"/>
              </a:rPr>
              <a:t>Tình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huống</a:t>
            </a:r>
            <a:r>
              <a:rPr lang="en-US" sz="2800" b="1" dirty="0">
                <a:solidFill>
                  <a:schemeClr val="tx1"/>
                </a:solidFill>
                <a:latin typeface="Arial" panose="020B0604020202020204" pitchFamily="34" charset="0"/>
                <a:cs typeface="Arial" panose="020B0604020202020204" pitchFamily="34" charset="0"/>
              </a:rPr>
              <a:t> 1:</a:t>
            </a:r>
          </a:p>
          <a:p>
            <a:pPr algn="just"/>
            <a:r>
              <a:rPr lang="en-US" sz="2800">
                <a:solidFill>
                  <a:schemeClr val="tx1"/>
                </a:solidFill>
                <a:latin typeface="Arial" panose="020B0604020202020204" pitchFamily="34" charset="0"/>
                <a:cs typeface="Arial" panose="020B0604020202020204" pitchFamily="34" charset="0"/>
              </a:rPr>
              <a:t>Sáng chủ nhật, Bin vừa thức giấc thì các bạn hàng xóm đã í ới rủ đi đá bóng. Bin phân vân “Hay là lát nữa mình về sẽ làm nhiệm vụ gấp chăn sau”</a:t>
            </a:r>
            <a:endParaRPr lang="en-US" sz="28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4402DAB-9F60-4F63-B184-479A3BEE45FE}"/>
              </a:ext>
            </a:extLst>
          </p:cNvPr>
          <p:cNvSpPr/>
          <p:nvPr/>
        </p:nvSpPr>
        <p:spPr>
          <a:xfrm>
            <a:off x="6487948" y="1927833"/>
            <a:ext cx="5372976" cy="3112686"/>
          </a:xfrm>
          <a:custGeom>
            <a:avLst/>
            <a:gdLst>
              <a:gd name="connsiteX0" fmla="*/ 0 w 5372976"/>
              <a:gd name="connsiteY0" fmla="*/ 518791 h 3112686"/>
              <a:gd name="connsiteX1" fmla="*/ 518791 w 5372976"/>
              <a:gd name="connsiteY1" fmla="*/ 0 h 3112686"/>
              <a:gd name="connsiteX2" fmla="*/ 4854185 w 5372976"/>
              <a:gd name="connsiteY2" fmla="*/ 0 h 3112686"/>
              <a:gd name="connsiteX3" fmla="*/ 5372976 w 5372976"/>
              <a:gd name="connsiteY3" fmla="*/ 518791 h 3112686"/>
              <a:gd name="connsiteX4" fmla="*/ 5372976 w 5372976"/>
              <a:gd name="connsiteY4" fmla="*/ 2593895 h 3112686"/>
              <a:gd name="connsiteX5" fmla="*/ 4854185 w 5372976"/>
              <a:gd name="connsiteY5" fmla="*/ 3112686 h 3112686"/>
              <a:gd name="connsiteX6" fmla="*/ 518791 w 5372976"/>
              <a:gd name="connsiteY6" fmla="*/ 3112686 h 3112686"/>
              <a:gd name="connsiteX7" fmla="*/ 0 w 5372976"/>
              <a:gd name="connsiteY7" fmla="*/ 2593895 h 3112686"/>
              <a:gd name="connsiteX8" fmla="*/ 0 w 5372976"/>
              <a:gd name="connsiteY8" fmla="*/ 518791 h 31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976" h="3112686" fill="none" extrusionOk="0">
                <a:moveTo>
                  <a:pt x="0" y="518791"/>
                </a:moveTo>
                <a:cubicBezTo>
                  <a:pt x="-3598" y="235720"/>
                  <a:pt x="199527" y="10627"/>
                  <a:pt x="518791" y="0"/>
                </a:cubicBezTo>
                <a:cubicBezTo>
                  <a:pt x="2347145" y="-88141"/>
                  <a:pt x="3170144" y="-30127"/>
                  <a:pt x="4854185" y="0"/>
                </a:cubicBezTo>
                <a:cubicBezTo>
                  <a:pt x="5126279" y="-41757"/>
                  <a:pt x="5411775" y="219102"/>
                  <a:pt x="5372976" y="518791"/>
                </a:cubicBezTo>
                <a:cubicBezTo>
                  <a:pt x="5396270" y="951057"/>
                  <a:pt x="5258579" y="2196901"/>
                  <a:pt x="5372976" y="2593895"/>
                </a:cubicBezTo>
                <a:cubicBezTo>
                  <a:pt x="5390958" y="2895747"/>
                  <a:pt x="5160236" y="3131737"/>
                  <a:pt x="4854185" y="3112686"/>
                </a:cubicBezTo>
                <a:cubicBezTo>
                  <a:pt x="3786342" y="2955294"/>
                  <a:pt x="1371432" y="3094908"/>
                  <a:pt x="518791" y="3112686"/>
                </a:cubicBezTo>
                <a:cubicBezTo>
                  <a:pt x="229046" y="3108165"/>
                  <a:pt x="-6469" y="2834078"/>
                  <a:pt x="0" y="2593895"/>
                </a:cubicBezTo>
                <a:cubicBezTo>
                  <a:pt x="-165838" y="2360600"/>
                  <a:pt x="-140199" y="1255254"/>
                  <a:pt x="0" y="518791"/>
                </a:cubicBezTo>
                <a:close/>
              </a:path>
              <a:path w="5372976" h="3112686" stroke="0" extrusionOk="0">
                <a:moveTo>
                  <a:pt x="0" y="518791"/>
                </a:moveTo>
                <a:cubicBezTo>
                  <a:pt x="-15575" y="232625"/>
                  <a:pt x="224476" y="-12257"/>
                  <a:pt x="518791" y="0"/>
                </a:cubicBezTo>
                <a:cubicBezTo>
                  <a:pt x="2253382" y="35450"/>
                  <a:pt x="3128316" y="37244"/>
                  <a:pt x="4854185" y="0"/>
                </a:cubicBezTo>
                <a:cubicBezTo>
                  <a:pt x="5151399" y="-27571"/>
                  <a:pt x="5321989" y="230085"/>
                  <a:pt x="5372976" y="518791"/>
                </a:cubicBezTo>
                <a:cubicBezTo>
                  <a:pt x="5528613" y="1193814"/>
                  <a:pt x="5271738" y="1576031"/>
                  <a:pt x="5372976" y="2593895"/>
                </a:cubicBezTo>
                <a:cubicBezTo>
                  <a:pt x="5390752" y="2877956"/>
                  <a:pt x="5127606" y="3077408"/>
                  <a:pt x="4854185" y="3112686"/>
                </a:cubicBezTo>
                <a:cubicBezTo>
                  <a:pt x="4416117" y="3091181"/>
                  <a:pt x="1878270" y="3240813"/>
                  <a:pt x="518791" y="3112686"/>
                </a:cubicBezTo>
                <a:cubicBezTo>
                  <a:pt x="252763" y="3100580"/>
                  <a:pt x="18151" y="2889327"/>
                  <a:pt x="0" y="2593895"/>
                </a:cubicBezTo>
                <a:cubicBezTo>
                  <a:pt x="-124700" y="2198727"/>
                  <a:pt x="-57919" y="1374387"/>
                  <a:pt x="0" y="518791"/>
                </a:cubicBezTo>
                <a:close/>
              </a:path>
            </a:pathLst>
          </a:custGeom>
          <a:solidFill>
            <a:schemeClr val="bg1"/>
          </a:solidFill>
          <a:ln w="38100">
            <a:solidFill>
              <a:srgbClr val="7030A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Arial" panose="020B0604020202020204" pitchFamily="34" charset="0"/>
                <a:cs typeface="Arial" panose="020B0604020202020204" pitchFamily="34" charset="0"/>
              </a:rPr>
              <a:t>Tình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huống</a:t>
            </a:r>
            <a:r>
              <a:rPr lang="en-US" sz="2800" b="1" dirty="0">
                <a:solidFill>
                  <a:schemeClr val="tx1"/>
                </a:solidFill>
                <a:latin typeface="Arial" panose="020B0604020202020204" pitchFamily="34" charset="0"/>
                <a:cs typeface="Arial" panose="020B0604020202020204" pitchFamily="34" charset="0"/>
              </a:rPr>
              <a:t> 2:</a:t>
            </a:r>
          </a:p>
          <a:p>
            <a:pPr algn="just"/>
            <a:r>
              <a:rPr lang="vi-VN" sz="2800">
                <a:solidFill>
                  <a:schemeClr val="tx1"/>
                </a:solidFill>
                <a:latin typeface="Arial" panose="020B0604020202020204" pitchFamily="34" charset="0"/>
                <a:cs typeface="Arial" panose="020B0604020202020204" pitchFamily="34" charset="0"/>
              </a:rPr>
              <a:t>Mẹ bận nấu cơm nên giao cho Cốm trông em, đúng lúc đó ti vi lại phát phim hoạt hình mà Cốm yêu thích.</a:t>
            </a:r>
            <a:endParaRPr lang="en-US" sz="280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B7C7B25-A185-4549-B5B1-115E05A44602}"/>
              </a:ext>
            </a:extLst>
          </p:cNvPr>
          <p:cNvPicPr>
            <a:picLocks noChangeAspect="1"/>
          </p:cNvPicPr>
          <p:nvPr/>
        </p:nvPicPr>
        <p:blipFill>
          <a:blip r:embed="rId2"/>
          <a:stretch>
            <a:fillRect/>
          </a:stretch>
        </p:blipFill>
        <p:spPr>
          <a:xfrm>
            <a:off x="2210613" y="110362"/>
            <a:ext cx="7328027" cy="1603387"/>
          </a:xfrm>
          <a:prstGeom prst="rect">
            <a:avLst/>
          </a:prstGeom>
        </p:spPr>
      </p:pic>
    </p:spTree>
    <p:extLst>
      <p:ext uri="{BB962C8B-B14F-4D97-AF65-F5344CB8AC3E}">
        <p14:creationId xmlns:p14="http://schemas.microsoft.com/office/powerpoint/2010/main" val="3241670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223B67CF-E6DC-40C9-81B4-4E3204AC57B6}"/>
              </a:ext>
            </a:extLst>
          </p:cNvPr>
          <p:cNvSpPr/>
          <p:nvPr/>
        </p:nvSpPr>
        <p:spPr>
          <a:xfrm>
            <a:off x="4088090" y="1406892"/>
            <a:ext cx="3220327" cy="834417"/>
          </a:xfrm>
          <a:custGeom>
            <a:avLst/>
            <a:gdLst>
              <a:gd name="connsiteX0" fmla="*/ 0 w 3220327"/>
              <a:gd name="connsiteY0" fmla="*/ 139072 h 834417"/>
              <a:gd name="connsiteX1" fmla="*/ 139072 w 3220327"/>
              <a:gd name="connsiteY1" fmla="*/ 0 h 834417"/>
              <a:gd name="connsiteX2" fmla="*/ 3081255 w 3220327"/>
              <a:gd name="connsiteY2" fmla="*/ 0 h 834417"/>
              <a:gd name="connsiteX3" fmla="*/ 3220327 w 3220327"/>
              <a:gd name="connsiteY3" fmla="*/ 139072 h 834417"/>
              <a:gd name="connsiteX4" fmla="*/ 3220327 w 3220327"/>
              <a:gd name="connsiteY4" fmla="*/ 695345 h 834417"/>
              <a:gd name="connsiteX5" fmla="*/ 3081255 w 3220327"/>
              <a:gd name="connsiteY5" fmla="*/ 834417 h 834417"/>
              <a:gd name="connsiteX6" fmla="*/ 139072 w 3220327"/>
              <a:gd name="connsiteY6" fmla="*/ 834417 h 834417"/>
              <a:gd name="connsiteX7" fmla="*/ 0 w 3220327"/>
              <a:gd name="connsiteY7" fmla="*/ 695345 h 834417"/>
              <a:gd name="connsiteX8" fmla="*/ 0 w 3220327"/>
              <a:gd name="connsiteY8" fmla="*/ 139072 h 8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0327" h="834417" fill="none" extrusionOk="0">
                <a:moveTo>
                  <a:pt x="0" y="139072"/>
                </a:moveTo>
                <a:cubicBezTo>
                  <a:pt x="-7854" y="69792"/>
                  <a:pt x="49801" y="4045"/>
                  <a:pt x="139072" y="0"/>
                </a:cubicBezTo>
                <a:cubicBezTo>
                  <a:pt x="841461" y="-88141"/>
                  <a:pt x="2014143" y="-30127"/>
                  <a:pt x="3081255" y="0"/>
                </a:cubicBezTo>
                <a:cubicBezTo>
                  <a:pt x="3157319" y="-2150"/>
                  <a:pt x="3231665" y="58417"/>
                  <a:pt x="3220327" y="139072"/>
                </a:cubicBezTo>
                <a:cubicBezTo>
                  <a:pt x="3233524" y="412309"/>
                  <a:pt x="3247710" y="635233"/>
                  <a:pt x="3220327" y="695345"/>
                </a:cubicBezTo>
                <a:cubicBezTo>
                  <a:pt x="3230559" y="780876"/>
                  <a:pt x="3166136" y="842292"/>
                  <a:pt x="3081255" y="834417"/>
                </a:cubicBezTo>
                <a:cubicBezTo>
                  <a:pt x="2062865" y="677025"/>
                  <a:pt x="1316344" y="816639"/>
                  <a:pt x="139072" y="834417"/>
                </a:cubicBezTo>
                <a:cubicBezTo>
                  <a:pt x="56925" y="826930"/>
                  <a:pt x="-1171" y="763762"/>
                  <a:pt x="0" y="695345"/>
                </a:cubicBezTo>
                <a:cubicBezTo>
                  <a:pt x="-20109" y="517562"/>
                  <a:pt x="-2413" y="316644"/>
                  <a:pt x="0" y="139072"/>
                </a:cubicBezTo>
                <a:close/>
              </a:path>
              <a:path w="3220327" h="834417" stroke="0" extrusionOk="0">
                <a:moveTo>
                  <a:pt x="0" y="139072"/>
                </a:moveTo>
                <a:cubicBezTo>
                  <a:pt x="-4779" y="62374"/>
                  <a:pt x="60760" y="-2367"/>
                  <a:pt x="139072" y="0"/>
                </a:cubicBezTo>
                <a:cubicBezTo>
                  <a:pt x="1436471" y="35450"/>
                  <a:pt x="2100088" y="37244"/>
                  <a:pt x="3081255" y="0"/>
                </a:cubicBezTo>
                <a:cubicBezTo>
                  <a:pt x="3163143" y="-13100"/>
                  <a:pt x="3213542" y="61974"/>
                  <a:pt x="3220327" y="139072"/>
                </a:cubicBezTo>
                <a:cubicBezTo>
                  <a:pt x="3188051" y="214028"/>
                  <a:pt x="3264187" y="621636"/>
                  <a:pt x="3220327" y="695345"/>
                </a:cubicBezTo>
                <a:cubicBezTo>
                  <a:pt x="3232824" y="770423"/>
                  <a:pt x="3154181" y="823965"/>
                  <a:pt x="3081255" y="834417"/>
                </a:cubicBezTo>
                <a:cubicBezTo>
                  <a:pt x="1799830" y="812912"/>
                  <a:pt x="750233" y="962544"/>
                  <a:pt x="139072" y="834417"/>
                </a:cubicBezTo>
                <a:cubicBezTo>
                  <a:pt x="67073" y="831577"/>
                  <a:pt x="1280" y="772781"/>
                  <a:pt x="0" y="695345"/>
                </a:cubicBezTo>
                <a:cubicBezTo>
                  <a:pt x="38034" y="467065"/>
                  <a:pt x="-11643" y="241183"/>
                  <a:pt x="0" y="139072"/>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huống</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3</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FB7C7B25-A185-4549-B5B1-115E05A44602}"/>
              </a:ext>
            </a:extLst>
          </p:cNvPr>
          <p:cNvPicPr>
            <a:picLocks noChangeAspect="1"/>
          </p:cNvPicPr>
          <p:nvPr/>
        </p:nvPicPr>
        <p:blipFill>
          <a:blip r:embed="rId2"/>
          <a:stretch>
            <a:fillRect/>
          </a:stretch>
        </p:blipFill>
        <p:spPr>
          <a:xfrm>
            <a:off x="2210613" y="110362"/>
            <a:ext cx="7328027" cy="1603387"/>
          </a:xfrm>
          <a:prstGeom prst="rect">
            <a:avLst/>
          </a:prstGeom>
        </p:spPr>
      </p:pic>
      <p:pic>
        <p:nvPicPr>
          <p:cNvPr id="4" name="Picture 3">
            <a:extLst>
              <a:ext uri="{FF2B5EF4-FFF2-40B4-BE49-F238E27FC236}">
                <a16:creationId xmlns:a16="http://schemas.microsoft.com/office/drawing/2014/main" id="{DEE51E7E-6B48-4455-9CD5-51AFBEF3D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629" y="2284282"/>
            <a:ext cx="4840625" cy="4212903"/>
          </a:xfrm>
          <a:prstGeom prst="rect">
            <a:avLst/>
          </a:prstGeom>
        </p:spPr>
      </p:pic>
      <p:pic>
        <p:nvPicPr>
          <p:cNvPr id="6" name="Picture 5">
            <a:extLst>
              <a:ext uri="{FF2B5EF4-FFF2-40B4-BE49-F238E27FC236}">
                <a16:creationId xmlns:a16="http://schemas.microsoft.com/office/drawing/2014/main" id="{2B46E2E1-6C7F-453B-968E-1A613E7701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157" y="2320711"/>
            <a:ext cx="5820901" cy="4140043"/>
          </a:xfrm>
          <a:prstGeom prst="rect">
            <a:avLst/>
          </a:prstGeom>
        </p:spPr>
      </p:pic>
    </p:spTree>
    <p:extLst>
      <p:ext uri="{BB962C8B-B14F-4D97-AF65-F5344CB8AC3E}">
        <p14:creationId xmlns:p14="http://schemas.microsoft.com/office/powerpoint/2010/main" val="439797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oy, doll, vector graphics&#10;&#10;Description automatically generated">
            <a:extLst>
              <a:ext uri="{FF2B5EF4-FFF2-40B4-BE49-F238E27FC236}">
                <a16:creationId xmlns:a16="http://schemas.microsoft.com/office/drawing/2014/main" id="{12FCC5ED-D32A-446D-9483-6A8AD7C5D3D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11" name="TextBox 10">
            <a:extLst>
              <a:ext uri="{FF2B5EF4-FFF2-40B4-BE49-F238E27FC236}">
                <a16:creationId xmlns:a16="http://schemas.microsoft.com/office/drawing/2014/main" id="{8BD65A3C-D80B-43F0-A86E-98B6E6D64986}"/>
              </a:ext>
            </a:extLst>
          </p:cNvPr>
          <p:cNvSpPr txBox="1"/>
          <p:nvPr/>
        </p:nvSpPr>
        <p:spPr>
          <a:xfrm>
            <a:off x="3086099" y="3031304"/>
            <a:ext cx="6457951" cy="3862596"/>
          </a:xfrm>
          <a:prstGeom prst="rect">
            <a:avLst/>
          </a:prstGeom>
          <a:noFill/>
        </p:spPr>
        <p:txBody>
          <a:bodyPr wrap="square" rtlCol="0">
            <a:spAutoFit/>
          </a:bodyPr>
          <a:lstStyle/>
          <a:p>
            <a:pPr algn="just"/>
            <a:r>
              <a:rPr lang="en-US" sz="3500">
                <a:latin typeface="Arial" panose="020B0604020202020204" pitchFamily="34" charset="0"/>
                <a:cs typeface="Arial" panose="020B0604020202020204" pitchFamily="34" charset="0"/>
              </a:rPr>
              <a:t>K</a:t>
            </a:r>
            <a:r>
              <a:rPr lang="vi-VN" sz="3500">
                <a:latin typeface="Arial" panose="020B0604020202020204" pitchFamily="34" charset="0"/>
                <a:cs typeface="Arial" panose="020B0604020202020204" pitchFamily="34" charset="0"/>
              </a:rPr>
              <a:t>huyên Bin nên gấp chăn trước vì thời gian để gấp chăn rất nhanh, sau đó Bin hoàn toàn có thể đi đá bóng với các bạn. Còn nếu Bin không gấp chăn mà đã đi chơi thì khi về có thể sẽ bị ba mẹ la.</a:t>
            </a:r>
            <a:endParaRPr lang="en-US" sz="35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39BEFB3-C8F8-4E9E-9EDC-08AFA9EFC6E9}"/>
              </a:ext>
            </a:extLst>
          </p:cNvPr>
          <p:cNvPicPr>
            <a:picLocks noChangeAspect="1"/>
          </p:cNvPicPr>
          <p:nvPr/>
        </p:nvPicPr>
        <p:blipFill>
          <a:blip r:embed="rId3"/>
          <a:stretch>
            <a:fillRect/>
          </a:stretch>
        </p:blipFill>
        <p:spPr>
          <a:xfrm>
            <a:off x="3653500" y="1931628"/>
            <a:ext cx="4743099" cy="1847248"/>
          </a:xfrm>
          <a:prstGeom prst="rect">
            <a:avLst/>
          </a:prstGeom>
        </p:spPr>
      </p:pic>
    </p:spTree>
    <p:extLst>
      <p:ext uri="{BB962C8B-B14F-4D97-AF65-F5344CB8AC3E}">
        <p14:creationId xmlns:p14="http://schemas.microsoft.com/office/powerpoint/2010/main" val="129121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oy, doll, vector graphics&#10;&#10;Description automatically generated">
            <a:extLst>
              <a:ext uri="{FF2B5EF4-FFF2-40B4-BE49-F238E27FC236}">
                <a16:creationId xmlns:a16="http://schemas.microsoft.com/office/drawing/2014/main" id="{12FCC5ED-D32A-446D-9483-6A8AD7C5D3D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11" name="TextBox 10">
            <a:extLst>
              <a:ext uri="{FF2B5EF4-FFF2-40B4-BE49-F238E27FC236}">
                <a16:creationId xmlns:a16="http://schemas.microsoft.com/office/drawing/2014/main" id="{8BD65A3C-D80B-43F0-A86E-98B6E6D64986}"/>
              </a:ext>
            </a:extLst>
          </p:cNvPr>
          <p:cNvSpPr txBox="1"/>
          <p:nvPr/>
        </p:nvSpPr>
        <p:spPr>
          <a:xfrm>
            <a:off x="2911185" y="3159411"/>
            <a:ext cx="6369627" cy="3477875"/>
          </a:xfrm>
          <a:prstGeom prst="rect">
            <a:avLst/>
          </a:prstGeom>
          <a:noFill/>
        </p:spPr>
        <p:txBody>
          <a:bodyPr wrap="square" rtlCol="0">
            <a:spAutoFit/>
          </a:bodyPr>
          <a:lstStyle/>
          <a:p>
            <a:pPr lvl="0" algn="just"/>
            <a:r>
              <a:rPr lang="en-US" sz="4400">
                <a:solidFill>
                  <a:prstClr val="black"/>
                </a:solidFill>
              </a:rPr>
              <a:t>Khuyên Cốm nên tập trung trông em, tập phim hoạt hình mà Cốm yêu thích có thể nhờ ba mẹ tìm và xem bản phát lại trên Youtube.</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C1799F-392C-4A4C-B57B-65F07E3A60D6}"/>
              </a:ext>
            </a:extLst>
          </p:cNvPr>
          <p:cNvPicPr>
            <a:picLocks noChangeAspect="1"/>
          </p:cNvPicPr>
          <p:nvPr/>
        </p:nvPicPr>
        <p:blipFill>
          <a:blip r:embed="rId3"/>
          <a:stretch>
            <a:fillRect/>
          </a:stretch>
        </p:blipFill>
        <p:spPr>
          <a:xfrm>
            <a:off x="3790738" y="1876726"/>
            <a:ext cx="4877223" cy="1847248"/>
          </a:xfrm>
          <a:prstGeom prst="rect">
            <a:avLst/>
          </a:prstGeom>
        </p:spPr>
      </p:pic>
    </p:spTree>
    <p:extLst>
      <p:ext uri="{BB962C8B-B14F-4D97-AF65-F5344CB8AC3E}">
        <p14:creationId xmlns:p14="http://schemas.microsoft.com/office/powerpoint/2010/main" val="165680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a:extLst>
              <a:ext uri="{FF2B5EF4-FFF2-40B4-BE49-F238E27FC236}">
                <a16:creationId xmlns:a16="http://schemas.microsoft.com/office/drawing/2014/main" id="{6DA4DC9E-E240-4ADB-9BDD-32E7E82BD688}"/>
              </a:ext>
            </a:extLst>
          </p:cNvPr>
          <p:cNvSpPr/>
          <p:nvPr/>
        </p:nvSpPr>
        <p:spPr>
          <a:xfrm>
            <a:off x="926067" y="180237"/>
            <a:ext cx="3380023" cy="923329"/>
          </a:xfrm>
          <a:custGeom>
            <a:avLst/>
            <a:gdLst>
              <a:gd name="connsiteX0" fmla="*/ 543776 w 3380023"/>
              <a:gd name="connsiteY0" fmla="*/ 0 h 923329"/>
              <a:gd name="connsiteX1" fmla="*/ 1071044 w 3380023"/>
              <a:gd name="connsiteY1" fmla="*/ 0 h 923329"/>
              <a:gd name="connsiteX2" fmla="*/ 1621237 w 3380023"/>
              <a:gd name="connsiteY2" fmla="*/ 0 h 923329"/>
              <a:gd name="connsiteX3" fmla="*/ 2240204 w 3380023"/>
              <a:gd name="connsiteY3" fmla="*/ 0 h 923329"/>
              <a:gd name="connsiteX4" fmla="*/ 2836246 w 3380023"/>
              <a:gd name="connsiteY4" fmla="*/ 0 h 923329"/>
              <a:gd name="connsiteX5" fmla="*/ 3380023 w 3380023"/>
              <a:gd name="connsiteY5" fmla="*/ 461664 h 923329"/>
              <a:gd name="connsiteX6" fmla="*/ 2836246 w 3380023"/>
              <a:gd name="connsiteY6" fmla="*/ 923328 h 923329"/>
              <a:gd name="connsiteX7" fmla="*/ 2240204 w 3380023"/>
              <a:gd name="connsiteY7" fmla="*/ 923328 h 923329"/>
              <a:gd name="connsiteX8" fmla="*/ 1690011 w 3380023"/>
              <a:gd name="connsiteY8" fmla="*/ 923328 h 923329"/>
              <a:gd name="connsiteX9" fmla="*/ 1185668 w 3380023"/>
              <a:gd name="connsiteY9" fmla="*/ 923328 h 923329"/>
              <a:gd name="connsiteX10" fmla="*/ 543776 w 3380023"/>
              <a:gd name="connsiteY10" fmla="*/ 923328 h 923329"/>
              <a:gd name="connsiteX11" fmla="*/ 0 w 3380023"/>
              <a:gd name="connsiteY11" fmla="*/ 461664 h 923329"/>
              <a:gd name="connsiteX12" fmla="*/ 543776 w 3380023"/>
              <a:gd name="connsiteY12" fmla="*/ 0 h 92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0023" h="923329" fill="none" extrusionOk="0">
                <a:moveTo>
                  <a:pt x="543776" y="0"/>
                </a:moveTo>
                <a:cubicBezTo>
                  <a:pt x="684123" y="-13999"/>
                  <a:pt x="943493" y="22018"/>
                  <a:pt x="1071044" y="0"/>
                </a:cubicBezTo>
                <a:cubicBezTo>
                  <a:pt x="1198595" y="-22018"/>
                  <a:pt x="1357194" y="44355"/>
                  <a:pt x="1621237" y="0"/>
                </a:cubicBezTo>
                <a:cubicBezTo>
                  <a:pt x="1885280" y="-44355"/>
                  <a:pt x="2049984" y="72291"/>
                  <a:pt x="2240204" y="0"/>
                </a:cubicBezTo>
                <a:cubicBezTo>
                  <a:pt x="2430424" y="-72291"/>
                  <a:pt x="2660444" y="14836"/>
                  <a:pt x="2836246" y="0"/>
                </a:cubicBezTo>
                <a:cubicBezTo>
                  <a:pt x="3101537" y="-16408"/>
                  <a:pt x="3317759" y="191702"/>
                  <a:pt x="3380023" y="461664"/>
                </a:cubicBezTo>
                <a:cubicBezTo>
                  <a:pt x="3328168" y="723803"/>
                  <a:pt x="3162666" y="896253"/>
                  <a:pt x="2836246" y="923328"/>
                </a:cubicBezTo>
                <a:cubicBezTo>
                  <a:pt x="2702053" y="962970"/>
                  <a:pt x="2529449" y="854395"/>
                  <a:pt x="2240204" y="923328"/>
                </a:cubicBezTo>
                <a:cubicBezTo>
                  <a:pt x="1950959" y="992261"/>
                  <a:pt x="1816085" y="903963"/>
                  <a:pt x="1690011" y="923328"/>
                </a:cubicBezTo>
                <a:cubicBezTo>
                  <a:pt x="1563937" y="942693"/>
                  <a:pt x="1303708" y="895864"/>
                  <a:pt x="1185668" y="923328"/>
                </a:cubicBezTo>
                <a:cubicBezTo>
                  <a:pt x="1067628" y="950792"/>
                  <a:pt x="676571" y="864089"/>
                  <a:pt x="543776" y="923328"/>
                </a:cubicBezTo>
                <a:cubicBezTo>
                  <a:pt x="230341" y="948082"/>
                  <a:pt x="15919" y="679449"/>
                  <a:pt x="0" y="461664"/>
                </a:cubicBezTo>
                <a:cubicBezTo>
                  <a:pt x="-19158" y="164286"/>
                  <a:pt x="275356" y="-28188"/>
                  <a:pt x="543776" y="0"/>
                </a:cubicBezTo>
                <a:close/>
              </a:path>
              <a:path w="3380023" h="923329" stroke="0" extrusionOk="0">
                <a:moveTo>
                  <a:pt x="543776" y="0"/>
                </a:moveTo>
                <a:cubicBezTo>
                  <a:pt x="826400" y="-25401"/>
                  <a:pt x="897367" y="24099"/>
                  <a:pt x="1139818" y="0"/>
                </a:cubicBezTo>
                <a:cubicBezTo>
                  <a:pt x="1382269" y="-24099"/>
                  <a:pt x="1415897" y="17214"/>
                  <a:pt x="1690011" y="0"/>
                </a:cubicBezTo>
                <a:cubicBezTo>
                  <a:pt x="1964125" y="-17214"/>
                  <a:pt x="2012819" y="2588"/>
                  <a:pt x="2194354" y="0"/>
                </a:cubicBezTo>
                <a:cubicBezTo>
                  <a:pt x="2375889" y="-2588"/>
                  <a:pt x="2660726" y="2380"/>
                  <a:pt x="2836246" y="0"/>
                </a:cubicBezTo>
                <a:cubicBezTo>
                  <a:pt x="3130732" y="-5172"/>
                  <a:pt x="3349825" y="145897"/>
                  <a:pt x="3380023" y="461664"/>
                </a:cubicBezTo>
                <a:cubicBezTo>
                  <a:pt x="3402642" y="732672"/>
                  <a:pt x="3192288" y="972814"/>
                  <a:pt x="2836246" y="923328"/>
                </a:cubicBezTo>
                <a:cubicBezTo>
                  <a:pt x="2690444" y="963198"/>
                  <a:pt x="2468225" y="898302"/>
                  <a:pt x="2263129" y="923328"/>
                </a:cubicBezTo>
                <a:cubicBezTo>
                  <a:pt x="2058033" y="948354"/>
                  <a:pt x="1841382" y="897889"/>
                  <a:pt x="1644162" y="923328"/>
                </a:cubicBezTo>
                <a:cubicBezTo>
                  <a:pt x="1446942" y="948767"/>
                  <a:pt x="1288679" y="904020"/>
                  <a:pt x="1139818" y="923328"/>
                </a:cubicBezTo>
                <a:cubicBezTo>
                  <a:pt x="990957" y="942636"/>
                  <a:pt x="823782" y="865931"/>
                  <a:pt x="543776" y="923328"/>
                </a:cubicBezTo>
                <a:cubicBezTo>
                  <a:pt x="234909" y="937598"/>
                  <a:pt x="-347" y="705047"/>
                  <a:pt x="0" y="461664"/>
                </a:cubicBezTo>
                <a:cubicBezTo>
                  <a:pt x="44879" y="155774"/>
                  <a:pt x="177300" y="-52133"/>
                  <a:pt x="543776" y="0"/>
                </a:cubicBezTo>
                <a:close/>
              </a:path>
            </a:pathLst>
          </a:custGeom>
          <a:ln>
            <a:extLst>
              <a:ext uri="{C807C97D-BFC1-408E-A445-0C87EB9F89A2}">
                <ask:lineSketchStyleProps xmlns:ask="http://schemas.microsoft.com/office/drawing/2018/sketchyshapes" sd="3374099913">
                  <a:prstGeom prst="flowChartTerminator">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5400" dirty="0" err="1">
                <a:solidFill>
                  <a:srgbClr val="FF0000"/>
                </a:solidFill>
                <a:latin typeface="Arial" panose="020B0604020202020204" pitchFamily="34" charset="0"/>
                <a:cs typeface="Arial" panose="020B0604020202020204" pitchFamily="34" charset="0"/>
              </a:rPr>
              <a:t>Mục</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tiêu</a:t>
            </a:r>
            <a:endParaRPr lang="en-US" sz="5400" dirty="0">
              <a:solidFill>
                <a:srgbClr val="FF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8007722"/>
                <a:gd name="connsiteY0" fmla="*/ 221024 h 1326116"/>
                <a:gd name="connsiteX1" fmla="*/ 221024 w 8007722"/>
                <a:gd name="connsiteY1" fmla="*/ 0 h 1326116"/>
                <a:gd name="connsiteX2" fmla="*/ 681842 w 8007722"/>
                <a:gd name="connsiteY2" fmla="*/ 0 h 1326116"/>
                <a:gd name="connsiteX3" fmla="*/ 1445288 w 8007722"/>
                <a:gd name="connsiteY3" fmla="*/ 0 h 1326116"/>
                <a:gd name="connsiteX4" fmla="*/ 1981763 w 8007722"/>
                <a:gd name="connsiteY4" fmla="*/ 0 h 1326116"/>
                <a:gd name="connsiteX5" fmla="*/ 2593894 w 8007722"/>
                <a:gd name="connsiteY5" fmla="*/ 0 h 1326116"/>
                <a:gd name="connsiteX6" fmla="*/ 3281683 w 8007722"/>
                <a:gd name="connsiteY6" fmla="*/ 0 h 1326116"/>
                <a:gd name="connsiteX7" fmla="*/ 3893815 w 8007722"/>
                <a:gd name="connsiteY7" fmla="*/ 0 h 1326116"/>
                <a:gd name="connsiteX8" fmla="*/ 4657260 w 8007722"/>
                <a:gd name="connsiteY8" fmla="*/ 0 h 1326116"/>
                <a:gd name="connsiteX9" fmla="*/ 5420705 w 8007722"/>
                <a:gd name="connsiteY9" fmla="*/ 0 h 1326116"/>
                <a:gd name="connsiteX10" fmla="*/ 6259807 w 8007722"/>
                <a:gd name="connsiteY10" fmla="*/ 0 h 1326116"/>
                <a:gd name="connsiteX11" fmla="*/ 6947596 w 8007722"/>
                <a:gd name="connsiteY11" fmla="*/ 0 h 1326116"/>
                <a:gd name="connsiteX12" fmla="*/ 7786698 w 8007722"/>
                <a:gd name="connsiteY12" fmla="*/ 0 h 1326116"/>
                <a:gd name="connsiteX13" fmla="*/ 8007722 w 8007722"/>
                <a:gd name="connsiteY13" fmla="*/ 221024 h 1326116"/>
                <a:gd name="connsiteX14" fmla="*/ 8007722 w 8007722"/>
                <a:gd name="connsiteY14" fmla="*/ 663058 h 1326116"/>
                <a:gd name="connsiteX15" fmla="*/ 8007722 w 8007722"/>
                <a:gd name="connsiteY15" fmla="*/ 1105092 h 1326116"/>
                <a:gd name="connsiteX16" fmla="*/ 7786698 w 8007722"/>
                <a:gd name="connsiteY16" fmla="*/ 1326116 h 1326116"/>
                <a:gd name="connsiteX17" fmla="*/ 6947596 w 8007722"/>
                <a:gd name="connsiteY17" fmla="*/ 1326116 h 1326116"/>
                <a:gd name="connsiteX18" fmla="*/ 6486778 w 8007722"/>
                <a:gd name="connsiteY18" fmla="*/ 1326116 h 1326116"/>
                <a:gd name="connsiteX19" fmla="*/ 5798989 w 8007722"/>
                <a:gd name="connsiteY19" fmla="*/ 1326116 h 1326116"/>
                <a:gd name="connsiteX20" fmla="*/ 4959887 w 8007722"/>
                <a:gd name="connsiteY20" fmla="*/ 1326116 h 1326116"/>
                <a:gd name="connsiteX21" fmla="*/ 4272099 w 8007722"/>
                <a:gd name="connsiteY21" fmla="*/ 1326116 h 1326116"/>
                <a:gd name="connsiteX22" fmla="*/ 3811280 w 8007722"/>
                <a:gd name="connsiteY22" fmla="*/ 1326116 h 1326116"/>
                <a:gd name="connsiteX23" fmla="*/ 3047835 w 8007722"/>
                <a:gd name="connsiteY23" fmla="*/ 1326116 h 1326116"/>
                <a:gd name="connsiteX24" fmla="*/ 2208733 w 8007722"/>
                <a:gd name="connsiteY24" fmla="*/ 1326116 h 1326116"/>
                <a:gd name="connsiteX25" fmla="*/ 1520944 w 8007722"/>
                <a:gd name="connsiteY25" fmla="*/ 1326116 h 1326116"/>
                <a:gd name="connsiteX26" fmla="*/ 984469 w 8007722"/>
                <a:gd name="connsiteY26" fmla="*/ 1326116 h 1326116"/>
                <a:gd name="connsiteX27" fmla="*/ 221024 w 8007722"/>
                <a:gd name="connsiteY27" fmla="*/ 1326116 h 1326116"/>
                <a:gd name="connsiteX28" fmla="*/ 0 w 8007722"/>
                <a:gd name="connsiteY28" fmla="*/ 1105092 h 1326116"/>
                <a:gd name="connsiteX29" fmla="*/ 0 w 8007722"/>
                <a:gd name="connsiteY29" fmla="*/ 689580 h 1326116"/>
                <a:gd name="connsiteX30" fmla="*/ 0 w 8007722"/>
                <a:gd name="connsiteY30" fmla="*/ 221024 h 132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07722" h="1326116" fill="none" extrusionOk="0">
                  <a:moveTo>
                    <a:pt x="0" y="221024"/>
                  </a:moveTo>
                  <a:cubicBezTo>
                    <a:pt x="7558" y="75076"/>
                    <a:pt x="87382" y="22230"/>
                    <a:pt x="221024" y="0"/>
                  </a:cubicBezTo>
                  <a:cubicBezTo>
                    <a:pt x="364970" y="-19270"/>
                    <a:pt x="501413" y="5102"/>
                    <a:pt x="681842" y="0"/>
                  </a:cubicBezTo>
                  <a:cubicBezTo>
                    <a:pt x="862271" y="-5102"/>
                    <a:pt x="1282493" y="-22777"/>
                    <a:pt x="1445288" y="0"/>
                  </a:cubicBezTo>
                  <a:cubicBezTo>
                    <a:pt x="1608083" y="22777"/>
                    <a:pt x="1856586" y="24522"/>
                    <a:pt x="1981763" y="0"/>
                  </a:cubicBezTo>
                  <a:cubicBezTo>
                    <a:pt x="2106940" y="-24522"/>
                    <a:pt x="2330910" y="-18819"/>
                    <a:pt x="2593894" y="0"/>
                  </a:cubicBezTo>
                  <a:cubicBezTo>
                    <a:pt x="2856878" y="18819"/>
                    <a:pt x="3137162" y="-27512"/>
                    <a:pt x="3281683" y="0"/>
                  </a:cubicBezTo>
                  <a:cubicBezTo>
                    <a:pt x="3426204" y="27512"/>
                    <a:pt x="3728611" y="-21826"/>
                    <a:pt x="3893815" y="0"/>
                  </a:cubicBezTo>
                  <a:cubicBezTo>
                    <a:pt x="4059019" y="21826"/>
                    <a:pt x="4421395" y="-22191"/>
                    <a:pt x="4657260" y="0"/>
                  </a:cubicBezTo>
                  <a:cubicBezTo>
                    <a:pt x="4893126" y="22191"/>
                    <a:pt x="5256480" y="-13521"/>
                    <a:pt x="5420705" y="0"/>
                  </a:cubicBezTo>
                  <a:cubicBezTo>
                    <a:pt x="5584930" y="13521"/>
                    <a:pt x="5890194" y="17094"/>
                    <a:pt x="6259807" y="0"/>
                  </a:cubicBezTo>
                  <a:cubicBezTo>
                    <a:pt x="6629420" y="-17094"/>
                    <a:pt x="6658228" y="22672"/>
                    <a:pt x="6947596" y="0"/>
                  </a:cubicBezTo>
                  <a:cubicBezTo>
                    <a:pt x="7236964" y="-22672"/>
                    <a:pt x="7582580" y="32717"/>
                    <a:pt x="7786698" y="0"/>
                  </a:cubicBezTo>
                  <a:cubicBezTo>
                    <a:pt x="7896189" y="-10893"/>
                    <a:pt x="7998169" y="127097"/>
                    <a:pt x="8007722" y="221024"/>
                  </a:cubicBezTo>
                  <a:cubicBezTo>
                    <a:pt x="8020041" y="342931"/>
                    <a:pt x="8025525" y="564713"/>
                    <a:pt x="8007722" y="663058"/>
                  </a:cubicBezTo>
                  <a:cubicBezTo>
                    <a:pt x="7989919" y="761403"/>
                    <a:pt x="8009301" y="943233"/>
                    <a:pt x="8007722" y="1105092"/>
                  </a:cubicBezTo>
                  <a:cubicBezTo>
                    <a:pt x="8004894" y="1220813"/>
                    <a:pt x="7881088" y="1331243"/>
                    <a:pt x="7786698" y="1326116"/>
                  </a:cubicBezTo>
                  <a:cubicBezTo>
                    <a:pt x="7471118" y="1347846"/>
                    <a:pt x="7344547" y="1303933"/>
                    <a:pt x="6947596" y="1326116"/>
                  </a:cubicBezTo>
                  <a:cubicBezTo>
                    <a:pt x="6550645" y="1348299"/>
                    <a:pt x="6615056" y="1334905"/>
                    <a:pt x="6486778" y="1326116"/>
                  </a:cubicBezTo>
                  <a:cubicBezTo>
                    <a:pt x="6358500" y="1317327"/>
                    <a:pt x="6081834" y="1336323"/>
                    <a:pt x="5798989" y="1326116"/>
                  </a:cubicBezTo>
                  <a:cubicBezTo>
                    <a:pt x="5516144" y="1315909"/>
                    <a:pt x="5342563" y="1335086"/>
                    <a:pt x="4959887" y="1326116"/>
                  </a:cubicBezTo>
                  <a:cubicBezTo>
                    <a:pt x="4577211" y="1317146"/>
                    <a:pt x="4523863" y="1359391"/>
                    <a:pt x="4272099" y="1326116"/>
                  </a:cubicBezTo>
                  <a:cubicBezTo>
                    <a:pt x="4020335" y="1292841"/>
                    <a:pt x="3956331" y="1332363"/>
                    <a:pt x="3811280" y="1326116"/>
                  </a:cubicBezTo>
                  <a:cubicBezTo>
                    <a:pt x="3666229" y="1319869"/>
                    <a:pt x="3348218" y="1339038"/>
                    <a:pt x="3047835" y="1326116"/>
                  </a:cubicBezTo>
                  <a:cubicBezTo>
                    <a:pt x="2747453" y="1313194"/>
                    <a:pt x="2481238" y="1329520"/>
                    <a:pt x="2208733" y="1326116"/>
                  </a:cubicBezTo>
                  <a:cubicBezTo>
                    <a:pt x="1936228" y="1322712"/>
                    <a:pt x="1759740" y="1356070"/>
                    <a:pt x="1520944" y="1326116"/>
                  </a:cubicBezTo>
                  <a:cubicBezTo>
                    <a:pt x="1282148" y="1296162"/>
                    <a:pt x="1248285" y="1325149"/>
                    <a:pt x="984469" y="1326116"/>
                  </a:cubicBezTo>
                  <a:cubicBezTo>
                    <a:pt x="720654" y="1327083"/>
                    <a:pt x="385785" y="1313968"/>
                    <a:pt x="221024" y="1326116"/>
                  </a:cubicBezTo>
                  <a:cubicBezTo>
                    <a:pt x="97034" y="1319525"/>
                    <a:pt x="-18782" y="1222185"/>
                    <a:pt x="0" y="1105092"/>
                  </a:cubicBezTo>
                  <a:cubicBezTo>
                    <a:pt x="18527" y="910601"/>
                    <a:pt x="167" y="792085"/>
                    <a:pt x="0" y="689580"/>
                  </a:cubicBezTo>
                  <a:cubicBezTo>
                    <a:pt x="-167" y="587075"/>
                    <a:pt x="-8275" y="454154"/>
                    <a:pt x="0" y="221024"/>
                  </a:cubicBezTo>
                  <a:close/>
                </a:path>
                <a:path w="8007722" h="1326116" stroke="0" extrusionOk="0">
                  <a:moveTo>
                    <a:pt x="0" y="221024"/>
                  </a:moveTo>
                  <a:cubicBezTo>
                    <a:pt x="-2110" y="114457"/>
                    <a:pt x="91595" y="-8589"/>
                    <a:pt x="221024" y="0"/>
                  </a:cubicBezTo>
                  <a:cubicBezTo>
                    <a:pt x="454743" y="-11709"/>
                    <a:pt x="596035" y="16995"/>
                    <a:pt x="757499" y="0"/>
                  </a:cubicBezTo>
                  <a:cubicBezTo>
                    <a:pt x="918963" y="-16995"/>
                    <a:pt x="1228788" y="-19726"/>
                    <a:pt x="1520944" y="0"/>
                  </a:cubicBezTo>
                  <a:cubicBezTo>
                    <a:pt x="1813100" y="19726"/>
                    <a:pt x="1959064" y="30476"/>
                    <a:pt x="2284390" y="0"/>
                  </a:cubicBezTo>
                  <a:cubicBezTo>
                    <a:pt x="2609716" y="-30476"/>
                    <a:pt x="2767935" y="-19337"/>
                    <a:pt x="2896521" y="0"/>
                  </a:cubicBezTo>
                  <a:cubicBezTo>
                    <a:pt x="3025107" y="19337"/>
                    <a:pt x="3351972" y="38421"/>
                    <a:pt x="3735623" y="0"/>
                  </a:cubicBezTo>
                  <a:cubicBezTo>
                    <a:pt x="4119274" y="-38421"/>
                    <a:pt x="4197677" y="27"/>
                    <a:pt x="4423412" y="0"/>
                  </a:cubicBezTo>
                  <a:cubicBezTo>
                    <a:pt x="4649147" y="-27"/>
                    <a:pt x="4926295" y="3890"/>
                    <a:pt x="5186857" y="0"/>
                  </a:cubicBezTo>
                  <a:cubicBezTo>
                    <a:pt x="5447420" y="-3890"/>
                    <a:pt x="5570935" y="25434"/>
                    <a:pt x="5874646" y="0"/>
                  </a:cubicBezTo>
                  <a:cubicBezTo>
                    <a:pt x="6178357" y="-25434"/>
                    <a:pt x="6256459" y="10009"/>
                    <a:pt x="6411121" y="0"/>
                  </a:cubicBezTo>
                  <a:cubicBezTo>
                    <a:pt x="6565784" y="-10009"/>
                    <a:pt x="6699183" y="-1719"/>
                    <a:pt x="6871939" y="0"/>
                  </a:cubicBezTo>
                  <a:cubicBezTo>
                    <a:pt x="7044695" y="1719"/>
                    <a:pt x="7568958" y="37728"/>
                    <a:pt x="7786698" y="0"/>
                  </a:cubicBezTo>
                  <a:cubicBezTo>
                    <a:pt x="7921134" y="-10730"/>
                    <a:pt x="7998243" y="103533"/>
                    <a:pt x="8007722" y="221024"/>
                  </a:cubicBezTo>
                  <a:cubicBezTo>
                    <a:pt x="8008679" y="369476"/>
                    <a:pt x="7988490" y="547513"/>
                    <a:pt x="8007722" y="654217"/>
                  </a:cubicBezTo>
                  <a:cubicBezTo>
                    <a:pt x="8026954" y="760921"/>
                    <a:pt x="8006364" y="906454"/>
                    <a:pt x="8007722" y="1105092"/>
                  </a:cubicBezTo>
                  <a:cubicBezTo>
                    <a:pt x="7997216" y="1216592"/>
                    <a:pt x="7925669" y="1331555"/>
                    <a:pt x="7786698" y="1326116"/>
                  </a:cubicBezTo>
                  <a:cubicBezTo>
                    <a:pt x="7547730" y="1337861"/>
                    <a:pt x="7120482" y="1289218"/>
                    <a:pt x="6947596" y="1326116"/>
                  </a:cubicBezTo>
                  <a:cubicBezTo>
                    <a:pt x="6774710" y="1363014"/>
                    <a:pt x="6714721" y="1310335"/>
                    <a:pt x="6486778" y="1326116"/>
                  </a:cubicBezTo>
                  <a:cubicBezTo>
                    <a:pt x="6258835" y="1341897"/>
                    <a:pt x="6224718" y="1306751"/>
                    <a:pt x="6025959" y="1326116"/>
                  </a:cubicBezTo>
                  <a:cubicBezTo>
                    <a:pt x="5827200" y="1345481"/>
                    <a:pt x="5671880" y="1336690"/>
                    <a:pt x="5338171" y="1326116"/>
                  </a:cubicBezTo>
                  <a:cubicBezTo>
                    <a:pt x="5004462" y="1315542"/>
                    <a:pt x="5006693" y="1315181"/>
                    <a:pt x="4801696" y="1326116"/>
                  </a:cubicBezTo>
                  <a:cubicBezTo>
                    <a:pt x="4596700" y="1337051"/>
                    <a:pt x="4397421" y="1339569"/>
                    <a:pt x="4189564" y="1326116"/>
                  </a:cubicBezTo>
                  <a:cubicBezTo>
                    <a:pt x="3981707" y="1312663"/>
                    <a:pt x="3718340" y="1325719"/>
                    <a:pt x="3501775" y="1326116"/>
                  </a:cubicBezTo>
                  <a:cubicBezTo>
                    <a:pt x="3285210" y="1326513"/>
                    <a:pt x="3078220" y="1307740"/>
                    <a:pt x="2889644" y="1326116"/>
                  </a:cubicBezTo>
                  <a:cubicBezTo>
                    <a:pt x="2701068" y="1344492"/>
                    <a:pt x="2631900" y="1347693"/>
                    <a:pt x="2428825" y="1326116"/>
                  </a:cubicBezTo>
                  <a:cubicBezTo>
                    <a:pt x="2225750" y="1304539"/>
                    <a:pt x="1979132" y="1308014"/>
                    <a:pt x="1741037" y="1326116"/>
                  </a:cubicBezTo>
                  <a:cubicBezTo>
                    <a:pt x="1502942" y="1344218"/>
                    <a:pt x="1331834" y="1338718"/>
                    <a:pt x="1204562" y="1326116"/>
                  </a:cubicBezTo>
                  <a:cubicBezTo>
                    <a:pt x="1077290" y="1313514"/>
                    <a:pt x="445565" y="1351036"/>
                    <a:pt x="221024" y="1326116"/>
                  </a:cubicBezTo>
                  <a:cubicBezTo>
                    <a:pt x="118080" y="1317457"/>
                    <a:pt x="29529" y="1228432"/>
                    <a:pt x="0" y="1105092"/>
                  </a:cubicBezTo>
                  <a:cubicBezTo>
                    <a:pt x="-15304" y="990101"/>
                    <a:pt x="-20694" y="818262"/>
                    <a:pt x="0" y="680739"/>
                  </a:cubicBezTo>
                  <a:cubicBezTo>
                    <a:pt x="20694" y="543216"/>
                    <a:pt x="11470" y="372908"/>
                    <a:pt x="0" y="221024"/>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 Biết được vì sao phải tích cực hoàn thành nhiệm vụ ở nhà</a:t>
              </a:r>
              <a:r>
                <a:rPr lang="en-US" sz="400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379862"/>
            <a:chOff x="2474729" y="1190605"/>
            <a:chExt cx="5801763" cy="1420080"/>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 Hoàn thành nhiệm vụ ở nhà đúng kế hoạch có chất lượng</a:t>
              </a:r>
              <a:endParaRPr lang="en-US" sz="4000" dirty="0">
                <a:solidFill>
                  <a:schemeClr val="tx1"/>
                </a:solidFill>
                <a:latin typeface="Arial" panose="020B0604020202020204" pitchFamily="34" charset="0"/>
                <a:cs typeface="Arial" panose="020B060402020202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grpSp>
        <p:nvGrpSpPr>
          <p:cNvPr id="15" name="Group 14">
            <a:extLst>
              <a:ext uri="{FF2B5EF4-FFF2-40B4-BE49-F238E27FC236}">
                <a16:creationId xmlns:a16="http://schemas.microsoft.com/office/drawing/2014/main" id="{9D30D31D-8D1F-4218-BD44-58357A1E0EF1}"/>
              </a:ext>
            </a:extLst>
          </p:cNvPr>
          <p:cNvGrpSpPr/>
          <p:nvPr/>
        </p:nvGrpSpPr>
        <p:grpSpPr>
          <a:xfrm>
            <a:off x="717997" y="4068203"/>
            <a:ext cx="9589786" cy="2220447"/>
            <a:chOff x="2474729" y="2456886"/>
            <a:chExt cx="5821415" cy="1420080"/>
          </a:xfrm>
        </p:grpSpPr>
        <p:sp>
          <p:nvSpPr>
            <p:cNvPr id="16" name="Rectangle: Rounded Corners 15">
              <a:extLst>
                <a:ext uri="{FF2B5EF4-FFF2-40B4-BE49-F238E27FC236}">
                  <a16:creationId xmlns:a16="http://schemas.microsoft.com/office/drawing/2014/main" id="{9032A95E-8FF7-4718-88C0-57F474CFE497}"/>
                </a:ext>
              </a:extLst>
            </p:cNvPr>
            <p:cNvSpPr/>
            <p:nvPr/>
          </p:nvSpPr>
          <p:spPr>
            <a:xfrm>
              <a:off x="3451654" y="2712025"/>
              <a:ext cx="4844490" cy="823285"/>
            </a:xfrm>
            <a:custGeom>
              <a:avLst/>
              <a:gdLst>
                <a:gd name="connsiteX0" fmla="*/ 0 w 4844490"/>
                <a:gd name="connsiteY0" fmla="*/ 137217 h 823285"/>
                <a:gd name="connsiteX1" fmla="*/ 137217 w 4844490"/>
                <a:gd name="connsiteY1" fmla="*/ 0 h 823285"/>
                <a:gd name="connsiteX2" fmla="*/ 698681 w 4844490"/>
                <a:gd name="connsiteY2" fmla="*/ 0 h 823285"/>
                <a:gd name="connsiteX3" fmla="*/ 1214444 w 4844490"/>
                <a:gd name="connsiteY3" fmla="*/ 0 h 823285"/>
                <a:gd name="connsiteX4" fmla="*/ 1867310 w 4844490"/>
                <a:gd name="connsiteY4" fmla="*/ 0 h 823285"/>
                <a:gd name="connsiteX5" fmla="*/ 2428774 w 4844490"/>
                <a:gd name="connsiteY5" fmla="*/ 0 h 823285"/>
                <a:gd name="connsiteX6" fmla="*/ 3035938 w 4844490"/>
                <a:gd name="connsiteY6" fmla="*/ 0 h 823285"/>
                <a:gd name="connsiteX7" fmla="*/ 3597402 w 4844490"/>
                <a:gd name="connsiteY7" fmla="*/ 0 h 823285"/>
                <a:gd name="connsiteX8" fmla="*/ 4707273 w 4844490"/>
                <a:gd name="connsiteY8" fmla="*/ 0 h 823285"/>
                <a:gd name="connsiteX9" fmla="*/ 4844490 w 4844490"/>
                <a:gd name="connsiteY9" fmla="*/ 137217 h 823285"/>
                <a:gd name="connsiteX10" fmla="*/ 4844490 w 4844490"/>
                <a:gd name="connsiteY10" fmla="*/ 686068 h 823285"/>
                <a:gd name="connsiteX11" fmla="*/ 4707273 w 4844490"/>
                <a:gd name="connsiteY11" fmla="*/ 823285 h 823285"/>
                <a:gd name="connsiteX12" fmla="*/ 4100108 w 4844490"/>
                <a:gd name="connsiteY12" fmla="*/ 823285 h 823285"/>
                <a:gd name="connsiteX13" fmla="*/ 3538644 w 4844490"/>
                <a:gd name="connsiteY13" fmla="*/ 823285 h 823285"/>
                <a:gd name="connsiteX14" fmla="*/ 2931480 w 4844490"/>
                <a:gd name="connsiteY14" fmla="*/ 823285 h 823285"/>
                <a:gd name="connsiteX15" fmla="*/ 2278615 w 4844490"/>
                <a:gd name="connsiteY15" fmla="*/ 823285 h 823285"/>
                <a:gd name="connsiteX16" fmla="*/ 1671450 w 4844490"/>
                <a:gd name="connsiteY16" fmla="*/ 823285 h 823285"/>
                <a:gd name="connsiteX17" fmla="*/ 972884 w 4844490"/>
                <a:gd name="connsiteY17" fmla="*/ 823285 h 823285"/>
                <a:gd name="connsiteX18" fmla="*/ 137217 w 4844490"/>
                <a:gd name="connsiteY18" fmla="*/ 823285 h 823285"/>
                <a:gd name="connsiteX19" fmla="*/ 0 w 4844490"/>
                <a:gd name="connsiteY19" fmla="*/ 686068 h 823285"/>
                <a:gd name="connsiteX20" fmla="*/ 0 w 4844490"/>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44490" h="823285" fill="none" extrusionOk="0">
                  <a:moveTo>
                    <a:pt x="0" y="137217"/>
                  </a:moveTo>
                  <a:cubicBezTo>
                    <a:pt x="-78" y="67115"/>
                    <a:pt x="62491" y="-3790"/>
                    <a:pt x="137217" y="0"/>
                  </a:cubicBezTo>
                  <a:cubicBezTo>
                    <a:pt x="368997" y="17499"/>
                    <a:pt x="423638" y="-22316"/>
                    <a:pt x="698681" y="0"/>
                  </a:cubicBezTo>
                  <a:cubicBezTo>
                    <a:pt x="973724" y="22316"/>
                    <a:pt x="981724" y="12804"/>
                    <a:pt x="1214444" y="0"/>
                  </a:cubicBezTo>
                  <a:cubicBezTo>
                    <a:pt x="1447164" y="-12804"/>
                    <a:pt x="1729138" y="30574"/>
                    <a:pt x="1867310" y="0"/>
                  </a:cubicBezTo>
                  <a:cubicBezTo>
                    <a:pt x="2005482" y="-30574"/>
                    <a:pt x="2171857" y="-354"/>
                    <a:pt x="2428774" y="0"/>
                  </a:cubicBezTo>
                  <a:cubicBezTo>
                    <a:pt x="2685691" y="354"/>
                    <a:pt x="2852531" y="-2702"/>
                    <a:pt x="3035938" y="0"/>
                  </a:cubicBezTo>
                  <a:cubicBezTo>
                    <a:pt x="3219345" y="2702"/>
                    <a:pt x="3470311" y="12650"/>
                    <a:pt x="3597402" y="0"/>
                  </a:cubicBezTo>
                  <a:cubicBezTo>
                    <a:pt x="3724493" y="-12650"/>
                    <a:pt x="4244810" y="7287"/>
                    <a:pt x="4707273" y="0"/>
                  </a:cubicBezTo>
                  <a:cubicBezTo>
                    <a:pt x="4776962" y="-3080"/>
                    <a:pt x="4837808" y="63093"/>
                    <a:pt x="4844490" y="137217"/>
                  </a:cubicBezTo>
                  <a:cubicBezTo>
                    <a:pt x="4837298" y="292592"/>
                    <a:pt x="4870487" y="449820"/>
                    <a:pt x="4844490" y="686068"/>
                  </a:cubicBezTo>
                  <a:cubicBezTo>
                    <a:pt x="4855585" y="762903"/>
                    <a:pt x="4792671" y="817954"/>
                    <a:pt x="4707273" y="823285"/>
                  </a:cubicBezTo>
                  <a:cubicBezTo>
                    <a:pt x="4428496" y="793918"/>
                    <a:pt x="4284519" y="803255"/>
                    <a:pt x="4100108" y="823285"/>
                  </a:cubicBezTo>
                  <a:cubicBezTo>
                    <a:pt x="3915698" y="843315"/>
                    <a:pt x="3753432" y="810624"/>
                    <a:pt x="3538644" y="823285"/>
                  </a:cubicBezTo>
                  <a:cubicBezTo>
                    <a:pt x="3323856" y="835946"/>
                    <a:pt x="3185381" y="820182"/>
                    <a:pt x="2931480" y="823285"/>
                  </a:cubicBezTo>
                  <a:cubicBezTo>
                    <a:pt x="2677579" y="826388"/>
                    <a:pt x="2471389" y="817052"/>
                    <a:pt x="2278615" y="823285"/>
                  </a:cubicBezTo>
                  <a:cubicBezTo>
                    <a:pt x="2085842" y="829518"/>
                    <a:pt x="1795610" y="829503"/>
                    <a:pt x="1671450" y="823285"/>
                  </a:cubicBezTo>
                  <a:cubicBezTo>
                    <a:pt x="1547291" y="817067"/>
                    <a:pt x="1134700" y="846419"/>
                    <a:pt x="972884" y="823285"/>
                  </a:cubicBezTo>
                  <a:cubicBezTo>
                    <a:pt x="811068" y="800151"/>
                    <a:pt x="502109" y="834358"/>
                    <a:pt x="137217" y="823285"/>
                  </a:cubicBezTo>
                  <a:cubicBezTo>
                    <a:pt x="62745" y="808012"/>
                    <a:pt x="3324" y="768566"/>
                    <a:pt x="0" y="686068"/>
                  </a:cubicBezTo>
                  <a:cubicBezTo>
                    <a:pt x="-9402" y="483387"/>
                    <a:pt x="12025" y="339011"/>
                    <a:pt x="0" y="137217"/>
                  </a:cubicBezTo>
                  <a:close/>
                </a:path>
                <a:path w="4844490" h="823285" stroke="0" extrusionOk="0">
                  <a:moveTo>
                    <a:pt x="0" y="137217"/>
                  </a:moveTo>
                  <a:cubicBezTo>
                    <a:pt x="-2515" y="79910"/>
                    <a:pt x="49557" y="-13859"/>
                    <a:pt x="137217" y="0"/>
                  </a:cubicBezTo>
                  <a:cubicBezTo>
                    <a:pt x="349349" y="-4766"/>
                    <a:pt x="421530" y="9295"/>
                    <a:pt x="698681" y="0"/>
                  </a:cubicBezTo>
                  <a:cubicBezTo>
                    <a:pt x="975832" y="-9295"/>
                    <a:pt x="1086106" y="26240"/>
                    <a:pt x="1397247" y="0"/>
                  </a:cubicBezTo>
                  <a:cubicBezTo>
                    <a:pt x="1708388" y="-26240"/>
                    <a:pt x="1950897" y="-31374"/>
                    <a:pt x="2095812" y="0"/>
                  </a:cubicBezTo>
                  <a:cubicBezTo>
                    <a:pt x="2240728" y="31374"/>
                    <a:pt x="2496997" y="5250"/>
                    <a:pt x="2702977" y="0"/>
                  </a:cubicBezTo>
                  <a:cubicBezTo>
                    <a:pt x="2908957" y="-5250"/>
                    <a:pt x="3107315" y="-35117"/>
                    <a:pt x="3447243" y="0"/>
                  </a:cubicBezTo>
                  <a:cubicBezTo>
                    <a:pt x="3787171" y="35117"/>
                    <a:pt x="3953445" y="-9"/>
                    <a:pt x="4100108" y="0"/>
                  </a:cubicBezTo>
                  <a:cubicBezTo>
                    <a:pt x="4246771" y="9"/>
                    <a:pt x="4421695" y="-19147"/>
                    <a:pt x="4707273" y="0"/>
                  </a:cubicBezTo>
                  <a:cubicBezTo>
                    <a:pt x="4784743" y="300"/>
                    <a:pt x="4828577" y="55275"/>
                    <a:pt x="4844490" y="137217"/>
                  </a:cubicBezTo>
                  <a:cubicBezTo>
                    <a:pt x="4847571" y="384380"/>
                    <a:pt x="4854246" y="448061"/>
                    <a:pt x="4844490" y="686068"/>
                  </a:cubicBezTo>
                  <a:cubicBezTo>
                    <a:pt x="4849199" y="760079"/>
                    <a:pt x="4771649" y="814348"/>
                    <a:pt x="4707273" y="823285"/>
                  </a:cubicBezTo>
                  <a:cubicBezTo>
                    <a:pt x="4569920" y="810684"/>
                    <a:pt x="4447003" y="808026"/>
                    <a:pt x="4191510" y="823285"/>
                  </a:cubicBezTo>
                  <a:cubicBezTo>
                    <a:pt x="3936017" y="838544"/>
                    <a:pt x="3788493" y="846648"/>
                    <a:pt x="3538644" y="823285"/>
                  </a:cubicBezTo>
                  <a:cubicBezTo>
                    <a:pt x="3288795" y="799922"/>
                    <a:pt x="3092487" y="848056"/>
                    <a:pt x="2885779" y="823285"/>
                  </a:cubicBezTo>
                  <a:cubicBezTo>
                    <a:pt x="2679072" y="798514"/>
                    <a:pt x="2480095" y="844181"/>
                    <a:pt x="2370016" y="823285"/>
                  </a:cubicBezTo>
                  <a:cubicBezTo>
                    <a:pt x="2259937" y="802389"/>
                    <a:pt x="2020264" y="816227"/>
                    <a:pt x="1717151" y="823285"/>
                  </a:cubicBezTo>
                  <a:cubicBezTo>
                    <a:pt x="1414038" y="830343"/>
                    <a:pt x="1341623" y="793447"/>
                    <a:pt x="1064286" y="823285"/>
                  </a:cubicBezTo>
                  <a:cubicBezTo>
                    <a:pt x="786949" y="853123"/>
                    <a:pt x="496345" y="796973"/>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 Nhắc nhở bạn bè tích cực hoàn thành nhiệm vụ ở nhà</a:t>
              </a:r>
              <a:endParaRPr lang="en-US" sz="4000" dirty="0">
                <a:solidFill>
                  <a:schemeClr val="tx1"/>
                </a:solidFill>
                <a:latin typeface="Arial" panose="020B0604020202020204" pitchFamily="34" charset="0"/>
                <a:cs typeface="Arial" panose="020B0604020202020204" pitchFamily="34" charset="0"/>
              </a:endParaRPr>
            </a:p>
          </p:txBody>
        </p:sp>
        <p:pic>
          <p:nvPicPr>
            <p:cNvPr id="17" name="Picture 16" descr="Logo&#10;&#10;Description automatically generated">
              <a:extLst>
                <a:ext uri="{FF2B5EF4-FFF2-40B4-BE49-F238E27FC236}">
                  <a16:creationId xmlns:a16="http://schemas.microsoft.com/office/drawing/2014/main" id="{B20A782D-856E-4952-ABA5-4F7494AC5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2456886"/>
              <a:ext cx="1420080" cy="1420080"/>
            </a:xfrm>
            <a:prstGeom prst="rect">
              <a:avLst/>
            </a:prstGeom>
          </p:spPr>
        </p:pic>
      </p:grpSp>
    </p:spTree>
    <p:extLst>
      <p:ext uri="{BB962C8B-B14F-4D97-AF65-F5344CB8AC3E}">
        <p14:creationId xmlns:p14="http://schemas.microsoft.com/office/powerpoint/2010/main" val="4126337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oy, doll, vector graphics&#10;&#10;Description automatically generated">
            <a:extLst>
              <a:ext uri="{FF2B5EF4-FFF2-40B4-BE49-F238E27FC236}">
                <a16:creationId xmlns:a16="http://schemas.microsoft.com/office/drawing/2014/main" id="{12FCC5ED-D32A-446D-9483-6A8AD7C5D3D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11" name="TextBox 10">
            <a:extLst>
              <a:ext uri="{FF2B5EF4-FFF2-40B4-BE49-F238E27FC236}">
                <a16:creationId xmlns:a16="http://schemas.microsoft.com/office/drawing/2014/main" id="{8BD65A3C-D80B-43F0-A86E-98B6E6D64986}"/>
              </a:ext>
            </a:extLst>
          </p:cNvPr>
          <p:cNvSpPr txBox="1"/>
          <p:nvPr/>
        </p:nvSpPr>
        <p:spPr>
          <a:xfrm>
            <a:off x="2911183" y="3254661"/>
            <a:ext cx="6369627" cy="3046988"/>
          </a:xfrm>
          <a:prstGeom prst="rect">
            <a:avLst/>
          </a:prstGeom>
          <a:noFill/>
        </p:spPr>
        <p:txBody>
          <a:bodyPr wrap="square" rtlCol="0">
            <a:spAutoFit/>
          </a:bodyPr>
          <a:lstStyle/>
          <a:p>
            <a:pPr lvl="0" algn="just"/>
            <a:r>
              <a:rPr lang="en-US" sz="4800">
                <a:solidFill>
                  <a:prstClr val="black"/>
                </a:solidFill>
              </a:rPr>
              <a:t>Khuyên Tin nên đi vứt rác để giữ vệ sinh nhà cửa và khiến ba Tin vui lòng.</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a:extLst>
              <a:ext uri="{FF2B5EF4-FFF2-40B4-BE49-F238E27FC236}">
                <a16:creationId xmlns:a16="http://schemas.microsoft.com/office/drawing/2014/main" id="{85A33528-E31B-4082-A5FC-8B1F8612A60A}"/>
              </a:ext>
            </a:extLst>
          </p:cNvPr>
          <p:cNvPicPr>
            <a:picLocks noChangeAspect="1"/>
          </p:cNvPicPr>
          <p:nvPr/>
        </p:nvPicPr>
        <p:blipFill>
          <a:blip r:embed="rId3"/>
          <a:stretch>
            <a:fillRect/>
          </a:stretch>
        </p:blipFill>
        <p:spPr>
          <a:xfrm>
            <a:off x="3669579" y="1946312"/>
            <a:ext cx="4852837" cy="1841152"/>
          </a:xfrm>
          <a:prstGeom prst="rect">
            <a:avLst/>
          </a:prstGeom>
        </p:spPr>
      </p:pic>
    </p:spTree>
    <p:extLst>
      <p:ext uri="{BB962C8B-B14F-4D97-AF65-F5344CB8AC3E}">
        <p14:creationId xmlns:p14="http://schemas.microsoft.com/office/powerpoint/2010/main" val="228258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6E4DA1-A7ED-470B-B0B2-F4F7E3263B25}"/>
              </a:ext>
            </a:extLst>
          </p:cNvPr>
          <p:cNvPicPr>
            <a:picLocks noChangeAspect="1"/>
          </p:cNvPicPr>
          <p:nvPr/>
        </p:nvPicPr>
        <p:blipFill>
          <a:blip r:embed="rId3"/>
          <a:stretch>
            <a:fillRect/>
          </a:stretch>
        </p:blipFill>
        <p:spPr>
          <a:xfrm>
            <a:off x="2645391" y="2377349"/>
            <a:ext cx="6291617" cy="2103302"/>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A6C6F8-8658-49BC-BF29-DFA47F7644E3}"/>
              </a:ext>
            </a:extLst>
          </p:cNvPr>
          <p:cNvSpPr/>
          <p:nvPr/>
        </p:nvSpPr>
        <p:spPr>
          <a:xfrm>
            <a:off x="3061138" y="4256690"/>
            <a:ext cx="6069724" cy="19233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rPr>
              <a:t>VẬN DỤNG</a:t>
            </a:r>
          </a:p>
        </p:txBody>
      </p:sp>
    </p:spTree>
    <p:extLst>
      <p:ext uri="{BB962C8B-B14F-4D97-AF65-F5344CB8AC3E}">
        <p14:creationId xmlns:p14="http://schemas.microsoft.com/office/powerpoint/2010/main" val="388499288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2F30C02-F915-49AD-A2AE-1B7965C31C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11708" y="1371600"/>
            <a:ext cx="2414282" cy="5673094"/>
          </a:xfrm>
          <a:prstGeom prst="rect">
            <a:avLst/>
          </a:prstGeom>
        </p:spPr>
      </p:pic>
      <p:sp>
        <p:nvSpPr>
          <p:cNvPr id="5" name="Rectangle: Rounded Corners 4">
            <a:extLst>
              <a:ext uri="{FF2B5EF4-FFF2-40B4-BE49-F238E27FC236}">
                <a16:creationId xmlns:a16="http://schemas.microsoft.com/office/drawing/2014/main" id="{A3EEC902-E72A-4210-B1B7-4FB013BD288C}"/>
              </a:ext>
            </a:extLst>
          </p:cNvPr>
          <p:cNvSpPr/>
          <p:nvPr/>
        </p:nvSpPr>
        <p:spPr>
          <a:xfrm>
            <a:off x="891106" y="2395362"/>
            <a:ext cx="6001412" cy="239677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1. Chia sẻ việc em tích cực hoàn thành nhiệm vụ ở nhà</a:t>
            </a:r>
            <a:endParaRPr lang="en-US"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44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874178" y="1626801"/>
            <a:ext cx="3031072" cy="371475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prstClr val="black"/>
                </a:solidFill>
                <a:latin typeface="Arial" panose="020B0604020202020204" pitchFamily="34" charset="0"/>
                <a:cs typeface="Arial" panose="020B0604020202020204" pitchFamily="34" charset="0"/>
              </a:rPr>
              <a:t>2. Lập kế hoạch thực hiện nhiệm vụ ở nhà.</a:t>
            </a:r>
          </a:p>
        </p:txBody>
      </p:sp>
      <p:pic>
        <p:nvPicPr>
          <p:cNvPr id="6" name="Picture 5">
            <a:extLst>
              <a:ext uri="{FF2B5EF4-FFF2-40B4-BE49-F238E27FC236}">
                <a16:creationId xmlns:a16="http://schemas.microsoft.com/office/drawing/2014/main" id="{D45DEC2E-B3AD-454E-9D05-6688A7C007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5999" y="459334"/>
            <a:ext cx="6188763" cy="6177952"/>
          </a:xfrm>
          <a:prstGeom prst="rect">
            <a:avLst/>
          </a:prstGeom>
        </p:spPr>
      </p:pic>
    </p:spTree>
    <p:extLst>
      <p:ext uri="{BB962C8B-B14F-4D97-AF65-F5344CB8AC3E}">
        <p14:creationId xmlns:p14="http://schemas.microsoft.com/office/powerpoint/2010/main" val="39712090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58456"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9C2C9627-FD8D-4D57-BB05-4E65813D53F7}"/>
              </a:ext>
            </a:extLst>
          </p:cNvPr>
          <p:cNvGraphicFramePr>
            <a:graphicFrameLocks noGrp="1"/>
          </p:cNvGraphicFramePr>
          <p:nvPr>
            <p:extLst>
              <p:ext uri="{D42A27DB-BD31-4B8C-83A1-F6EECF244321}">
                <p14:modId xmlns:p14="http://schemas.microsoft.com/office/powerpoint/2010/main" val="4156951270"/>
              </p:ext>
            </p:extLst>
          </p:nvPr>
        </p:nvGraphicFramePr>
        <p:xfrm>
          <a:off x="788268" y="979615"/>
          <a:ext cx="10401300" cy="5657671"/>
        </p:xfrm>
        <a:graphic>
          <a:graphicData uri="http://schemas.openxmlformats.org/drawingml/2006/table">
            <a:tbl>
              <a:tblPr/>
              <a:tblGrid>
                <a:gridCol w="1962150">
                  <a:extLst>
                    <a:ext uri="{9D8B030D-6E8A-4147-A177-3AD203B41FA5}">
                      <a16:colId xmlns:a16="http://schemas.microsoft.com/office/drawing/2014/main" val="4105265267"/>
                    </a:ext>
                  </a:extLst>
                </a:gridCol>
                <a:gridCol w="4438650">
                  <a:extLst>
                    <a:ext uri="{9D8B030D-6E8A-4147-A177-3AD203B41FA5}">
                      <a16:colId xmlns:a16="http://schemas.microsoft.com/office/drawing/2014/main" val="2161330996"/>
                    </a:ext>
                  </a:extLst>
                </a:gridCol>
                <a:gridCol w="2019300">
                  <a:extLst>
                    <a:ext uri="{9D8B030D-6E8A-4147-A177-3AD203B41FA5}">
                      <a16:colId xmlns:a16="http://schemas.microsoft.com/office/drawing/2014/main" val="3894488616"/>
                    </a:ext>
                  </a:extLst>
                </a:gridCol>
                <a:gridCol w="1981200">
                  <a:extLst>
                    <a:ext uri="{9D8B030D-6E8A-4147-A177-3AD203B41FA5}">
                      <a16:colId xmlns:a16="http://schemas.microsoft.com/office/drawing/2014/main" val="4089216333"/>
                    </a:ext>
                  </a:extLst>
                </a:gridCol>
              </a:tblGrid>
              <a:tr h="427269">
                <a:tc rowSpan="2">
                  <a:txBody>
                    <a:bodyPr/>
                    <a:lstStyle/>
                    <a:p>
                      <a:pPr algn="ctr" fontAlgn="t"/>
                      <a:r>
                        <a:rPr lang="en-US" sz="3000" dirty="0" err="1">
                          <a:effectLst/>
                          <a:latin typeface="Arial" panose="020B0604020202020204" pitchFamily="34" charset="0"/>
                          <a:cs typeface="Arial" panose="020B0604020202020204" pitchFamily="34" charset="0"/>
                        </a:rPr>
                        <a:t>Ngày</a:t>
                      </a:r>
                      <a:endParaRPr lang="en-US" sz="3000" dirty="0">
                        <a:effectLst/>
                        <a:latin typeface="Arial" panose="020B0604020202020204" pitchFamily="34" charset="0"/>
                        <a:cs typeface="Arial" panose="020B0604020202020204" pitchFamily="34" charset="0"/>
                      </a:endParaRPr>
                    </a:p>
                  </a:txBody>
                  <a:tcPr marL="47625" marR="47625" marT="47625" marB="47625">
                    <a:lnL w="12700" cap="flat" cmpd="sng" algn="ctr">
                      <a:solidFill>
                        <a:srgbClr val="505EDC"/>
                      </a:solidFill>
                      <a:prstDash val="solid"/>
                      <a:round/>
                      <a:headEnd type="none" w="med" len="med"/>
                      <a:tailEnd type="none" w="med" len="med"/>
                    </a:lnL>
                    <a:lnR w="12700" cap="flat" cmpd="sng" algn="ctr">
                      <a:solidFill>
                        <a:srgbClr val="505EDC"/>
                      </a:solidFill>
                      <a:prstDash val="solid"/>
                      <a:round/>
                      <a:headEnd type="none" w="med" len="med"/>
                      <a:tailEnd type="none" w="med" len="med"/>
                    </a:lnR>
                    <a:lnT w="12700" cap="flat" cmpd="sng" algn="ctr">
                      <a:solidFill>
                        <a:srgbClr val="505E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rowSpan="2">
                  <a:txBody>
                    <a:bodyPr/>
                    <a:lstStyle/>
                    <a:p>
                      <a:pPr algn="ctr" fontAlgn="t"/>
                      <a:r>
                        <a:rPr lang="en-US" sz="3000" dirty="0">
                          <a:effectLst/>
                          <a:latin typeface="Arial" panose="020B0604020202020204" pitchFamily="34" charset="0"/>
                          <a:cs typeface="Arial" panose="020B0604020202020204" pitchFamily="34" charset="0"/>
                        </a:rPr>
                        <a:t> </a:t>
                      </a:r>
                    </a:p>
                    <a:p>
                      <a:pPr algn="ctr" fontAlgn="t"/>
                      <a:r>
                        <a:rPr lang="en-US" sz="3000" dirty="0" err="1">
                          <a:effectLst/>
                          <a:latin typeface="Arial" panose="020B0604020202020204" pitchFamily="34" charset="0"/>
                          <a:cs typeface="Arial" panose="020B0604020202020204" pitchFamily="34" charset="0"/>
                        </a:rPr>
                        <a:t>Nhiệm</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vụ</a:t>
                      </a:r>
                      <a:endParaRPr lang="en-US" sz="3000" dirty="0">
                        <a:effectLst/>
                        <a:latin typeface="Arial" panose="020B0604020202020204" pitchFamily="34" charset="0"/>
                        <a:cs typeface="Arial" panose="020B0604020202020204" pitchFamily="34" charset="0"/>
                      </a:endParaRPr>
                    </a:p>
                  </a:txBody>
                  <a:tcPr marL="47625" marR="47625" marT="47625" marB="47625">
                    <a:lnL w="12700" cap="flat" cmpd="sng" algn="ctr">
                      <a:solidFill>
                        <a:srgbClr val="505EDC"/>
                      </a:solidFill>
                      <a:prstDash val="solid"/>
                      <a:round/>
                      <a:headEnd type="none" w="med" len="med"/>
                      <a:tailEnd type="none" w="med" len="med"/>
                    </a:lnL>
                    <a:lnR w="12700" cap="flat" cmpd="sng" algn="ctr">
                      <a:solidFill>
                        <a:srgbClr val="505EDC"/>
                      </a:solidFill>
                      <a:prstDash val="solid"/>
                      <a:round/>
                      <a:headEnd type="none" w="med" len="med"/>
                      <a:tailEnd type="none" w="med" len="med"/>
                    </a:lnR>
                    <a:lnT w="12700" cap="flat" cmpd="sng" algn="ctr">
                      <a:solidFill>
                        <a:srgbClr val="505E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gridSpan="2">
                  <a:txBody>
                    <a:bodyPr/>
                    <a:lstStyle/>
                    <a:p>
                      <a:pPr algn="ctr" fontAlgn="t"/>
                      <a:r>
                        <a:rPr lang="en-US" sz="3000">
                          <a:effectLst/>
                          <a:latin typeface="Arial" panose="020B0604020202020204" pitchFamily="34" charset="0"/>
                          <a:cs typeface="Arial" panose="020B0604020202020204" pitchFamily="34" charset="0"/>
                        </a:rPr>
                        <a:t>Kết quả</a:t>
                      </a:r>
                    </a:p>
                  </a:txBody>
                  <a:tcPr marL="47625" marR="47625" marT="47625" marB="47625">
                    <a:lnL w="12700" cap="flat" cmpd="sng" algn="ctr">
                      <a:solidFill>
                        <a:srgbClr val="505EDC"/>
                      </a:solidFill>
                      <a:prstDash val="solid"/>
                      <a:round/>
                      <a:headEnd type="none" w="med" len="med"/>
                      <a:tailEnd type="none" w="med" len="med"/>
                    </a:lnL>
                    <a:lnR w="12700" cap="flat" cmpd="sng" algn="ctr">
                      <a:solidFill>
                        <a:srgbClr val="505EDC"/>
                      </a:solidFill>
                      <a:prstDash val="solid"/>
                      <a:round/>
                      <a:headEnd type="none" w="med" len="med"/>
                      <a:tailEnd type="none" w="med" len="med"/>
                    </a:lnR>
                    <a:lnT w="12700" cap="flat" cmpd="sng" algn="ctr">
                      <a:solidFill>
                        <a:srgbClr val="505EDC"/>
                      </a:solidFill>
                      <a:prstDash val="solid"/>
                      <a:round/>
                      <a:headEnd type="none" w="med" len="med"/>
                      <a:tailEnd type="none" w="med" len="med"/>
                    </a:lnT>
                    <a:lnB w="12700" cap="flat" cmpd="sng" algn="ctr">
                      <a:solidFill>
                        <a:srgbClr val="305EDC"/>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805973392"/>
                  </a:ext>
                </a:extLst>
              </a:tr>
              <a:tr h="197547">
                <a:tc vMerge="1">
                  <a:txBody>
                    <a:bodyPr/>
                    <a:lstStyle/>
                    <a:p>
                      <a:endParaRPr lang="en-US"/>
                    </a:p>
                  </a:txBody>
                  <a:tcPr/>
                </a:tc>
                <a:tc vMerge="1">
                  <a:txBody>
                    <a:bodyPr/>
                    <a:lstStyle/>
                    <a:p>
                      <a:endParaRPr lang="en-US"/>
                    </a:p>
                  </a:txBody>
                  <a:tcPr/>
                </a:tc>
                <a:tc>
                  <a:txBody>
                    <a:bodyPr/>
                    <a:lstStyle/>
                    <a:p>
                      <a:pPr algn="ctr" fontAlgn="t"/>
                      <a:r>
                        <a:rPr lang="en-US" sz="3000">
                          <a:effectLst/>
                          <a:latin typeface="Arial" panose="020B0604020202020204" pitchFamily="34" charset="0"/>
                          <a:cs typeface="Arial" panose="020B0604020202020204" pitchFamily="34" charset="0"/>
                        </a:rPr>
                        <a:t>Đúng kế hoạch</a:t>
                      </a:r>
                    </a:p>
                  </a:txBody>
                  <a:tcPr marL="47625" marR="47625" marT="47625" marB="47625">
                    <a:lnL w="12700" cap="flat" cmpd="sng" algn="ctr">
                      <a:solidFill>
                        <a:srgbClr val="305EDC"/>
                      </a:solidFill>
                      <a:prstDash val="solid"/>
                      <a:round/>
                      <a:headEnd type="none" w="med" len="med"/>
                      <a:tailEnd type="none" w="med" len="med"/>
                    </a:lnL>
                    <a:lnR w="12700" cap="flat" cmpd="sng" algn="ctr">
                      <a:solidFill>
                        <a:srgbClr val="305EDC"/>
                      </a:solidFill>
                      <a:prstDash val="solid"/>
                      <a:round/>
                      <a:headEnd type="none" w="med" len="med"/>
                      <a:tailEnd type="none" w="med" len="med"/>
                    </a:lnR>
                    <a:lnT w="12700" cap="flat" cmpd="sng" algn="ctr">
                      <a:solidFill>
                        <a:srgbClr val="305E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vi-VN" sz="3000">
                          <a:effectLst/>
                          <a:latin typeface="Arial" panose="020B0604020202020204" pitchFamily="34" charset="0"/>
                          <a:cs typeface="Arial" panose="020B0604020202020204" pitchFamily="34" charset="0"/>
                        </a:rPr>
                        <a:t>Đạt chất lượng</a:t>
                      </a:r>
                    </a:p>
                  </a:txBody>
                  <a:tcPr marL="47625" marR="47625" marT="47625" marB="47625">
                    <a:lnL w="12700" cap="flat" cmpd="sng" algn="ctr">
                      <a:solidFill>
                        <a:srgbClr val="305EDC"/>
                      </a:solidFill>
                      <a:prstDash val="solid"/>
                      <a:round/>
                      <a:headEnd type="none" w="med" len="med"/>
                      <a:tailEnd type="none" w="med" len="med"/>
                    </a:lnL>
                    <a:lnR w="12700" cap="flat" cmpd="sng" algn="ctr">
                      <a:solidFill>
                        <a:srgbClr val="305EDC"/>
                      </a:solidFill>
                      <a:prstDash val="solid"/>
                      <a:round/>
                      <a:headEnd type="none" w="med" len="med"/>
                      <a:tailEnd type="none" w="med" len="med"/>
                    </a:lnR>
                    <a:lnT w="12700" cap="flat" cmpd="sng" algn="ctr">
                      <a:solidFill>
                        <a:srgbClr val="305E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extLst>
                  <a:ext uri="{0D108BD9-81ED-4DB2-BD59-A6C34878D82A}">
                    <a16:rowId xmlns:a16="http://schemas.microsoft.com/office/drawing/2014/main" val="1342657911"/>
                  </a:ext>
                </a:extLst>
              </a:tr>
              <a:tr h="427269">
                <a:tc>
                  <a:txBody>
                    <a:bodyPr/>
                    <a:lstStyle/>
                    <a:p>
                      <a:pPr algn="ctr" fontAlgn="t"/>
                      <a:r>
                        <a:rPr lang="en-US" sz="3000">
                          <a:effectLst/>
                          <a:latin typeface="Arial" panose="020B0604020202020204" pitchFamily="34" charset="0"/>
                          <a:cs typeface="Arial" panose="020B0604020202020204" pitchFamily="34" charset="0"/>
                        </a:rPr>
                        <a:t>Thứ hai</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tc>
                  <a:txBody>
                    <a:bodyPr/>
                    <a:lstStyle/>
                    <a:p>
                      <a:pPr algn="ctr" fontAlgn="t"/>
                      <a:r>
                        <a:rPr lang="en-US" sz="3000" dirty="0" err="1">
                          <a:effectLst/>
                          <a:latin typeface="Arial" panose="020B0604020202020204" pitchFamily="34" charset="0"/>
                          <a:cs typeface="Arial" panose="020B0604020202020204" pitchFamily="34" charset="0"/>
                        </a:rPr>
                        <a:t>Phụ</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mẹ</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nấu</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cơm</a:t>
                      </a:r>
                      <a:endParaRPr lang="en-US" sz="3000" dirty="0">
                        <a:effectLst/>
                        <a:latin typeface="Arial" panose="020B0604020202020204" pitchFamily="34" charset="0"/>
                        <a:cs typeface="Arial" panose="020B0604020202020204" pitchFamily="34" charset="0"/>
                      </a:endParaRP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X</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X</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extLst>
                  <a:ext uri="{0D108BD9-81ED-4DB2-BD59-A6C34878D82A}">
                    <a16:rowId xmlns:a16="http://schemas.microsoft.com/office/drawing/2014/main" val="486822400"/>
                  </a:ext>
                </a:extLst>
              </a:tr>
              <a:tr h="427269">
                <a:tc>
                  <a:txBody>
                    <a:bodyPr/>
                    <a:lstStyle/>
                    <a:p>
                      <a:pPr algn="ctr" fontAlgn="t"/>
                      <a:r>
                        <a:rPr lang="en-US" sz="3000" dirty="0" err="1">
                          <a:effectLst/>
                          <a:latin typeface="Arial" panose="020B0604020202020204" pitchFamily="34" charset="0"/>
                          <a:cs typeface="Arial" panose="020B0604020202020204" pitchFamily="34" charset="0"/>
                        </a:rPr>
                        <a:t>Thứ</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ba</a:t>
                      </a:r>
                      <a:endParaRPr lang="en-US" sz="3000" dirty="0">
                        <a:effectLst/>
                        <a:latin typeface="Arial" panose="020B0604020202020204" pitchFamily="34" charset="0"/>
                        <a:cs typeface="Arial" panose="020B0604020202020204" pitchFamily="34" charset="0"/>
                      </a:endParaRP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vi-VN" sz="3000" dirty="0">
                          <a:effectLst/>
                          <a:latin typeface="Arial" panose="020B0604020202020204" pitchFamily="34" charset="0"/>
                          <a:cs typeface="Arial" panose="020B0604020202020204" pitchFamily="34" charset="0"/>
                        </a:rPr>
                        <a:t>Tưới cây</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 X</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a:effectLst/>
                          <a:latin typeface="Arial" panose="020B0604020202020204" pitchFamily="34" charset="0"/>
                          <a:cs typeface="Arial" panose="020B0604020202020204" pitchFamily="34" charset="0"/>
                        </a:rPr>
                        <a:t>X</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extLst>
                  <a:ext uri="{0D108BD9-81ED-4DB2-BD59-A6C34878D82A}">
                    <a16:rowId xmlns:a16="http://schemas.microsoft.com/office/drawing/2014/main" val="463822182"/>
                  </a:ext>
                </a:extLst>
              </a:tr>
              <a:tr h="427269">
                <a:tc>
                  <a:txBody>
                    <a:bodyPr/>
                    <a:lstStyle/>
                    <a:p>
                      <a:pPr algn="ctr" fontAlgn="t"/>
                      <a:r>
                        <a:rPr lang="vi-VN" sz="3000">
                          <a:effectLst/>
                          <a:latin typeface="Arial" panose="020B0604020202020204" pitchFamily="34" charset="0"/>
                          <a:cs typeface="Arial" panose="020B0604020202020204" pitchFamily="34" charset="0"/>
                        </a:rPr>
                        <a:t>Thứ tư</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tc>
                  <a:txBody>
                    <a:bodyPr/>
                    <a:lstStyle/>
                    <a:p>
                      <a:pPr algn="ctr" fontAlgn="t"/>
                      <a:r>
                        <a:rPr lang="vi-VN" sz="3000" dirty="0">
                          <a:effectLst/>
                          <a:latin typeface="Arial" panose="020B0604020202020204" pitchFamily="34" charset="0"/>
                          <a:cs typeface="Arial" panose="020B0604020202020204" pitchFamily="34" charset="0"/>
                        </a:rPr>
                        <a:t>Phơi quần áo</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 </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tc>
                  <a:txBody>
                    <a:bodyPr/>
                    <a:lstStyle/>
                    <a:p>
                      <a:pPr algn="ctr" fontAlgn="t"/>
                      <a:r>
                        <a:rPr lang="en-US" sz="3000">
                          <a:effectLst/>
                          <a:latin typeface="Arial" panose="020B0604020202020204" pitchFamily="34" charset="0"/>
                          <a:cs typeface="Arial" panose="020B0604020202020204" pitchFamily="34" charset="0"/>
                        </a:rPr>
                        <a:t> X</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extLst>
                  <a:ext uri="{0D108BD9-81ED-4DB2-BD59-A6C34878D82A}">
                    <a16:rowId xmlns:a16="http://schemas.microsoft.com/office/drawing/2014/main" val="3671395087"/>
                  </a:ext>
                </a:extLst>
              </a:tr>
              <a:tr h="780871">
                <a:tc>
                  <a:txBody>
                    <a:bodyPr/>
                    <a:lstStyle/>
                    <a:p>
                      <a:pPr algn="ctr" fontAlgn="t"/>
                      <a:r>
                        <a:rPr lang="en-US" sz="3000">
                          <a:effectLst/>
                          <a:latin typeface="Arial" panose="020B0604020202020204" pitchFamily="34" charset="0"/>
                          <a:cs typeface="Arial" panose="020B0604020202020204" pitchFamily="34" charset="0"/>
                        </a:rPr>
                        <a:t>Thứ năm</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tc>
                  <a:txBody>
                    <a:bodyPr/>
                    <a:lstStyle/>
                    <a:p>
                      <a:pPr algn="ctr" fontAlgn="t"/>
                      <a:r>
                        <a:rPr lang="en-US" sz="3000" dirty="0" err="1">
                          <a:effectLst/>
                          <a:latin typeface="Arial" panose="020B0604020202020204" pitchFamily="34" charset="0"/>
                          <a:cs typeface="Arial" panose="020B0604020202020204" pitchFamily="34" charset="0"/>
                        </a:rPr>
                        <a:t>Dọn</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dẹp</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góc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học</a:t>
                      </a:r>
                      <a:r>
                        <a:rPr lang="en-US" sz="3000" dirty="0">
                          <a:effectLst/>
                          <a:latin typeface="Arial" panose="020B0604020202020204" pitchFamily="34" charset="0"/>
                          <a:cs typeface="Arial" panose="020B0604020202020204" pitchFamily="34" charset="0"/>
                        </a:rPr>
                        <a:t> </a:t>
                      </a:r>
                      <a:r>
                        <a:rPr lang="en-US" sz="3000" dirty="0" err="1">
                          <a:effectLst/>
                          <a:latin typeface="Arial" panose="020B0604020202020204" pitchFamily="34" charset="0"/>
                          <a:cs typeface="Arial" panose="020B0604020202020204" pitchFamily="34" charset="0"/>
                        </a:rPr>
                        <a:t>tập</a:t>
                      </a:r>
                      <a:endParaRPr lang="en-US" sz="3000" dirty="0">
                        <a:effectLst/>
                        <a:latin typeface="Arial" panose="020B0604020202020204" pitchFamily="34" charset="0"/>
                        <a:cs typeface="Arial" panose="020B0604020202020204" pitchFamily="34" charset="0"/>
                      </a:endParaRP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X</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X</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D05ADC"/>
                      </a:solidFill>
                      <a:prstDash val="solid"/>
                      <a:round/>
                      <a:headEnd type="none" w="med" len="med"/>
                      <a:tailEnd type="none" w="med" len="med"/>
                    </a:lnB>
                    <a:solidFill>
                      <a:srgbClr val="FFFFFF"/>
                    </a:solidFill>
                  </a:tcPr>
                </a:tc>
                <a:extLst>
                  <a:ext uri="{0D108BD9-81ED-4DB2-BD59-A6C34878D82A}">
                    <a16:rowId xmlns:a16="http://schemas.microsoft.com/office/drawing/2014/main" val="2393321974"/>
                  </a:ext>
                </a:extLst>
              </a:tr>
              <a:tr h="427269">
                <a:tc>
                  <a:txBody>
                    <a:bodyPr/>
                    <a:lstStyle/>
                    <a:p>
                      <a:pPr algn="ctr" fontAlgn="t"/>
                      <a:r>
                        <a:rPr lang="en-US" sz="3000">
                          <a:effectLst/>
                          <a:latin typeface="Arial" panose="020B0604020202020204" pitchFamily="34" charset="0"/>
                          <a:cs typeface="Arial" panose="020B0604020202020204" pitchFamily="34" charset="0"/>
                        </a:rPr>
                        <a:t>Thứ sáu</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a:effectLst/>
                          <a:latin typeface="Arial" panose="020B0604020202020204" pitchFamily="34" charset="0"/>
                          <a:cs typeface="Arial" panose="020B0604020202020204" pitchFamily="34" charset="0"/>
                        </a:rPr>
                        <a:t>Gấp quần áo</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 </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X</a:t>
                      </a:r>
                    </a:p>
                  </a:txBody>
                  <a:tcPr marL="47625" marR="47625" marT="47625" marB="47625">
                    <a:lnL w="12700" cap="flat" cmpd="sng" algn="ctr">
                      <a:solidFill>
                        <a:srgbClr val="D05ADC"/>
                      </a:solidFill>
                      <a:prstDash val="solid"/>
                      <a:round/>
                      <a:headEnd type="none" w="med" len="med"/>
                      <a:tailEnd type="none" w="med" len="med"/>
                    </a:lnL>
                    <a:lnR w="12700" cap="flat" cmpd="sng" algn="ctr">
                      <a:solidFill>
                        <a:srgbClr val="D05ADC"/>
                      </a:solidFill>
                      <a:prstDash val="solid"/>
                      <a:round/>
                      <a:headEnd type="none" w="med" len="med"/>
                      <a:tailEnd type="none" w="med" len="med"/>
                    </a:lnR>
                    <a:lnT w="12700" cap="flat" cmpd="sng" algn="ctr">
                      <a:solidFill>
                        <a:srgbClr val="D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extLst>
                  <a:ext uri="{0D108BD9-81ED-4DB2-BD59-A6C34878D82A}">
                    <a16:rowId xmlns:a16="http://schemas.microsoft.com/office/drawing/2014/main" val="2454799779"/>
                  </a:ext>
                </a:extLst>
              </a:tr>
              <a:tr h="427269">
                <a:tc>
                  <a:txBody>
                    <a:bodyPr/>
                    <a:lstStyle/>
                    <a:p>
                      <a:pPr algn="ctr" fontAlgn="t"/>
                      <a:r>
                        <a:rPr lang="en-US" sz="3000">
                          <a:effectLst/>
                          <a:latin typeface="Arial" panose="020B0604020202020204" pitchFamily="34" charset="0"/>
                          <a:cs typeface="Arial" panose="020B0604020202020204" pitchFamily="34" charset="0"/>
                        </a:rPr>
                        <a:t>Thứ bảy</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a:effectLst/>
                          <a:latin typeface="Arial" panose="020B0604020202020204" pitchFamily="34" charset="0"/>
                          <a:cs typeface="Arial" panose="020B0604020202020204" pitchFamily="34" charset="0"/>
                        </a:rPr>
                        <a:t>Trông em</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X</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 X</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extLst>
                  <a:ext uri="{0D108BD9-81ED-4DB2-BD59-A6C34878D82A}">
                    <a16:rowId xmlns:a16="http://schemas.microsoft.com/office/drawing/2014/main" val="2583812453"/>
                  </a:ext>
                </a:extLst>
              </a:tr>
              <a:tr h="427269">
                <a:tc>
                  <a:txBody>
                    <a:bodyPr/>
                    <a:lstStyle/>
                    <a:p>
                      <a:pPr algn="ctr" fontAlgn="t"/>
                      <a:r>
                        <a:rPr lang="en-US" sz="3000">
                          <a:effectLst/>
                          <a:latin typeface="Arial" panose="020B0604020202020204" pitchFamily="34" charset="0"/>
                          <a:cs typeface="Arial" panose="020B0604020202020204" pitchFamily="34" charset="0"/>
                        </a:rPr>
                        <a:t>Chủ nhật</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a:effectLst/>
                          <a:latin typeface="Arial" panose="020B0604020202020204" pitchFamily="34" charset="0"/>
                          <a:cs typeface="Arial" panose="020B0604020202020204" pitchFamily="34" charset="0"/>
                        </a:rPr>
                        <a:t>Dọn dẹp phòng</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a:effectLst/>
                          <a:latin typeface="Arial" panose="020B0604020202020204" pitchFamily="34" charset="0"/>
                          <a:cs typeface="Arial" panose="020B0604020202020204" pitchFamily="34" charset="0"/>
                        </a:rPr>
                        <a:t> </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tc>
                  <a:txBody>
                    <a:bodyPr/>
                    <a:lstStyle/>
                    <a:p>
                      <a:pPr algn="ctr" fontAlgn="t"/>
                      <a:r>
                        <a:rPr lang="en-US" sz="3000" dirty="0">
                          <a:effectLst/>
                          <a:latin typeface="Arial" panose="020B0604020202020204" pitchFamily="34" charset="0"/>
                          <a:cs typeface="Arial" panose="020B0604020202020204" pitchFamily="34" charset="0"/>
                        </a:rPr>
                        <a:t>X</a:t>
                      </a:r>
                    </a:p>
                  </a:txBody>
                  <a:tcPr marL="47625" marR="47625" marT="47625" marB="47625">
                    <a:lnL w="12700" cap="flat" cmpd="sng" algn="ctr">
                      <a:solidFill>
                        <a:srgbClr val="705ADC"/>
                      </a:solidFill>
                      <a:prstDash val="solid"/>
                      <a:round/>
                      <a:headEnd type="none" w="med" len="med"/>
                      <a:tailEnd type="none" w="med" len="med"/>
                    </a:lnL>
                    <a:lnR w="12700" cap="flat" cmpd="sng" algn="ctr">
                      <a:solidFill>
                        <a:srgbClr val="705ADC"/>
                      </a:solidFill>
                      <a:prstDash val="solid"/>
                      <a:round/>
                      <a:headEnd type="none" w="med" len="med"/>
                      <a:tailEnd type="none" w="med" len="med"/>
                    </a:lnR>
                    <a:lnT w="12700" cap="flat" cmpd="sng" algn="ctr">
                      <a:solidFill>
                        <a:srgbClr val="705ADC"/>
                      </a:solidFill>
                      <a:prstDash val="solid"/>
                      <a:round/>
                      <a:headEnd type="none" w="med" len="med"/>
                      <a:tailEnd type="none" w="med" len="med"/>
                    </a:lnT>
                    <a:lnB w="12700" cap="flat" cmpd="sng" algn="ctr">
                      <a:solidFill>
                        <a:srgbClr val="705ADC"/>
                      </a:solidFill>
                      <a:prstDash val="solid"/>
                      <a:round/>
                      <a:headEnd type="none" w="med" len="med"/>
                      <a:tailEnd type="none" w="med" len="med"/>
                    </a:lnB>
                    <a:solidFill>
                      <a:srgbClr val="FFFFFF"/>
                    </a:solidFill>
                  </a:tcPr>
                </a:tc>
                <a:extLst>
                  <a:ext uri="{0D108BD9-81ED-4DB2-BD59-A6C34878D82A}">
                    <a16:rowId xmlns:a16="http://schemas.microsoft.com/office/drawing/2014/main" val="2031586943"/>
                  </a:ext>
                </a:extLst>
              </a:tr>
            </a:tbl>
          </a:graphicData>
        </a:graphic>
      </p:graphicFrame>
      <p:sp>
        <p:nvSpPr>
          <p:cNvPr id="5" name="Rectangle: Rounded Corners 4">
            <a:extLst>
              <a:ext uri="{FF2B5EF4-FFF2-40B4-BE49-F238E27FC236}">
                <a16:creationId xmlns:a16="http://schemas.microsoft.com/office/drawing/2014/main" id="{A3EEC902-E72A-4210-B1B7-4FB013BD288C}"/>
              </a:ext>
            </a:extLst>
          </p:cNvPr>
          <p:cNvSpPr/>
          <p:nvPr/>
        </p:nvSpPr>
        <p:spPr>
          <a:xfrm>
            <a:off x="4646078" y="366581"/>
            <a:ext cx="2288122" cy="61303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prstClr val="black"/>
                </a:solidFill>
                <a:latin typeface="Arial" panose="020B0604020202020204" pitchFamily="34" charset="0"/>
                <a:cs typeface="Arial" panose="020B0604020202020204" pitchFamily="34" charset="0"/>
              </a:rPr>
              <a:t>Mẫu</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26069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2F30C02-F915-49AD-A2AE-1B7965C31C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11708" y="1371600"/>
            <a:ext cx="2414282" cy="5673094"/>
          </a:xfrm>
          <a:prstGeom prst="rect">
            <a:avLst/>
          </a:prstGeom>
        </p:spPr>
      </p:pic>
      <p:sp>
        <p:nvSpPr>
          <p:cNvPr id="5" name="Rectangle: Rounded Corners 4">
            <a:extLst>
              <a:ext uri="{FF2B5EF4-FFF2-40B4-BE49-F238E27FC236}">
                <a16:creationId xmlns:a16="http://schemas.microsoft.com/office/drawing/2014/main" id="{A3EEC902-E72A-4210-B1B7-4FB013BD288C}"/>
              </a:ext>
            </a:extLst>
          </p:cNvPr>
          <p:cNvSpPr/>
          <p:nvPr/>
        </p:nvSpPr>
        <p:spPr>
          <a:xfrm>
            <a:off x="891106" y="2395362"/>
            <a:ext cx="6481244" cy="3091038"/>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a:solidFill>
                  <a:prstClr val="black"/>
                </a:solidFill>
                <a:cs typeface="Arial" panose="020B0604020202020204" pitchFamily="34" charset="0"/>
              </a:rPr>
              <a:t>3. </a:t>
            </a:r>
            <a:r>
              <a:rPr lang="vi-VN" sz="4800">
                <a:solidFill>
                  <a:prstClr val="black"/>
                </a:solidFill>
                <a:cs typeface="Arial" panose="020B0604020202020204" pitchFamily="34" charset="0"/>
              </a:rPr>
              <a:t>Tích cực hoàn thành nhiệm vụ ở nhà theo đúng kế hoạch và có chất lượng.</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348540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A6C6F8-8658-49BC-BF29-DFA47F7644E3}"/>
              </a:ext>
            </a:extLst>
          </p:cNvPr>
          <p:cNvSpPr/>
          <p:nvPr/>
        </p:nvSpPr>
        <p:spPr>
          <a:xfrm>
            <a:off x="3061138" y="4256690"/>
            <a:ext cx="6069724" cy="19233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Calibri" panose="020F0502020204030204"/>
                <a:ea typeface="+mn-ea"/>
                <a:cs typeface="+mn-cs"/>
              </a:rPr>
              <a:t>CỦNG CỐ</a:t>
            </a:r>
          </a:p>
        </p:txBody>
      </p:sp>
    </p:spTree>
    <p:extLst>
      <p:ext uri="{BB962C8B-B14F-4D97-AF65-F5344CB8AC3E}">
        <p14:creationId xmlns:p14="http://schemas.microsoft.com/office/powerpoint/2010/main" val="22733268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570B961A-D61C-4083-8C5D-635AD2113534}"/>
              </a:ext>
            </a:extLst>
          </p:cNvPr>
          <p:cNvSpPr/>
          <p:nvPr/>
        </p:nvSpPr>
        <p:spPr>
          <a:xfrm>
            <a:off x="1792866" y="2430762"/>
            <a:ext cx="7621010" cy="2112169"/>
          </a:xfrm>
          <a:custGeom>
            <a:avLst/>
            <a:gdLst>
              <a:gd name="connsiteX0" fmla="*/ 0 w 7621010"/>
              <a:gd name="connsiteY0" fmla="*/ 352035 h 2112169"/>
              <a:gd name="connsiteX1" fmla="*/ 352035 w 7621010"/>
              <a:gd name="connsiteY1" fmla="*/ 0 h 2112169"/>
              <a:gd name="connsiteX2" fmla="*/ 1112898 w 7621010"/>
              <a:gd name="connsiteY2" fmla="*/ 0 h 2112169"/>
              <a:gd name="connsiteX3" fmla="*/ 1804592 w 7621010"/>
              <a:gd name="connsiteY3" fmla="*/ 0 h 2112169"/>
              <a:gd name="connsiteX4" fmla="*/ 2357948 w 7621010"/>
              <a:gd name="connsiteY4" fmla="*/ 0 h 2112169"/>
              <a:gd name="connsiteX5" fmla="*/ 3187980 w 7621010"/>
              <a:gd name="connsiteY5" fmla="*/ 0 h 2112169"/>
              <a:gd name="connsiteX6" fmla="*/ 4018013 w 7621010"/>
              <a:gd name="connsiteY6" fmla="*/ 0 h 2112169"/>
              <a:gd name="connsiteX7" fmla="*/ 4571368 w 7621010"/>
              <a:gd name="connsiteY7" fmla="*/ 0 h 2112169"/>
              <a:gd name="connsiteX8" fmla="*/ 5055554 w 7621010"/>
              <a:gd name="connsiteY8" fmla="*/ 0 h 2112169"/>
              <a:gd name="connsiteX9" fmla="*/ 5539740 w 7621010"/>
              <a:gd name="connsiteY9" fmla="*/ 0 h 2112169"/>
              <a:gd name="connsiteX10" fmla="*/ 6300603 w 7621010"/>
              <a:gd name="connsiteY10" fmla="*/ 0 h 2112169"/>
              <a:gd name="connsiteX11" fmla="*/ 7268975 w 7621010"/>
              <a:gd name="connsiteY11" fmla="*/ 0 h 2112169"/>
              <a:gd name="connsiteX12" fmla="*/ 7621010 w 7621010"/>
              <a:gd name="connsiteY12" fmla="*/ 352035 h 2112169"/>
              <a:gd name="connsiteX13" fmla="*/ 7621010 w 7621010"/>
              <a:gd name="connsiteY13" fmla="*/ 835482 h 2112169"/>
              <a:gd name="connsiteX14" fmla="*/ 7621010 w 7621010"/>
              <a:gd name="connsiteY14" fmla="*/ 1276687 h 2112169"/>
              <a:gd name="connsiteX15" fmla="*/ 7621010 w 7621010"/>
              <a:gd name="connsiteY15" fmla="*/ 1760134 h 2112169"/>
              <a:gd name="connsiteX16" fmla="*/ 7268975 w 7621010"/>
              <a:gd name="connsiteY16" fmla="*/ 2112169 h 2112169"/>
              <a:gd name="connsiteX17" fmla="*/ 6438942 w 7621010"/>
              <a:gd name="connsiteY17" fmla="*/ 2112169 h 2112169"/>
              <a:gd name="connsiteX18" fmla="*/ 5678079 w 7621010"/>
              <a:gd name="connsiteY18" fmla="*/ 2112169 h 2112169"/>
              <a:gd name="connsiteX19" fmla="*/ 4917215 w 7621010"/>
              <a:gd name="connsiteY19" fmla="*/ 2112169 h 2112169"/>
              <a:gd name="connsiteX20" fmla="*/ 4225521 w 7621010"/>
              <a:gd name="connsiteY20" fmla="*/ 2112169 h 2112169"/>
              <a:gd name="connsiteX21" fmla="*/ 3602997 w 7621010"/>
              <a:gd name="connsiteY21" fmla="*/ 2112169 h 2112169"/>
              <a:gd name="connsiteX22" fmla="*/ 2911303 w 7621010"/>
              <a:gd name="connsiteY22" fmla="*/ 2112169 h 2112169"/>
              <a:gd name="connsiteX23" fmla="*/ 2427117 w 7621010"/>
              <a:gd name="connsiteY23" fmla="*/ 2112169 h 2112169"/>
              <a:gd name="connsiteX24" fmla="*/ 1873762 w 7621010"/>
              <a:gd name="connsiteY24" fmla="*/ 2112169 h 2112169"/>
              <a:gd name="connsiteX25" fmla="*/ 1112898 w 7621010"/>
              <a:gd name="connsiteY25" fmla="*/ 2112169 h 2112169"/>
              <a:gd name="connsiteX26" fmla="*/ 352035 w 7621010"/>
              <a:gd name="connsiteY26" fmla="*/ 2112169 h 2112169"/>
              <a:gd name="connsiteX27" fmla="*/ 0 w 7621010"/>
              <a:gd name="connsiteY27" fmla="*/ 1760134 h 2112169"/>
              <a:gd name="connsiteX28" fmla="*/ 0 w 7621010"/>
              <a:gd name="connsiteY28" fmla="*/ 1304849 h 2112169"/>
              <a:gd name="connsiteX29" fmla="*/ 0 w 7621010"/>
              <a:gd name="connsiteY29" fmla="*/ 835482 h 2112169"/>
              <a:gd name="connsiteX30" fmla="*/ 0 w 7621010"/>
              <a:gd name="connsiteY30" fmla="*/ 352035 h 211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21010" h="2112169" fill="none" extrusionOk="0">
                <a:moveTo>
                  <a:pt x="0" y="352035"/>
                </a:moveTo>
                <a:cubicBezTo>
                  <a:pt x="34244" y="131983"/>
                  <a:pt x="154094" y="-31956"/>
                  <a:pt x="352035" y="0"/>
                </a:cubicBezTo>
                <a:cubicBezTo>
                  <a:pt x="621434" y="19704"/>
                  <a:pt x="777015" y="13095"/>
                  <a:pt x="1112898" y="0"/>
                </a:cubicBezTo>
                <a:cubicBezTo>
                  <a:pt x="1448781" y="-13095"/>
                  <a:pt x="1479358" y="-16384"/>
                  <a:pt x="1804592" y="0"/>
                </a:cubicBezTo>
                <a:cubicBezTo>
                  <a:pt x="2129826" y="16384"/>
                  <a:pt x="2116762" y="14252"/>
                  <a:pt x="2357948" y="0"/>
                </a:cubicBezTo>
                <a:cubicBezTo>
                  <a:pt x="2599134" y="-14252"/>
                  <a:pt x="2998330" y="-10875"/>
                  <a:pt x="3187980" y="0"/>
                </a:cubicBezTo>
                <a:cubicBezTo>
                  <a:pt x="3377630" y="10875"/>
                  <a:pt x="3812599" y="-30928"/>
                  <a:pt x="4018013" y="0"/>
                </a:cubicBezTo>
                <a:cubicBezTo>
                  <a:pt x="4223427" y="30928"/>
                  <a:pt x="4423912" y="-15309"/>
                  <a:pt x="4571368" y="0"/>
                </a:cubicBezTo>
                <a:cubicBezTo>
                  <a:pt x="4718824" y="15309"/>
                  <a:pt x="4860767" y="-12430"/>
                  <a:pt x="5055554" y="0"/>
                </a:cubicBezTo>
                <a:cubicBezTo>
                  <a:pt x="5250341" y="12430"/>
                  <a:pt x="5348282" y="-23386"/>
                  <a:pt x="5539740" y="0"/>
                </a:cubicBezTo>
                <a:cubicBezTo>
                  <a:pt x="5731198" y="23386"/>
                  <a:pt x="6062255" y="21498"/>
                  <a:pt x="6300603" y="0"/>
                </a:cubicBezTo>
                <a:cubicBezTo>
                  <a:pt x="6538951" y="-21498"/>
                  <a:pt x="6968178" y="11294"/>
                  <a:pt x="7268975" y="0"/>
                </a:cubicBezTo>
                <a:cubicBezTo>
                  <a:pt x="7439877" y="-37884"/>
                  <a:pt x="7576786" y="166623"/>
                  <a:pt x="7621010" y="352035"/>
                </a:cubicBezTo>
                <a:cubicBezTo>
                  <a:pt x="7626484" y="459014"/>
                  <a:pt x="7636134" y="709725"/>
                  <a:pt x="7621010" y="835482"/>
                </a:cubicBezTo>
                <a:cubicBezTo>
                  <a:pt x="7605886" y="961239"/>
                  <a:pt x="7602610" y="1149690"/>
                  <a:pt x="7621010" y="1276687"/>
                </a:cubicBezTo>
                <a:cubicBezTo>
                  <a:pt x="7639410" y="1403684"/>
                  <a:pt x="7636486" y="1571153"/>
                  <a:pt x="7621010" y="1760134"/>
                </a:cubicBezTo>
                <a:cubicBezTo>
                  <a:pt x="7618171" y="1958486"/>
                  <a:pt x="7456559" y="2083844"/>
                  <a:pt x="7268975" y="2112169"/>
                </a:cubicBezTo>
                <a:cubicBezTo>
                  <a:pt x="7055064" y="2140219"/>
                  <a:pt x="6697691" y="2133986"/>
                  <a:pt x="6438942" y="2112169"/>
                </a:cubicBezTo>
                <a:cubicBezTo>
                  <a:pt x="6180193" y="2090352"/>
                  <a:pt x="5878512" y="2124400"/>
                  <a:pt x="5678079" y="2112169"/>
                </a:cubicBezTo>
                <a:cubicBezTo>
                  <a:pt x="5477646" y="2099938"/>
                  <a:pt x="5128706" y="2114877"/>
                  <a:pt x="4917215" y="2112169"/>
                </a:cubicBezTo>
                <a:cubicBezTo>
                  <a:pt x="4705724" y="2109461"/>
                  <a:pt x="4371173" y="2138000"/>
                  <a:pt x="4225521" y="2112169"/>
                </a:cubicBezTo>
                <a:cubicBezTo>
                  <a:pt x="4079869" y="2086338"/>
                  <a:pt x="3823502" y="2082697"/>
                  <a:pt x="3602997" y="2112169"/>
                </a:cubicBezTo>
                <a:cubicBezTo>
                  <a:pt x="3382492" y="2141641"/>
                  <a:pt x="3181594" y="2105611"/>
                  <a:pt x="2911303" y="2112169"/>
                </a:cubicBezTo>
                <a:cubicBezTo>
                  <a:pt x="2641012" y="2118727"/>
                  <a:pt x="2625124" y="2132616"/>
                  <a:pt x="2427117" y="2112169"/>
                </a:cubicBezTo>
                <a:cubicBezTo>
                  <a:pt x="2229110" y="2091722"/>
                  <a:pt x="1990402" y="2096210"/>
                  <a:pt x="1873762" y="2112169"/>
                </a:cubicBezTo>
                <a:cubicBezTo>
                  <a:pt x="1757123" y="2128128"/>
                  <a:pt x="1410461" y="2108013"/>
                  <a:pt x="1112898" y="2112169"/>
                </a:cubicBezTo>
                <a:cubicBezTo>
                  <a:pt x="815335" y="2116325"/>
                  <a:pt x="613079" y="2078408"/>
                  <a:pt x="352035" y="2112169"/>
                </a:cubicBezTo>
                <a:cubicBezTo>
                  <a:pt x="156465" y="2096856"/>
                  <a:pt x="17456" y="1909680"/>
                  <a:pt x="0" y="1760134"/>
                </a:cubicBezTo>
                <a:cubicBezTo>
                  <a:pt x="14758" y="1560685"/>
                  <a:pt x="21781" y="1433305"/>
                  <a:pt x="0" y="1304849"/>
                </a:cubicBezTo>
                <a:cubicBezTo>
                  <a:pt x="-21781" y="1176393"/>
                  <a:pt x="6053" y="973933"/>
                  <a:pt x="0" y="835482"/>
                </a:cubicBezTo>
                <a:cubicBezTo>
                  <a:pt x="-6053" y="697031"/>
                  <a:pt x="10959" y="494482"/>
                  <a:pt x="0" y="352035"/>
                </a:cubicBezTo>
                <a:close/>
              </a:path>
              <a:path w="7621010" h="2112169" stroke="0" extrusionOk="0">
                <a:moveTo>
                  <a:pt x="0" y="352035"/>
                </a:moveTo>
                <a:cubicBezTo>
                  <a:pt x="-3815" y="170003"/>
                  <a:pt x="126101" y="6033"/>
                  <a:pt x="352035" y="0"/>
                </a:cubicBezTo>
                <a:cubicBezTo>
                  <a:pt x="591027" y="1092"/>
                  <a:pt x="727849" y="-467"/>
                  <a:pt x="905390" y="0"/>
                </a:cubicBezTo>
                <a:cubicBezTo>
                  <a:pt x="1082931" y="467"/>
                  <a:pt x="1285582" y="-12344"/>
                  <a:pt x="1458745" y="0"/>
                </a:cubicBezTo>
                <a:cubicBezTo>
                  <a:pt x="1631909" y="12344"/>
                  <a:pt x="1848756" y="25231"/>
                  <a:pt x="2081270" y="0"/>
                </a:cubicBezTo>
                <a:cubicBezTo>
                  <a:pt x="2313785" y="-25231"/>
                  <a:pt x="2736256" y="22272"/>
                  <a:pt x="2911303" y="0"/>
                </a:cubicBezTo>
                <a:cubicBezTo>
                  <a:pt x="3086350" y="-22272"/>
                  <a:pt x="3418522" y="-37378"/>
                  <a:pt x="3741336" y="0"/>
                </a:cubicBezTo>
                <a:cubicBezTo>
                  <a:pt x="4064150" y="37378"/>
                  <a:pt x="4109779" y="781"/>
                  <a:pt x="4294691" y="0"/>
                </a:cubicBezTo>
                <a:cubicBezTo>
                  <a:pt x="4479603" y="-781"/>
                  <a:pt x="4743366" y="20724"/>
                  <a:pt x="5124724" y="0"/>
                </a:cubicBezTo>
                <a:cubicBezTo>
                  <a:pt x="5506082" y="-20724"/>
                  <a:pt x="5511842" y="-1394"/>
                  <a:pt x="5608909" y="0"/>
                </a:cubicBezTo>
                <a:cubicBezTo>
                  <a:pt x="5705976" y="1394"/>
                  <a:pt x="5914477" y="16156"/>
                  <a:pt x="6162265" y="0"/>
                </a:cubicBezTo>
                <a:cubicBezTo>
                  <a:pt x="6410053" y="-16156"/>
                  <a:pt x="6786263" y="-48401"/>
                  <a:pt x="7268975" y="0"/>
                </a:cubicBezTo>
                <a:cubicBezTo>
                  <a:pt x="7505314" y="4876"/>
                  <a:pt x="7628006" y="177292"/>
                  <a:pt x="7621010" y="352035"/>
                </a:cubicBezTo>
                <a:cubicBezTo>
                  <a:pt x="7634574" y="442681"/>
                  <a:pt x="7629232" y="630854"/>
                  <a:pt x="7621010" y="779158"/>
                </a:cubicBezTo>
                <a:cubicBezTo>
                  <a:pt x="7612788" y="927462"/>
                  <a:pt x="7599935" y="1123362"/>
                  <a:pt x="7621010" y="1220363"/>
                </a:cubicBezTo>
                <a:cubicBezTo>
                  <a:pt x="7642085" y="1317364"/>
                  <a:pt x="7642790" y="1641577"/>
                  <a:pt x="7621010" y="1760134"/>
                </a:cubicBezTo>
                <a:cubicBezTo>
                  <a:pt x="7637637" y="1919341"/>
                  <a:pt x="7450805" y="2125621"/>
                  <a:pt x="7268975" y="2112169"/>
                </a:cubicBezTo>
                <a:cubicBezTo>
                  <a:pt x="6971081" y="2128855"/>
                  <a:pt x="6900274" y="2089413"/>
                  <a:pt x="6577281" y="2112169"/>
                </a:cubicBezTo>
                <a:cubicBezTo>
                  <a:pt x="6254288" y="2134925"/>
                  <a:pt x="6109900" y="2125602"/>
                  <a:pt x="5885587" y="2112169"/>
                </a:cubicBezTo>
                <a:cubicBezTo>
                  <a:pt x="5661274" y="2098736"/>
                  <a:pt x="5424178" y="2134738"/>
                  <a:pt x="5124724" y="2112169"/>
                </a:cubicBezTo>
                <a:cubicBezTo>
                  <a:pt x="4825270" y="2089600"/>
                  <a:pt x="4727314" y="2125161"/>
                  <a:pt x="4502199" y="2112169"/>
                </a:cubicBezTo>
                <a:cubicBezTo>
                  <a:pt x="4277085" y="2099177"/>
                  <a:pt x="4143804" y="2103033"/>
                  <a:pt x="4018013" y="2112169"/>
                </a:cubicBezTo>
                <a:cubicBezTo>
                  <a:pt x="3892222" y="2121305"/>
                  <a:pt x="3742707" y="2098511"/>
                  <a:pt x="3533827" y="2112169"/>
                </a:cubicBezTo>
                <a:cubicBezTo>
                  <a:pt x="3324947" y="2125827"/>
                  <a:pt x="3065034" y="2141823"/>
                  <a:pt x="2703795" y="2112169"/>
                </a:cubicBezTo>
                <a:cubicBezTo>
                  <a:pt x="2342556" y="2082515"/>
                  <a:pt x="2378265" y="2084189"/>
                  <a:pt x="2081270" y="2112169"/>
                </a:cubicBezTo>
                <a:cubicBezTo>
                  <a:pt x="1784276" y="2140149"/>
                  <a:pt x="1652893" y="2133934"/>
                  <a:pt x="1320407" y="2112169"/>
                </a:cubicBezTo>
                <a:cubicBezTo>
                  <a:pt x="987921" y="2090404"/>
                  <a:pt x="814015" y="2153210"/>
                  <a:pt x="352035" y="2112169"/>
                </a:cubicBezTo>
                <a:cubicBezTo>
                  <a:pt x="200945" y="2116077"/>
                  <a:pt x="3610" y="1967402"/>
                  <a:pt x="0" y="1760134"/>
                </a:cubicBezTo>
                <a:cubicBezTo>
                  <a:pt x="13729" y="1659449"/>
                  <a:pt x="-5553" y="1508628"/>
                  <a:pt x="0" y="1276687"/>
                </a:cubicBezTo>
                <a:cubicBezTo>
                  <a:pt x="5553" y="1044746"/>
                  <a:pt x="-4101" y="1023559"/>
                  <a:pt x="0" y="793239"/>
                </a:cubicBezTo>
                <a:cubicBezTo>
                  <a:pt x="4101" y="562919"/>
                  <a:pt x="-5976" y="558960"/>
                  <a:pt x="0" y="352035"/>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en-US" sz="4400" b="1" i="0" u="none" strike="noStrike" kern="1200" cap="none" spc="0" normalizeH="0" baseline="0" noProof="0" dirty="0" err="1">
                <a:ln>
                  <a:noFill/>
                </a:ln>
                <a:solidFill>
                  <a:prstClr val="black"/>
                </a:solidFill>
                <a:effectLst/>
                <a:uLnTx/>
                <a:uFillTx/>
                <a:latin typeface="Calibri" panose="020F0502020204030204"/>
              </a:rPr>
              <a:t>Câu</a:t>
            </a:r>
            <a:r>
              <a:rPr kumimoji="0" lang="en-US" sz="4400" b="1" i="0" u="none" strike="noStrike" kern="1200" cap="none" spc="0" normalizeH="0" baseline="0" noProof="0" dirty="0">
                <a:ln>
                  <a:noFill/>
                </a:ln>
                <a:solidFill>
                  <a:prstClr val="black"/>
                </a:solidFill>
                <a:effectLst/>
                <a:uLnTx/>
                <a:uFillTx/>
                <a:latin typeface="Calibri" panose="020F0502020204030204"/>
              </a:rPr>
              <a:t> 1</a:t>
            </a:r>
            <a:r>
              <a:rPr kumimoji="0" lang="en-US" sz="4400" b="1" i="0" u="none" strike="noStrike" kern="1200" cap="none" spc="0" normalizeH="0" baseline="0" noProof="0">
                <a:ln>
                  <a:noFill/>
                </a:ln>
                <a:solidFill>
                  <a:prstClr val="black"/>
                </a:solidFill>
                <a:effectLst/>
                <a:uLnTx/>
                <a:uFillTx/>
                <a:latin typeface="Calibri" panose="020F0502020204030204"/>
              </a:rPr>
              <a:t>: </a:t>
            </a:r>
            <a:r>
              <a:rPr lang="en-US" sz="4400" b="1">
                <a:solidFill>
                  <a:prstClr val="black"/>
                </a:solidFill>
              </a:rPr>
              <a:t>Em hãy nêu một số biểu hiện của việc tích cực hoàn thành nhiệm vụ ở nhà?</a:t>
            </a:r>
          </a:p>
        </p:txBody>
      </p:sp>
      <p:sp>
        <p:nvSpPr>
          <p:cNvPr id="12" name="AutoShape 3">
            <a:extLst>
              <a:ext uri="{FF2B5EF4-FFF2-40B4-BE49-F238E27FC236}">
                <a16:creationId xmlns:a16="http://schemas.microsoft.com/office/drawing/2014/main" id="{AABEA363-FABC-4EE4-9915-07D888A2E73C}"/>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a:extLst>
              <a:ext uri="{FF2B5EF4-FFF2-40B4-BE49-F238E27FC236}">
                <a16:creationId xmlns:a16="http://schemas.microsoft.com/office/drawing/2014/main" id="{F918C59E-DD3F-4756-B4A7-8E1A8CE0F8E7}"/>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8">
            <a:extLst>
              <a:ext uri="{FF2B5EF4-FFF2-40B4-BE49-F238E27FC236}">
                <a16:creationId xmlns:a16="http://schemas.microsoft.com/office/drawing/2014/main" id="{CD36633E-D4EC-4923-AA42-9FADF1A0DA05}"/>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21">
            <a:extLst>
              <a:ext uri="{FF2B5EF4-FFF2-40B4-BE49-F238E27FC236}">
                <a16:creationId xmlns:a16="http://schemas.microsoft.com/office/drawing/2014/main" id="{FFA7EA86-F475-44CF-9612-AF5ED0B603D6}"/>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2">
            <a:extLst>
              <a:ext uri="{FF2B5EF4-FFF2-40B4-BE49-F238E27FC236}">
                <a16:creationId xmlns:a16="http://schemas.microsoft.com/office/drawing/2014/main" id="{A52781B4-0761-42D9-9160-8EFD97DD7BDF}"/>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5">
            <a:extLst>
              <a:ext uri="{FF2B5EF4-FFF2-40B4-BE49-F238E27FC236}">
                <a16:creationId xmlns:a16="http://schemas.microsoft.com/office/drawing/2014/main" id="{5F5C89D0-79F4-41EC-B0B7-EA6AAFB4C048}"/>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6">
            <a:extLst>
              <a:ext uri="{FF2B5EF4-FFF2-40B4-BE49-F238E27FC236}">
                <a16:creationId xmlns:a16="http://schemas.microsoft.com/office/drawing/2014/main" id="{B9DFE269-3F09-4992-91C2-3DE9A21E12C2}"/>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Picture 34" descr="A picture containing toy, doll&#10;&#10;Description automatically generated">
            <a:extLst>
              <a:ext uri="{FF2B5EF4-FFF2-40B4-BE49-F238E27FC236}">
                <a16:creationId xmlns:a16="http://schemas.microsoft.com/office/drawing/2014/main" id="{D5B529CF-CF37-400C-BEFC-4A44A443C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323115" y="1074544"/>
            <a:ext cx="2414282" cy="5673094"/>
          </a:xfrm>
          <a:prstGeom prst="rect">
            <a:avLst/>
          </a:prstGeom>
        </p:spPr>
      </p:pic>
    </p:spTree>
    <p:extLst>
      <p:ext uri="{BB962C8B-B14F-4D97-AF65-F5344CB8AC3E}">
        <p14:creationId xmlns:p14="http://schemas.microsoft.com/office/powerpoint/2010/main" val="243637228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570B961A-D61C-4083-8C5D-635AD2113534}"/>
              </a:ext>
            </a:extLst>
          </p:cNvPr>
          <p:cNvSpPr/>
          <p:nvPr/>
        </p:nvSpPr>
        <p:spPr>
          <a:xfrm>
            <a:off x="1792866" y="2430762"/>
            <a:ext cx="7621010" cy="2112169"/>
          </a:xfrm>
          <a:custGeom>
            <a:avLst/>
            <a:gdLst>
              <a:gd name="connsiteX0" fmla="*/ 0 w 7621010"/>
              <a:gd name="connsiteY0" fmla="*/ 352035 h 2112169"/>
              <a:gd name="connsiteX1" fmla="*/ 352035 w 7621010"/>
              <a:gd name="connsiteY1" fmla="*/ 0 h 2112169"/>
              <a:gd name="connsiteX2" fmla="*/ 1112898 w 7621010"/>
              <a:gd name="connsiteY2" fmla="*/ 0 h 2112169"/>
              <a:gd name="connsiteX3" fmla="*/ 1804592 w 7621010"/>
              <a:gd name="connsiteY3" fmla="*/ 0 h 2112169"/>
              <a:gd name="connsiteX4" fmla="*/ 2357948 w 7621010"/>
              <a:gd name="connsiteY4" fmla="*/ 0 h 2112169"/>
              <a:gd name="connsiteX5" fmla="*/ 3187980 w 7621010"/>
              <a:gd name="connsiteY5" fmla="*/ 0 h 2112169"/>
              <a:gd name="connsiteX6" fmla="*/ 4018013 w 7621010"/>
              <a:gd name="connsiteY6" fmla="*/ 0 h 2112169"/>
              <a:gd name="connsiteX7" fmla="*/ 4571368 w 7621010"/>
              <a:gd name="connsiteY7" fmla="*/ 0 h 2112169"/>
              <a:gd name="connsiteX8" fmla="*/ 5055554 w 7621010"/>
              <a:gd name="connsiteY8" fmla="*/ 0 h 2112169"/>
              <a:gd name="connsiteX9" fmla="*/ 5539740 w 7621010"/>
              <a:gd name="connsiteY9" fmla="*/ 0 h 2112169"/>
              <a:gd name="connsiteX10" fmla="*/ 6300603 w 7621010"/>
              <a:gd name="connsiteY10" fmla="*/ 0 h 2112169"/>
              <a:gd name="connsiteX11" fmla="*/ 7268975 w 7621010"/>
              <a:gd name="connsiteY11" fmla="*/ 0 h 2112169"/>
              <a:gd name="connsiteX12" fmla="*/ 7621010 w 7621010"/>
              <a:gd name="connsiteY12" fmla="*/ 352035 h 2112169"/>
              <a:gd name="connsiteX13" fmla="*/ 7621010 w 7621010"/>
              <a:gd name="connsiteY13" fmla="*/ 835482 h 2112169"/>
              <a:gd name="connsiteX14" fmla="*/ 7621010 w 7621010"/>
              <a:gd name="connsiteY14" fmla="*/ 1276687 h 2112169"/>
              <a:gd name="connsiteX15" fmla="*/ 7621010 w 7621010"/>
              <a:gd name="connsiteY15" fmla="*/ 1760134 h 2112169"/>
              <a:gd name="connsiteX16" fmla="*/ 7268975 w 7621010"/>
              <a:gd name="connsiteY16" fmla="*/ 2112169 h 2112169"/>
              <a:gd name="connsiteX17" fmla="*/ 6438942 w 7621010"/>
              <a:gd name="connsiteY17" fmla="*/ 2112169 h 2112169"/>
              <a:gd name="connsiteX18" fmla="*/ 5678079 w 7621010"/>
              <a:gd name="connsiteY18" fmla="*/ 2112169 h 2112169"/>
              <a:gd name="connsiteX19" fmla="*/ 4917215 w 7621010"/>
              <a:gd name="connsiteY19" fmla="*/ 2112169 h 2112169"/>
              <a:gd name="connsiteX20" fmla="*/ 4225521 w 7621010"/>
              <a:gd name="connsiteY20" fmla="*/ 2112169 h 2112169"/>
              <a:gd name="connsiteX21" fmla="*/ 3602997 w 7621010"/>
              <a:gd name="connsiteY21" fmla="*/ 2112169 h 2112169"/>
              <a:gd name="connsiteX22" fmla="*/ 2911303 w 7621010"/>
              <a:gd name="connsiteY22" fmla="*/ 2112169 h 2112169"/>
              <a:gd name="connsiteX23" fmla="*/ 2427117 w 7621010"/>
              <a:gd name="connsiteY23" fmla="*/ 2112169 h 2112169"/>
              <a:gd name="connsiteX24" fmla="*/ 1873762 w 7621010"/>
              <a:gd name="connsiteY24" fmla="*/ 2112169 h 2112169"/>
              <a:gd name="connsiteX25" fmla="*/ 1112898 w 7621010"/>
              <a:gd name="connsiteY25" fmla="*/ 2112169 h 2112169"/>
              <a:gd name="connsiteX26" fmla="*/ 352035 w 7621010"/>
              <a:gd name="connsiteY26" fmla="*/ 2112169 h 2112169"/>
              <a:gd name="connsiteX27" fmla="*/ 0 w 7621010"/>
              <a:gd name="connsiteY27" fmla="*/ 1760134 h 2112169"/>
              <a:gd name="connsiteX28" fmla="*/ 0 w 7621010"/>
              <a:gd name="connsiteY28" fmla="*/ 1304849 h 2112169"/>
              <a:gd name="connsiteX29" fmla="*/ 0 w 7621010"/>
              <a:gd name="connsiteY29" fmla="*/ 835482 h 2112169"/>
              <a:gd name="connsiteX30" fmla="*/ 0 w 7621010"/>
              <a:gd name="connsiteY30" fmla="*/ 352035 h 211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21010" h="2112169" fill="none" extrusionOk="0">
                <a:moveTo>
                  <a:pt x="0" y="352035"/>
                </a:moveTo>
                <a:cubicBezTo>
                  <a:pt x="34244" y="131983"/>
                  <a:pt x="154094" y="-31956"/>
                  <a:pt x="352035" y="0"/>
                </a:cubicBezTo>
                <a:cubicBezTo>
                  <a:pt x="621434" y="19704"/>
                  <a:pt x="777015" y="13095"/>
                  <a:pt x="1112898" y="0"/>
                </a:cubicBezTo>
                <a:cubicBezTo>
                  <a:pt x="1448781" y="-13095"/>
                  <a:pt x="1479358" y="-16384"/>
                  <a:pt x="1804592" y="0"/>
                </a:cubicBezTo>
                <a:cubicBezTo>
                  <a:pt x="2129826" y="16384"/>
                  <a:pt x="2116762" y="14252"/>
                  <a:pt x="2357948" y="0"/>
                </a:cubicBezTo>
                <a:cubicBezTo>
                  <a:pt x="2599134" y="-14252"/>
                  <a:pt x="2998330" y="-10875"/>
                  <a:pt x="3187980" y="0"/>
                </a:cubicBezTo>
                <a:cubicBezTo>
                  <a:pt x="3377630" y="10875"/>
                  <a:pt x="3812599" y="-30928"/>
                  <a:pt x="4018013" y="0"/>
                </a:cubicBezTo>
                <a:cubicBezTo>
                  <a:pt x="4223427" y="30928"/>
                  <a:pt x="4423912" y="-15309"/>
                  <a:pt x="4571368" y="0"/>
                </a:cubicBezTo>
                <a:cubicBezTo>
                  <a:pt x="4718824" y="15309"/>
                  <a:pt x="4860767" y="-12430"/>
                  <a:pt x="5055554" y="0"/>
                </a:cubicBezTo>
                <a:cubicBezTo>
                  <a:pt x="5250341" y="12430"/>
                  <a:pt x="5348282" y="-23386"/>
                  <a:pt x="5539740" y="0"/>
                </a:cubicBezTo>
                <a:cubicBezTo>
                  <a:pt x="5731198" y="23386"/>
                  <a:pt x="6062255" y="21498"/>
                  <a:pt x="6300603" y="0"/>
                </a:cubicBezTo>
                <a:cubicBezTo>
                  <a:pt x="6538951" y="-21498"/>
                  <a:pt x="6968178" y="11294"/>
                  <a:pt x="7268975" y="0"/>
                </a:cubicBezTo>
                <a:cubicBezTo>
                  <a:pt x="7439877" y="-37884"/>
                  <a:pt x="7576786" y="166623"/>
                  <a:pt x="7621010" y="352035"/>
                </a:cubicBezTo>
                <a:cubicBezTo>
                  <a:pt x="7626484" y="459014"/>
                  <a:pt x="7636134" y="709725"/>
                  <a:pt x="7621010" y="835482"/>
                </a:cubicBezTo>
                <a:cubicBezTo>
                  <a:pt x="7605886" y="961239"/>
                  <a:pt x="7602610" y="1149690"/>
                  <a:pt x="7621010" y="1276687"/>
                </a:cubicBezTo>
                <a:cubicBezTo>
                  <a:pt x="7639410" y="1403684"/>
                  <a:pt x="7636486" y="1571153"/>
                  <a:pt x="7621010" y="1760134"/>
                </a:cubicBezTo>
                <a:cubicBezTo>
                  <a:pt x="7618171" y="1958486"/>
                  <a:pt x="7456559" y="2083844"/>
                  <a:pt x="7268975" y="2112169"/>
                </a:cubicBezTo>
                <a:cubicBezTo>
                  <a:pt x="7055064" y="2140219"/>
                  <a:pt x="6697691" y="2133986"/>
                  <a:pt x="6438942" y="2112169"/>
                </a:cubicBezTo>
                <a:cubicBezTo>
                  <a:pt x="6180193" y="2090352"/>
                  <a:pt x="5878512" y="2124400"/>
                  <a:pt x="5678079" y="2112169"/>
                </a:cubicBezTo>
                <a:cubicBezTo>
                  <a:pt x="5477646" y="2099938"/>
                  <a:pt x="5128706" y="2114877"/>
                  <a:pt x="4917215" y="2112169"/>
                </a:cubicBezTo>
                <a:cubicBezTo>
                  <a:pt x="4705724" y="2109461"/>
                  <a:pt x="4371173" y="2138000"/>
                  <a:pt x="4225521" y="2112169"/>
                </a:cubicBezTo>
                <a:cubicBezTo>
                  <a:pt x="4079869" y="2086338"/>
                  <a:pt x="3823502" y="2082697"/>
                  <a:pt x="3602997" y="2112169"/>
                </a:cubicBezTo>
                <a:cubicBezTo>
                  <a:pt x="3382492" y="2141641"/>
                  <a:pt x="3181594" y="2105611"/>
                  <a:pt x="2911303" y="2112169"/>
                </a:cubicBezTo>
                <a:cubicBezTo>
                  <a:pt x="2641012" y="2118727"/>
                  <a:pt x="2625124" y="2132616"/>
                  <a:pt x="2427117" y="2112169"/>
                </a:cubicBezTo>
                <a:cubicBezTo>
                  <a:pt x="2229110" y="2091722"/>
                  <a:pt x="1990402" y="2096210"/>
                  <a:pt x="1873762" y="2112169"/>
                </a:cubicBezTo>
                <a:cubicBezTo>
                  <a:pt x="1757123" y="2128128"/>
                  <a:pt x="1410461" y="2108013"/>
                  <a:pt x="1112898" y="2112169"/>
                </a:cubicBezTo>
                <a:cubicBezTo>
                  <a:pt x="815335" y="2116325"/>
                  <a:pt x="613079" y="2078408"/>
                  <a:pt x="352035" y="2112169"/>
                </a:cubicBezTo>
                <a:cubicBezTo>
                  <a:pt x="156465" y="2096856"/>
                  <a:pt x="17456" y="1909680"/>
                  <a:pt x="0" y="1760134"/>
                </a:cubicBezTo>
                <a:cubicBezTo>
                  <a:pt x="14758" y="1560685"/>
                  <a:pt x="21781" y="1433305"/>
                  <a:pt x="0" y="1304849"/>
                </a:cubicBezTo>
                <a:cubicBezTo>
                  <a:pt x="-21781" y="1176393"/>
                  <a:pt x="6053" y="973933"/>
                  <a:pt x="0" y="835482"/>
                </a:cubicBezTo>
                <a:cubicBezTo>
                  <a:pt x="-6053" y="697031"/>
                  <a:pt x="10959" y="494482"/>
                  <a:pt x="0" y="352035"/>
                </a:cubicBezTo>
                <a:close/>
              </a:path>
              <a:path w="7621010" h="2112169" stroke="0" extrusionOk="0">
                <a:moveTo>
                  <a:pt x="0" y="352035"/>
                </a:moveTo>
                <a:cubicBezTo>
                  <a:pt x="-3815" y="170003"/>
                  <a:pt x="126101" y="6033"/>
                  <a:pt x="352035" y="0"/>
                </a:cubicBezTo>
                <a:cubicBezTo>
                  <a:pt x="591027" y="1092"/>
                  <a:pt x="727849" y="-467"/>
                  <a:pt x="905390" y="0"/>
                </a:cubicBezTo>
                <a:cubicBezTo>
                  <a:pt x="1082931" y="467"/>
                  <a:pt x="1285582" y="-12344"/>
                  <a:pt x="1458745" y="0"/>
                </a:cubicBezTo>
                <a:cubicBezTo>
                  <a:pt x="1631909" y="12344"/>
                  <a:pt x="1848756" y="25231"/>
                  <a:pt x="2081270" y="0"/>
                </a:cubicBezTo>
                <a:cubicBezTo>
                  <a:pt x="2313785" y="-25231"/>
                  <a:pt x="2736256" y="22272"/>
                  <a:pt x="2911303" y="0"/>
                </a:cubicBezTo>
                <a:cubicBezTo>
                  <a:pt x="3086350" y="-22272"/>
                  <a:pt x="3418522" y="-37378"/>
                  <a:pt x="3741336" y="0"/>
                </a:cubicBezTo>
                <a:cubicBezTo>
                  <a:pt x="4064150" y="37378"/>
                  <a:pt x="4109779" y="781"/>
                  <a:pt x="4294691" y="0"/>
                </a:cubicBezTo>
                <a:cubicBezTo>
                  <a:pt x="4479603" y="-781"/>
                  <a:pt x="4743366" y="20724"/>
                  <a:pt x="5124724" y="0"/>
                </a:cubicBezTo>
                <a:cubicBezTo>
                  <a:pt x="5506082" y="-20724"/>
                  <a:pt x="5511842" y="-1394"/>
                  <a:pt x="5608909" y="0"/>
                </a:cubicBezTo>
                <a:cubicBezTo>
                  <a:pt x="5705976" y="1394"/>
                  <a:pt x="5914477" y="16156"/>
                  <a:pt x="6162265" y="0"/>
                </a:cubicBezTo>
                <a:cubicBezTo>
                  <a:pt x="6410053" y="-16156"/>
                  <a:pt x="6786263" y="-48401"/>
                  <a:pt x="7268975" y="0"/>
                </a:cubicBezTo>
                <a:cubicBezTo>
                  <a:pt x="7505314" y="4876"/>
                  <a:pt x="7628006" y="177292"/>
                  <a:pt x="7621010" y="352035"/>
                </a:cubicBezTo>
                <a:cubicBezTo>
                  <a:pt x="7634574" y="442681"/>
                  <a:pt x="7629232" y="630854"/>
                  <a:pt x="7621010" y="779158"/>
                </a:cubicBezTo>
                <a:cubicBezTo>
                  <a:pt x="7612788" y="927462"/>
                  <a:pt x="7599935" y="1123362"/>
                  <a:pt x="7621010" y="1220363"/>
                </a:cubicBezTo>
                <a:cubicBezTo>
                  <a:pt x="7642085" y="1317364"/>
                  <a:pt x="7642790" y="1641577"/>
                  <a:pt x="7621010" y="1760134"/>
                </a:cubicBezTo>
                <a:cubicBezTo>
                  <a:pt x="7637637" y="1919341"/>
                  <a:pt x="7450805" y="2125621"/>
                  <a:pt x="7268975" y="2112169"/>
                </a:cubicBezTo>
                <a:cubicBezTo>
                  <a:pt x="6971081" y="2128855"/>
                  <a:pt x="6900274" y="2089413"/>
                  <a:pt x="6577281" y="2112169"/>
                </a:cubicBezTo>
                <a:cubicBezTo>
                  <a:pt x="6254288" y="2134925"/>
                  <a:pt x="6109900" y="2125602"/>
                  <a:pt x="5885587" y="2112169"/>
                </a:cubicBezTo>
                <a:cubicBezTo>
                  <a:pt x="5661274" y="2098736"/>
                  <a:pt x="5424178" y="2134738"/>
                  <a:pt x="5124724" y="2112169"/>
                </a:cubicBezTo>
                <a:cubicBezTo>
                  <a:pt x="4825270" y="2089600"/>
                  <a:pt x="4727314" y="2125161"/>
                  <a:pt x="4502199" y="2112169"/>
                </a:cubicBezTo>
                <a:cubicBezTo>
                  <a:pt x="4277085" y="2099177"/>
                  <a:pt x="4143804" y="2103033"/>
                  <a:pt x="4018013" y="2112169"/>
                </a:cubicBezTo>
                <a:cubicBezTo>
                  <a:pt x="3892222" y="2121305"/>
                  <a:pt x="3742707" y="2098511"/>
                  <a:pt x="3533827" y="2112169"/>
                </a:cubicBezTo>
                <a:cubicBezTo>
                  <a:pt x="3324947" y="2125827"/>
                  <a:pt x="3065034" y="2141823"/>
                  <a:pt x="2703795" y="2112169"/>
                </a:cubicBezTo>
                <a:cubicBezTo>
                  <a:pt x="2342556" y="2082515"/>
                  <a:pt x="2378265" y="2084189"/>
                  <a:pt x="2081270" y="2112169"/>
                </a:cubicBezTo>
                <a:cubicBezTo>
                  <a:pt x="1784276" y="2140149"/>
                  <a:pt x="1652893" y="2133934"/>
                  <a:pt x="1320407" y="2112169"/>
                </a:cubicBezTo>
                <a:cubicBezTo>
                  <a:pt x="987921" y="2090404"/>
                  <a:pt x="814015" y="2153210"/>
                  <a:pt x="352035" y="2112169"/>
                </a:cubicBezTo>
                <a:cubicBezTo>
                  <a:pt x="200945" y="2116077"/>
                  <a:pt x="3610" y="1967402"/>
                  <a:pt x="0" y="1760134"/>
                </a:cubicBezTo>
                <a:cubicBezTo>
                  <a:pt x="13729" y="1659449"/>
                  <a:pt x="-5553" y="1508628"/>
                  <a:pt x="0" y="1276687"/>
                </a:cubicBezTo>
                <a:cubicBezTo>
                  <a:pt x="5553" y="1044746"/>
                  <a:pt x="-4101" y="1023559"/>
                  <a:pt x="0" y="793239"/>
                </a:cubicBezTo>
                <a:cubicBezTo>
                  <a:pt x="4101" y="562919"/>
                  <a:pt x="-5976" y="558960"/>
                  <a:pt x="0" y="352035"/>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a:noFill/>
                </a:ln>
                <a:solidFill>
                  <a:prstClr val="black"/>
                </a:solidFill>
                <a:effectLst/>
                <a:uLnTx/>
                <a:uFillTx/>
                <a:latin typeface="Calibri" panose="020F0502020204030204"/>
                <a:ea typeface="+mn-ea"/>
                <a:cs typeface="+mn-cs"/>
              </a:rPr>
              <a:t>Câu</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 2: Vì sao cần tích cực hoàn thành nhiệm vụ ở nhà?</a:t>
            </a:r>
          </a:p>
        </p:txBody>
      </p:sp>
      <p:sp>
        <p:nvSpPr>
          <p:cNvPr id="12" name="AutoShape 3">
            <a:extLst>
              <a:ext uri="{FF2B5EF4-FFF2-40B4-BE49-F238E27FC236}">
                <a16:creationId xmlns:a16="http://schemas.microsoft.com/office/drawing/2014/main" id="{AABEA363-FABC-4EE4-9915-07D888A2E73C}"/>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a:extLst>
              <a:ext uri="{FF2B5EF4-FFF2-40B4-BE49-F238E27FC236}">
                <a16:creationId xmlns:a16="http://schemas.microsoft.com/office/drawing/2014/main" id="{F918C59E-DD3F-4756-B4A7-8E1A8CE0F8E7}"/>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8">
            <a:extLst>
              <a:ext uri="{FF2B5EF4-FFF2-40B4-BE49-F238E27FC236}">
                <a16:creationId xmlns:a16="http://schemas.microsoft.com/office/drawing/2014/main" id="{CD36633E-D4EC-4923-AA42-9FADF1A0DA05}"/>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21">
            <a:extLst>
              <a:ext uri="{FF2B5EF4-FFF2-40B4-BE49-F238E27FC236}">
                <a16:creationId xmlns:a16="http://schemas.microsoft.com/office/drawing/2014/main" id="{FFA7EA86-F475-44CF-9612-AF5ED0B603D6}"/>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2">
            <a:extLst>
              <a:ext uri="{FF2B5EF4-FFF2-40B4-BE49-F238E27FC236}">
                <a16:creationId xmlns:a16="http://schemas.microsoft.com/office/drawing/2014/main" id="{A52781B4-0761-42D9-9160-8EFD97DD7BDF}"/>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5">
            <a:extLst>
              <a:ext uri="{FF2B5EF4-FFF2-40B4-BE49-F238E27FC236}">
                <a16:creationId xmlns:a16="http://schemas.microsoft.com/office/drawing/2014/main" id="{5F5C89D0-79F4-41EC-B0B7-EA6AAFB4C048}"/>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6">
            <a:extLst>
              <a:ext uri="{FF2B5EF4-FFF2-40B4-BE49-F238E27FC236}">
                <a16:creationId xmlns:a16="http://schemas.microsoft.com/office/drawing/2014/main" id="{B9DFE269-3F09-4992-91C2-3DE9A21E12C2}"/>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Picture 34" descr="A picture containing toy, doll&#10;&#10;Description automatically generated">
            <a:extLst>
              <a:ext uri="{FF2B5EF4-FFF2-40B4-BE49-F238E27FC236}">
                <a16:creationId xmlns:a16="http://schemas.microsoft.com/office/drawing/2014/main" id="{D5B529CF-CF37-400C-BEFC-4A44A443C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323115" y="1074544"/>
            <a:ext cx="2414282" cy="5673094"/>
          </a:xfrm>
          <a:prstGeom prst="rect">
            <a:avLst/>
          </a:prstGeom>
        </p:spPr>
      </p:pic>
    </p:spTree>
    <p:extLst>
      <p:ext uri="{BB962C8B-B14F-4D97-AF65-F5344CB8AC3E}">
        <p14:creationId xmlns:p14="http://schemas.microsoft.com/office/powerpoint/2010/main" val="27627313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570B961A-D61C-4083-8C5D-635AD2113534}"/>
              </a:ext>
            </a:extLst>
          </p:cNvPr>
          <p:cNvSpPr/>
          <p:nvPr/>
        </p:nvSpPr>
        <p:spPr>
          <a:xfrm>
            <a:off x="1792866" y="2430762"/>
            <a:ext cx="7621010" cy="2112169"/>
          </a:xfrm>
          <a:custGeom>
            <a:avLst/>
            <a:gdLst>
              <a:gd name="connsiteX0" fmla="*/ 0 w 7621010"/>
              <a:gd name="connsiteY0" fmla="*/ 352035 h 2112169"/>
              <a:gd name="connsiteX1" fmla="*/ 352035 w 7621010"/>
              <a:gd name="connsiteY1" fmla="*/ 0 h 2112169"/>
              <a:gd name="connsiteX2" fmla="*/ 1112898 w 7621010"/>
              <a:gd name="connsiteY2" fmla="*/ 0 h 2112169"/>
              <a:gd name="connsiteX3" fmla="*/ 1804592 w 7621010"/>
              <a:gd name="connsiteY3" fmla="*/ 0 h 2112169"/>
              <a:gd name="connsiteX4" fmla="*/ 2357948 w 7621010"/>
              <a:gd name="connsiteY4" fmla="*/ 0 h 2112169"/>
              <a:gd name="connsiteX5" fmla="*/ 3187980 w 7621010"/>
              <a:gd name="connsiteY5" fmla="*/ 0 h 2112169"/>
              <a:gd name="connsiteX6" fmla="*/ 4018013 w 7621010"/>
              <a:gd name="connsiteY6" fmla="*/ 0 h 2112169"/>
              <a:gd name="connsiteX7" fmla="*/ 4571368 w 7621010"/>
              <a:gd name="connsiteY7" fmla="*/ 0 h 2112169"/>
              <a:gd name="connsiteX8" fmla="*/ 5055554 w 7621010"/>
              <a:gd name="connsiteY8" fmla="*/ 0 h 2112169"/>
              <a:gd name="connsiteX9" fmla="*/ 5539740 w 7621010"/>
              <a:gd name="connsiteY9" fmla="*/ 0 h 2112169"/>
              <a:gd name="connsiteX10" fmla="*/ 6300603 w 7621010"/>
              <a:gd name="connsiteY10" fmla="*/ 0 h 2112169"/>
              <a:gd name="connsiteX11" fmla="*/ 7268975 w 7621010"/>
              <a:gd name="connsiteY11" fmla="*/ 0 h 2112169"/>
              <a:gd name="connsiteX12" fmla="*/ 7621010 w 7621010"/>
              <a:gd name="connsiteY12" fmla="*/ 352035 h 2112169"/>
              <a:gd name="connsiteX13" fmla="*/ 7621010 w 7621010"/>
              <a:gd name="connsiteY13" fmla="*/ 835482 h 2112169"/>
              <a:gd name="connsiteX14" fmla="*/ 7621010 w 7621010"/>
              <a:gd name="connsiteY14" fmla="*/ 1276687 h 2112169"/>
              <a:gd name="connsiteX15" fmla="*/ 7621010 w 7621010"/>
              <a:gd name="connsiteY15" fmla="*/ 1760134 h 2112169"/>
              <a:gd name="connsiteX16" fmla="*/ 7268975 w 7621010"/>
              <a:gd name="connsiteY16" fmla="*/ 2112169 h 2112169"/>
              <a:gd name="connsiteX17" fmla="*/ 6438942 w 7621010"/>
              <a:gd name="connsiteY17" fmla="*/ 2112169 h 2112169"/>
              <a:gd name="connsiteX18" fmla="*/ 5678079 w 7621010"/>
              <a:gd name="connsiteY18" fmla="*/ 2112169 h 2112169"/>
              <a:gd name="connsiteX19" fmla="*/ 4917215 w 7621010"/>
              <a:gd name="connsiteY19" fmla="*/ 2112169 h 2112169"/>
              <a:gd name="connsiteX20" fmla="*/ 4225521 w 7621010"/>
              <a:gd name="connsiteY20" fmla="*/ 2112169 h 2112169"/>
              <a:gd name="connsiteX21" fmla="*/ 3602997 w 7621010"/>
              <a:gd name="connsiteY21" fmla="*/ 2112169 h 2112169"/>
              <a:gd name="connsiteX22" fmla="*/ 2911303 w 7621010"/>
              <a:gd name="connsiteY22" fmla="*/ 2112169 h 2112169"/>
              <a:gd name="connsiteX23" fmla="*/ 2427117 w 7621010"/>
              <a:gd name="connsiteY23" fmla="*/ 2112169 h 2112169"/>
              <a:gd name="connsiteX24" fmla="*/ 1873762 w 7621010"/>
              <a:gd name="connsiteY24" fmla="*/ 2112169 h 2112169"/>
              <a:gd name="connsiteX25" fmla="*/ 1112898 w 7621010"/>
              <a:gd name="connsiteY25" fmla="*/ 2112169 h 2112169"/>
              <a:gd name="connsiteX26" fmla="*/ 352035 w 7621010"/>
              <a:gd name="connsiteY26" fmla="*/ 2112169 h 2112169"/>
              <a:gd name="connsiteX27" fmla="*/ 0 w 7621010"/>
              <a:gd name="connsiteY27" fmla="*/ 1760134 h 2112169"/>
              <a:gd name="connsiteX28" fmla="*/ 0 w 7621010"/>
              <a:gd name="connsiteY28" fmla="*/ 1304849 h 2112169"/>
              <a:gd name="connsiteX29" fmla="*/ 0 w 7621010"/>
              <a:gd name="connsiteY29" fmla="*/ 835482 h 2112169"/>
              <a:gd name="connsiteX30" fmla="*/ 0 w 7621010"/>
              <a:gd name="connsiteY30" fmla="*/ 352035 h 211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21010" h="2112169" fill="none" extrusionOk="0">
                <a:moveTo>
                  <a:pt x="0" y="352035"/>
                </a:moveTo>
                <a:cubicBezTo>
                  <a:pt x="34244" y="131983"/>
                  <a:pt x="154094" y="-31956"/>
                  <a:pt x="352035" y="0"/>
                </a:cubicBezTo>
                <a:cubicBezTo>
                  <a:pt x="621434" y="19704"/>
                  <a:pt x="777015" y="13095"/>
                  <a:pt x="1112898" y="0"/>
                </a:cubicBezTo>
                <a:cubicBezTo>
                  <a:pt x="1448781" y="-13095"/>
                  <a:pt x="1479358" y="-16384"/>
                  <a:pt x="1804592" y="0"/>
                </a:cubicBezTo>
                <a:cubicBezTo>
                  <a:pt x="2129826" y="16384"/>
                  <a:pt x="2116762" y="14252"/>
                  <a:pt x="2357948" y="0"/>
                </a:cubicBezTo>
                <a:cubicBezTo>
                  <a:pt x="2599134" y="-14252"/>
                  <a:pt x="2998330" y="-10875"/>
                  <a:pt x="3187980" y="0"/>
                </a:cubicBezTo>
                <a:cubicBezTo>
                  <a:pt x="3377630" y="10875"/>
                  <a:pt x="3812599" y="-30928"/>
                  <a:pt x="4018013" y="0"/>
                </a:cubicBezTo>
                <a:cubicBezTo>
                  <a:pt x="4223427" y="30928"/>
                  <a:pt x="4423912" y="-15309"/>
                  <a:pt x="4571368" y="0"/>
                </a:cubicBezTo>
                <a:cubicBezTo>
                  <a:pt x="4718824" y="15309"/>
                  <a:pt x="4860767" y="-12430"/>
                  <a:pt x="5055554" y="0"/>
                </a:cubicBezTo>
                <a:cubicBezTo>
                  <a:pt x="5250341" y="12430"/>
                  <a:pt x="5348282" y="-23386"/>
                  <a:pt x="5539740" y="0"/>
                </a:cubicBezTo>
                <a:cubicBezTo>
                  <a:pt x="5731198" y="23386"/>
                  <a:pt x="6062255" y="21498"/>
                  <a:pt x="6300603" y="0"/>
                </a:cubicBezTo>
                <a:cubicBezTo>
                  <a:pt x="6538951" y="-21498"/>
                  <a:pt x="6968178" y="11294"/>
                  <a:pt x="7268975" y="0"/>
                </a:cubicBezTo>
                <a:cubicBezTo>
                  <a:pt x="7439877" y="-37884"/>
                  <a:pt x="7576786" y="166623"/>
                  <a:pt x="7621010" y="352035"/>
                </a:cubicBezTo>
                <a:cubicBezTo>
                  <a:pt x="7626484" y="459014"/>
                  <a:pt x="7636134" y="709725"/>
                  <a:pt x="7621010" y="835482"/>
                </a:cubicBezTo>
                <a:cubicBezTo>
                  <a:pt x="7605886" y="961239"/>
                  <a:pt x="7602610" y="1149690"/>
                  <a:pt x="7621010" y="1276687"/>
                </a:cubicBezTo>
                <a:cubicBezTo>
                  <a:pt x="7639410" y="1403684"/>
                  <a:pt x="7636486" y="1571153"/>
                  <a:pt x="7621010" y="1760134"/>
                </a:cubicBezTo>
                <a:cubicBezTo>
                  <a:pt x="7618171" y="1958486"/>
                  <a:pt x="7456559" y="2083844"/>
                  <a:pt x="7268975" y="2112169"/>
                </a:cubicBezTo>
                <a:cubicBezTo>
                  <a:pt x="7055064" y="2140219"/>
                  <a:pt x="6697691" y="2133986"/>
                  <a:pt x="6438942" y="2112169"/>
                </a:cubicBezTo>
                <a:cubicBezTo>
                  <a:pt x="6180193" y="2090352"/>
                  <a:pt x="5878512" y="2124400"/>
                  <a:pt x="5678079" y="2112169"/>
                </a:cubicBezTo>
                <a:cubicBezTo>
                  <a:pt x="5477646" y="2099938"/>
                  <a:pt x="5128706" y="2114877"/>
                  <a:pt x="4917215" y="2112169"/>
                </a:cubicBezTo>
                <a:cubicBezTo>
                  <a:pt x="4705724" y="2109461"/>
                  <a:pt x="4371173" y="2138000"/>
                  <a:pt x="4225521" y="2112169"/>
                </a:cubicBezTo>
                <a:cubicBezTo>
                  <a:pt x="4079869" y="2086338"/>
                  <a:pt x="3823502" y="2082697"/>
                  <a:pt x="3602997" y="2112169"/>
                </a:cubicBezTo>
                <a:cubicBezTo>
                  <a:pt x="3382492" y="2141641"/>
                  <a:pt x="3181594" y="2105611"/>
                  <a:pt x="2911303" y="2112169"/>
                </a:cubicBezTo>
                <a:cubicBezTo>
                  <a:pt x="2641012" y="2118727"/>
                  <a:pt x="2625124" y="2132616"/>
                  <a:pt x="2427117" y="2112169"/>
                </a:cubicBezTo>
                <a:cubicBezTo>
                  <a:pt x="2229110" y="2091722"/>
                  <a:pt x="1990402" y="2096210"/>
                  <a:pt x="1873762" y="2112169"/>
                </a:cubicBezTo>
                <a:cubicBezTo>
                  <a:pt x="1757123" y="2128128"/>
                  <a:pt x="1410461" y="2108013"/>
                  <a:pt x="1112898" y="2112169"/>
                </a:cubicBezTo>
                <a:cubicBezTo>
                  <a:pt x="815335" y="2116325"/>
                  <a:pt x="613079" y="2078408"/>
                  <a:pt x="352035" y="2112169"/>
                </a:cubicBezTo>
                <a:cubicBezTo>
                  <a:pt x="156465" y="2096856"/>
                  <a:pt x="17456" y="1909680"/>
                  <a:pt x="0" y="1760134"/>
                </a:cubicBezTo>
                <a:cubicBezTo>
                  <a:pt x="14758" y="1560685"/>
                  <a:pt x="21781" y="1433305"/>
                  <a:pt x="0" y="1304849"/>
                </a:cubicBezTo>
                <a:cubicBezTo>
                  <a:pt x="-21781" y="1176393"/>
                  <a:pt x="6053" y="973933"/>
                  <a:pt x="0" y="835482"/>
                </a:cubicBezTo>
                <a:cubicBezTo>
                  <a:pt x="-6053" y="697031"/>
                  <a:pt x="10959" y="494482"/>
                  <a:pt x="0" y="352035"/>
                </a:cubicBezTo>
                <a:close/>
              </a:path>
              <a:path w="7621010" h="2112169" stroke="0" extrusionOk="0">
                <a:moveTo>
                  <a:pt x="0" y="352035"/>
                </a:moveTo>
                <a:cubicBezTo>
                  <a:pt x="-3815" y="170003"/>
                  <a:pt x="126101" y="6033"/>
                  <a:pt x="352035" y="0"/>
                </a:cubicBezTo>
                <a:cubicBezTo>
                  <a:pt x="591027" y="1092"/>
                  <a:pt x="727849" y="-467"/>
                  <a:pt x="905390" y="0"/>
                </a:cubicBezTo>
                <a:cubicBezTo>
                  <a:pt x="1082931" y="467"/>
                  <a:pt x="1285582" y="-12344"/>
                  <a:pt x="1458745" y="0"/>
                </a:cubicBezTo>
                <a:cubicBezTo>
                  <a:pt x="1631909" y="12344"/>
                  <a:pt x="1848756" y="25231"/>
                  <a:pt x="2081270" y="0"/>
                </a:cubicBezTo>
                <a:cubicBezTo>
                  <a:pt x="2313785" y="-25231"/>
                  <a:pt x="2736256" y="22272"/>
                  <a:pt x="2911303" y="0"/>
                </a:cubicBezTo>
                <a:cubicBezTo>
                  <a:pt x="3086350" y="-22272"/>
                  <a:pt x="3418522" y="-37378"/>
                  <a:pt x="3741336" y="0"/>
                </a:cubicBezTo>
                <a:cubicBezTo>
                  <a:pt x="4064150" y="37378"/>
                  <a:pt x="4109779" y="781"/>
                  <a:pt x="4294691" y="0"/>
                </a:cubicBezTo>
                <a:cubicBezTo>
                  <a:pt x="4479603" y="-781"/>
                  <a:pt x="4743366" y="20724"/>
                  <a:pt x="5124724" y="0"/>
                </a:cubicBezTo>
                <a:cubicBezTo>
                  <a:pt x="5506082" y="-20724"/>
                  <a:pt x="5511842" y="-1394"/>
                  <a:pt x="5608909" y="0"/>
                </a:cubicBezTo>
                <a:cubicBezTo>
                  <a:pt x="5705976" y="1394"/>
                  <a:pt x="5914477" y="16156"/>
                  <a:pt x="6162265" y="0"/>
                </a:cubicBezTo>
                <a:cubicBezTo>
                  <a:pt x="6410053" y="-16156"/>
                  <a:pt x="6786263" y="-48401"/>
                  <a:pt x="7268975" y="0"/>
                </a:cubicBezTo>
                <a:cubicBezTo>
                  <a:pt x="7505314" y="4876"/>
                  <a:pt x="7628006" y="177292"/>
                  <a:pt x="7621010" y="352035"/>
                </a:cubicBezTo>
                <a:cubicBezTo>
                  <a:pt x="7634574" y="442681"/>
                  <a:pt x="7629232" y="630854"/>
                  <a:pt x="7621010" y="779158"/>
                </a:cubicBezTo>
                <a:cubicBezTo>
                  <a:pt x="7612788" y="927462"/>
                  <a:pt x="7599935" y="1123362"/>
                  <a:pt x="7621010" y="1220363"/>
                </a:cubicBezTo>
                <a:cubicBezTo>
                  <a:pt x="7642085" y="1317364"/>
                  <a:pt x="7642790" y="1641577"/>
                  <a:pt x="7621010" y="1760134"/>
                </a:cubicBezTo>
                <a:cubicBezTo>
                  <a:pt x="7637637" y="1919341"/>
                  <a:pt x="7450805" y="2125621"/>
                  <a:pt x="7268975" y="2112169"/>
                </a:cubicBezTo>
                <a:cubicBezTo>
                  <a:pt x="6971081" y="2128855"/>
                  <a:pt x="6900274" y="2089413"/>
                  <a:pt x="6577281" y="2112169"/>
                </a:cubicBezTo>
                <a:cubicBezTo>
                  <a:pt x="6254288" y="2134925"/>
                  <a:pt x="6109900" y="2125602"/>
                  <a:pt x="5885587" y="2112169"/>
                </a:cubicBezTo>
                <a:cubicBezTo>
                  <a:pt x="5661274" y="2098736"/>
                  <a:pt x="5424178" y="2134738"/>
                  <a:pt x="5124724" y="2112169"/>
                </a:cubicBezTo>
                <a:cubicBezTo>
                  <a:pt x="4825270" y="2089600"/>
                  <a:pt x="4727314" y="2125161"/>
                  <a:pt x="4502199" y="2112169"/>
                </a:cubicBezTo>
                <a:cubicBezTo>
                  <a:pt x="4277085" y="2099177"/>
                  <a:pt x="4143804" y="2103033"/>
                  <a:pt x="4018013" y="2112169"/>
                </a:cubicBezTo>
                <a:cubicBezTo>
                  <a:pt x="3892222" y="2121305"/>
                  <a:pt x="3742707" y="2098511"/>
                  <a:pt x="3533827" y="2112169"/>
                </a:cubicBezTo>
                <a:cubicBezTo>
                  <a:pt x="3324947" y="2125827"/>
                  <a:pt x="3065034" y="2141823"/>
                  <a:pt x="2703795" y="2112169"/>
                </a:cubicBezTo>
                <a:cubicBezTo>
                  <a:pt x="2342556" y="2082515"/>
                  <a:pt x="2378265" y="2084189"/>
                  <a:pt x="2081270" y="2112169"/>
                </a:cubicBezTo>
                <a:cubicBezTo>
                  <a:pt x="1784276" y="2140149"/>
                  <a:pt x="1652893" y="2133934"/>
                  <a:pt x="1320407" y="2112169"/>
                </a:cubicBezTo>
                <a:cubicBezTo>
                  <a:pt x="987921" y="2090404"/>
                  <a:pt x="814015" y="2153210"/>
                  <a:pt x="352035" y="2112169"/>
                </a:cubicBezTo>
                <a:cubicBezTo>
                  <a:pt x="200945" y="2116077"/>
                  <a:pt x="3610" y="1967402"/>
                  <a:pt x="0" y="1760134"/>
                </a:cubicBezTo>
                <a:cubicBezTo>
                  <a:pt x="13729" y="1659449"/>
                  <a:pt x="-5553" y="1508628"/>
                  <a:pt x="0" y="1276687"/>
                </a:cubicBezTo>
                <a:cubicBezTo>
                  <a:pt x="5553" y="1044746"/>
                  <a:pt x="-4101" y="1023559"/>
                  <a:pt x="0" y="793239"/>
                </a:cubicBezTo>
                <a:cubicBezTo>
                  <a:pt x="4101" y="562919"/>
                  <a:pt x="-5976" y="558960"/>
                  <a:pt x="0" y="352035"/>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a:noFill/>
                </a:ln>
                <a:solidFill>
                  <a:prstClr val="black"/>
                </a:solidFill>
                <a:effectLst/>
                <a:uLnTx/>
                <a:uFillTx/>
                <a:latin typeface="Calibri" panose="020F0502020204030204"/>
                <a:ea typeface="+mn-ea"/>
                <a:cs typeface="+mn-cs"/>
              </a:rPr>
              <a:t>Câu</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 3: Em sẽ dự định thay đổi điều gì sau bài học này để tích cực hoàn thành việc nhà?</a:t>
            </a:r>
          </a:p>
        </p:txBody>
      </p:sp>
      <p:sp>
        <p:nvSpPr>
          <p:cNvPr id="12" name="AutoShape 3">
            <a:extLst>
              <a:ext uri="{FF2B5EF4-FFF2-40B4-BE49-F238E27FC236}">
                <a16:creationId xmlns:a16="http://schemas.microsoft.com/office/drawing/2014/main" id="{AABEA363-FABC-4EE4-9915-07D888A2E73C}"/>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a:extLst>
              <a:ext uri="{FF2B5EF4-FFF2-40B4-BE49-F238E27FC236}">
                <a16:creationId xmlns:a16="http://schemas.microsoft.com/office/drawing/2014/main" id="{F918C59E-DD3F-4756-B4A7-8E1A8CE0F8E7}"/>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8">
            <a:extLst>
              <a:ext uri="{FF2B5EF4-FFF2-40B4-BE49-F238E27FC236}">
                <a16:creationId xmlns:a16="http://schemas.microsoft.com/office/drawing/2014/main" id="{CD36633E-D4EC-4923-AA42-9FADF1A0DA05}"/>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21">
            <a:extLst>
              <a:ext uri="{FF2B5EF4-FFF2-40B4-BE49-F238E27FC236}">
                <a16:creationId xmlns:a16="http://schemas.microsoft.com/office/drawing/2014/main" id="{FFA7EA86-F475-44CF-9612-AF5ED0B603D6}"/>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2">
            <a:extLst>
              <a:ext uri="{FF2B5EF4-FFF2-40B4-BE49-F238E27FC236}">
                <a16:creationId xmlns:a16="http://schemas.microsoft.com/office/drawing/2014/main" id="{A52781B4-0761-42D9-9160-8EFD97DD7BDF}"/>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5">
            <a:extLst>
              <a:ext uri="{FF2B5EF4-FFF2-40B4-BE49-F238E27FC236}">
                <a16:creationId xmlns:a16="http://schemas.microsoft.com/office/drawing/2014/main" id="{5F5C89D0-79F4-41EC-B0B7-EA6AAFB4C048}"/>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6">
            <a:extLst>
              <a:ext uri="{FF2B5EF4-FFF2-40B4-BE49-F238E27FC236}">
                <a16:creationId xmlns:a16="http://schemas.microsoft.com/office/drawing/2014/main" id="{B9DFE269-3F09-4992-91C2-3DE9A21E12C2}"/>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Picture 34" descr="A picture containing toy, doll&#10;&#10;Description automatically generated">
            <a:extLst>
              <a:ext uri="{FF2B5EF4-FFF2-40B4-BE49-F238E27FC236}">
                <a16:creationId xmlns:a16="http://schemas.microsoft.com/office/drawing/2014/main" id="{D5B529CF-CF37-400C-BEFC-4A44A443C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323115" y="1074544"/>
            <a:ext cx="2414282" cy="5673094"/>
          </a:xfrm>
          <a:prstGeom prst="rect">
            <a:avLst/>
          </a:prstGeom>
        </p:spPr>
      </p:pic>
    </p:spTree>
    <p:extLst>
      <p:ext uri="{BB962C8B-B14F-4D97-AF65-F5344CB8AC3E}">
        <p14:creationId xmlns:p14="http://schemas.microsoft.com/office/powerpoint/2010/main" val="148822505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a:extLst>
              <a:ext uri="{FF2B5EF4-FFF2-40B4-BE49-F238E27FC236}">
                <a16:creationId xmlns:a16="http://schemas.microsoft.com/office/drawing/2014/main" id="{37CEAAF0-54C9-4A08-B8E6-51CF0097470A}"/>
              </a:ext>
            </a:extLst>
          </p:cNvPr>
          <p:cNvSpPr/>
          <p:nvPr/>
        </p:nvSpPr>
        <p:spPr>
          <a:xfrm>
            <a:off x="573287" y="2776682"/>
            <a:ext cx="11045425" cy="2303838"/>
          </a:xfrm>
          <a:prstGeom prst="roundRect">
            <a:avLst/>
          </a:prstGeom>
          <a:solidFill>
            <a:schemeClr val="bg1"/>
          </a:solid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Em</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ơi</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nhiệm</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vụ</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chớ</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quên</a:t>
            </a:r>
            <a:endPar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Tích</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cực</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thực</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hiện</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không</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nên</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chần</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 </a:t>
            </a:r>
            <a:r>
              <a:rPr kumimoji="0" lang="en-US" altLang="zh-CN" sz="4300" b="1" i="0" u="none" strike="noStrike" kern="1200" cap="none" spc="0" normalizeH="0" baseline="0" noProof="0" dirty="0" err="1">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chừ</a:t>
            </a:r>
            <a:r>
              <a:rPr kumimoji="0" lang="en-US" altLang="zh-CN"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rPr>
              <a:t>.</a:t>
            </a:r>
            <a:endParaRPr kumimoji="0" lang="zh-CN" altLang="en-US" sz="4300" b="1" i="0" u="none" strike="noStrike" kern="1200" cap="none" spc="0" normalizeH="0" baseline="0" noProof="0" dirty="0">
              <a:ln>
                <a:noFill/>
              </a:ln>
              <a:solidFill>
                <a:srgbClr val="C00000"/>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1088119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sz="3600" i="1" dirty="0">
              <a:solidFill>
                <a:srgbClr val="C00000"/>
              </a:solidFill>
              <a:latin typeface="UTM Avo" panose="02040603050506020204" pitchFamily="18" charset="0"/>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3"/>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335249" y="-1053595"/>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7" action="ppaction://hlinksldjump"/>
          </p:cNvPr>
          <p:cNvPicPr>
            <a:picLocks noChangeAspect="1"/>
          </p:cNvPicPr>
          <p:nvPr/>
        </p:nvPicPr>
        <p:blipFill>
          <a:blip r:embed="rId10">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4"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2" name="Câu a"/>
          <p:cNvGrpSpPr/>
          <p:nvPr/>
        </p:nvGrpSpPr>
        <p:grpSpPr>
          <a:xfrm>
            <a:off x="593373" y="2579654"/>
            <a:ext cx="10354684" cy="1204061"/>
            <a:chOff x="918658" y="2132952"/>
            <a:chExt cx="10354684" cy="1204061"/>
          </a:xfrm>
        </p:grpSpPr>
        <p:grpSp>
          <p:nvGrpSpPr>
            <p:cNvPr id="9" name="Group 8"/>
            <p:cNvGrpSpPr/>
            <p:nvPr/>
          </p:nvGrpSpPr>
          <p:grpSpPr>
            <a:xfrm>
              <a:off x="918658" y="2132952"/>
              <a:ext cx="10354684" cy="1204061"/>
              <a:chOff x="1717090" y="1755814"/>
              <a:chExt cx="10354684" cy="1204061"/>
            </a:xfrm>
          </p:grpSpPr>
          <p:sp>
            <p:nvSpPr>
              <p:cNvPr id="11" name="Rectangle 10"/>
              <p:cNvSpPr/>
              <p:nvPr/>
            </p:nvSpPr>
            <p:spPr>
              <a:xfrm>
                <a:off x="2586444" y="1985555"/>
                <a:ext cx="9485330"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1717090" y="1755814"/>
                <a:ext cx="1337846" cy="1204061"/>
              </a:xfrm>
              <a:prstGeom prst="rect">
                <a:avLst/>
              </a:prstGeom>
            </p:spPr>
          </p:pic>
        </p:grpSp>
        <p:sp>
          <p:nvSpPr>
            <p:cNvPr id="5" name="Rectangle 4"/>
            <p:cNvSpPr/>
            <p:nvPr/>
          </p:nvSpPr>
          <p:spPr>
            <a:xfrm>
              <a:off x="2378214" y="2442596"/>
              <a:ext cx="8343951"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a:solidFill>
                    <a:prstClr val="black"/>
                  </a:solidFill>
                  <a:latin typeface="UTM Avo" panose="02040603050506020204" pitchFamily="18" charset="0"/>
                  <a:cs typeface="Times New Roman" panose="02020603050405020304" pitchFamily="18" charset="0"/>
                </a:rPr>
                <a:t>Bạn Mai tích cực hoàn thành nhiệm vụ</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20" name="Câu b"/>
          <p:cNvGrpSpPr/>
          <p:nvPr/>
        </p:nvGrpSpPr>
        <p:grpSpPr>
          <a:xfrm>
            <a:off x="593373" y="4731423"/>
            <a:ext cx="10505240" cy="1253624"/>
            <a:chOff x="1423626" y="3300944"/>
            <a:chExt cx="11662423" cy="1253624"/>
          </a:xfrm>
        </p:grpSpPr>
        <p:grpSp>
          <p:nvGrpSpPr>
            <p:cNvPr id="15" name="Group 14"/>
            <p:cNvGrpSpPr/>
            <p:nvPr/>
          </p:nvGrpSpPr>
          <p:grpSpPr>
            <a:xfrm>
              <a:off x="1423626" y="3300944"/>
              <a:ext cx="11575765" cy="1253624"/>
              <a:chOff x="2215798" y="2923806"/>
              <a:chExt cx="11575765" cy="1253624"/>
            </a:xfrm>
          </p:grpSpPr>
          <p:sp>
            <p:nvSpPr>
              <p:cNvPr id="6" name="Rectangle 5"/>
              <p:cNvSpPr/>
              <p:nvPr/>
            </p:nvSpPr>
            <p:spPr>
              <a:xfrm>
                <a:off x="2586443" y="3236345"/>
                <a:ext cx="11205120"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14" name="Picture 13"/>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2453766" y="3683163"/>
              <a:ext cx="10632283" cy="584775"/>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Bạn Mai chưa tích cực hoàn thành nhiệm vụ</a:t>
              </a:r>
              <a:endPar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19" name="Câu hỏi"/>
          <p:cNvGrpSpPr/>
          <p:nvPr/>
        </p:nvGrpSpPr>
        <p:grpSpPr>
          <a:xfrm>
            <a:off x="-153885" y="167692"/>
            <a:ext cx="11935957" cy="1941897"/>
            <a:chOff x="-153885" y="167692"/>
            <a:chExt cx="11935957" cy="1941897"/>
          </a:xfrm>
        </p:grpSpPr>
        <p:grpSp>
          <p:nvGrpSpPr>
            <p:cNvPr id="4" name="Group 3"/>
            <p:cNvGrpSpPr/>
            <p:nvPr/>
          </p:nvGrpSpPr>
          <p:grpSpPr>
            <a:xfrm>
              <a:off x="-153885" y="167692"/>
              <a:ext cx="11922865" cy="1941897"/>
              <a:chOff x="-153885" y="167692"/>
              <a:chExt cx="11922865" cy="1941897"/>
            </a:xfrm>
          </p:grpSpPr>
          <p:sp>
            <p:nvSpPr>
              <p:cNvPr id="7" name="Rectangle 6"/>
              <p:cNvSpPr/>
              <p:nvPr/>
            </p:nvSpPr>
            <p:spPr>
              <a:xfrm>
                <a:off x="743929" y="298011"/>
                <a:ext cx="11025051" cy="1760531"/>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153885" y="167692"/>
                <a:ext cx="1941897" cy="1941897"/>
              </a:xfrm>
              <a:prstGeom prst="rect">
                <a:avLst/>
              </a:prstGeom>
            </p:spPr>
          </p:pic>
        </p:grpSp>
        <p:sp>
          <p:nvSpPr>
            <p:cNvPr id="13" name="Rectangle 12"/>
            <p:cNvSpPr/>
            <p:nvPr/>
          </p:nvSpPr>
          <p:spPr>
            <a:xfrm>
              <a:off x="1363440" y="573960"/>
              <a:ext cx="10418632" cy="120032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Mẹ dặn mẹ về muộn Mai về cắm cơm cho mẹ. Đi học về bạn Mai cắm cơm giúp mẹ.</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23"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794930" y="2337568"/>
            <a:ext cx="1162797" cy="1331278"/>
          </a:xfrm>
          <a:prstGeom prst="rect">
            <a:avLst/>
          </a:prstGeom>
        </p:spPr>
      </p:pic>
      <p:pic>
        <p:nvPicPr>
          <p:cNvPr id="24"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31923" y="4851044"/>
            <a:ext cx="965375" cy="965375"/>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8"/>
                </p:tgtEl>
              </p:cMediaNode>
            </p:audi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2" presetClass="mediacall" presetSubtype="0" fill="hold" nodeType="withEffect">
                                  <p:stCondLst>
                                    <p:cond delay="0"/>
                                  </p:stCondLst>
                                  <p:childTnLst>
                                    <p:cmd type="call" cmd="togglePause">
                                      <p:cBhvr>
                                        <p:cTn id="29" dur="1" fill="hold"/>
                                        <p:tgtEl>
                                          <p:spTgt spid="28"/>
                                        </p:tgtEl>
                                      </p:cBhvr>
                                    </p:cmd>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2" presetClass="mediacall" presetSubtype="0" fill="hold" nodeType="withEffect">
                                  <p:stCondLst>
                                    <p:cond delay="0"/>
                                  </p:stCondLst>
                                  <p:childTnLst>
                                    <p:cmd type="call" cmd="togglePause">
                                      <p:cBhvr>
                                        <p:cTn id="37" dur="1" fill="hold"/>
                                        <p:tgtEl>
                                          <p:spTgt spid="26"/>
                                        </p:tgtEl>
                                      </p:cBhvr>
                                    </p:cmd>
                                  </p:child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296514" y="2122793"/>
            <a:ext cx="11285886" cy="1204061"/>
            <a:chOff x="296514" y="2122793"/>
            <a:chExt cx="11285886" cy="1204061"/>
          </a:xfrm>
        </p:grpSpPr>
        <p:grpSp>
          <p:nvGrpSpPr>
            <p:cNvPr id="9" name="Group 8"/>
            <p:cNvGrpSpPr/>
            <p:nvPr/>
          </p:nvGrpSpPr>
          <p:grpSpPr>
            <a:xfrm>
              <a:off x="296514" y="2122793"/>
              <a:ext cx="11285886" cy="1204061"/>
              <a:chOff x="1094946" y="1745655"/>
              <a:chExt cx="11285886" cy="1204061"/>
            </a:xfrm>
          </p:grpSpPr>
          <p:sp>
            <p:nvSpPr>
              <p:cNvPr id="11" name="Rectangle 10"/>
              <p:cNvSpPr/>
              <p:nvPr/>
            </p:nvSpPr>
            <p:spPr>
              <a:xfrm>
                <a:off x="2015778" y="1985555"/>
                <a:ext cx="10365054"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1094946" y="1745655"/>
                <a:ext cx="1337846" cy="1204061"/>
              </a:xfrm>
              <a:prstGeom prst="rect">
                <a:avLst/>
              </a:prstGeom>
            </p:spPr>
          </p:pic>
        </p:grpSp>
        <p:sp>
          <p:nvSpPr>
            <p:cNvPr id="5" name="Rectangle 4"/>
            <p:cNvSpPr/>
            <p:nvPr/>
          </p:nvSpPr>
          <p:spPr>
            <a:xfrm>
              <a:off x="2414298" y="2404619"/>
              <a:ext cx="8560357"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a:solidFill>
                    <a:prstClr val="black"/>
                  </a:solidFill>
                  <a:latin typeface="UTM Avo" panose="02040603050506020204" pitchFamily="18" charset="0"/>
                  <a:cs typeface="Times New Roman" panose="02020603050405020304" pitchFamily="18" charset="0"/>
                </a:rPr>
                <a:t>Bạn Nam tích cực hoàn thành nhiệm vụ</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20" name="Câu b"/>
          <p:cNvGrpSpPr/>
          <p:nvPr/>
        </p:nvGrpSpPr>
        <p:grpSpPr>
          <a:xfrm>
            <a:off x="319272" y="3317123"/>
            <a:ext cx="11553456" cy="1253624"/>
            <a:chOff x="319272" y="3317123"/>
            <a:chExt cx="11553456" cy="1253624"/>
          </a:xfrm>
        </p:grpSpPr>
        <p:grpSp>
          <p:nvGrpSpPr>
            <p:cNvPr id="15" name="Group 14"/>
            <p:cNvGrpSpPr/>
            <p:nvPr/>
          </p:nvGrpSpPr>
          <p:grpSpPr>
            <a:xfrm>
              <a:off x="319272" y="3317123"/>
              <a:ext cx="11553456" cy="1253624"/>
              <a:chOff x="1111444" y="2939985"/>
              <a:chExt cx="11553456" cy="1253624"/>
            </a:xfrm>
          </p:grpSpPr>
          <p:sp>
            <p:nvSpPr>
              <p:cNvPr id="6" name="Rectangle 5"/>
              <p:cNvSpPr/>
              <p:nvPr/>
            </p:nvSpPr>
            <p:spPr>
              <a:xfrm>
                <a:off x="1994446" y="3236345"/>
                <a:ext cx="10670454"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1111444" y="2939985"/>
                <a:ext cx="1392915" cy="1253624"/>
              </a:xfrm>
              <a:prstGeom prst="rect">
                <a:avLst/>
              </a:prstGeom>
            </p:spPr>
          </p:pic>
        </p:grpSp>
        <p:sp>
          <p:nvSpPr>
            <p:cNvPr id="18" name="Rectangle 17"/>
            <p:cNvSpPr/>
            <p:nvPr/>
          </p:nvSpPr>
          <p:spPr>
            <a:xfrm>
              <a:off x="1896091" y="3680060"/>
              <a:ext cx="9805890"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a:solidFill>
                    <a:prstClr val="black"/>
                  </a:solidFill>
                  <a:latin typeface="UTM Avo" panose="02040603050506020204" pitchFamily="18" charset="0"/>
                  <a:cs typeface="Times New Roman" panose="02020603050405020304" pitchFamily="18" charset="0"/>
                </a:rPr>
                <a:t>Bạn Nam đang tích cực hoàn thành nhiệm vụ</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19" name="Câu hỏi"/>
          <p:cNvGrpSpPr/>
          <p:nvPr/>
        </p:nvGrpSpPr>
        <p:grpSpPr>
          <a:xfrm>
            <a:off x="-93328" y="167692"/>
            <a:ext cx="11976174" cy="1941897"/>
            <a:chOff x="-93328" y="167692"/>
            <a:chExt cx="11976174" cy="1941897"/>
          </a:xfrm>
        </p:grpSpPr>
        <p:grpSp>
          <p:nvGrpSpPr>
            <p:cNvPr id="4" name="Group 3"/>
            <p:cNvGrpSpPr/>
            <p:nvPr/>
          </p:nvGrpSpPr>
          <p:grpSpPr>
            <a:xfrm>
              <a:off x="-93328" y="167692"/>
              <a:ext cx="11976174" cy="1941897"/>
              <a:chOff x="-93328" y="167692"/>
              <a:chExt cx="11976174" cy="1941897"/>
            </a:xfrm>
          </p:grpSpPr>
          <p:sp>
            <p:nvSpPr>
              <p:cNvPr id="7" name="Rectangle 6"/>
              <p:cNvSpPr/>
              <p:nvPr/>
            </p:nvSpPr>
            <p:spPr>
              <a:xfrm>
                <a:off x="857795" y="232177"/>
                <a:ext cx="11025051" cy="1465995"/>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93328" y="167692"/>
                <a:ext cx="1941897" cy="1941897"/>
              </a:xfrm>
              <a:prstGeom prst="rect">
                <a:avLst/>
              </a:prstGeom>
            </p:spPr>
          </p:pic>
        </p:grpSp>
        <p:sp>
          <p:nvSpPr>
            <p:cNvPr id="13" name="Rectangle 12"/>
            <p:cNvSpPr/>
            <p:nvPr/>
          </p:nvSpPr>
          <p:spPr>
            <a:xfrm>
              <a:off x="1442167" y="286446"/>
              <a:ext cx="10440679" cy="1200329"/>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Mẹ đi chợ dặn Nam ở nhà thu dọn đồ chơi.</a:t>
              </a:r>
            </a:p>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Khi mẹ về Nam vẫn nằm xem tivi chưa dọn</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grpSp>
        <p:nvGrpSpPr>
          <p:cNvPr id="22" name="Câu c"/>
          <p:cNvGrpSpPr/>
          <p:nvPr/>
        </p:nvGrpSpPr>
        <p:grpSpPr>
          <a:xfrm>
            <a:off x="386340" y="4481419"/>
            <a:ext cx="11196060" cy="1401268"/>
            <a:chOff x="386340" y="4481419"/>
            <a:chExt cx="11196060" cy="1401268"/>
          </a:xfrm>
        </p:grpSpPr>
        <p:grpSp>
          <p:nvGrpSpPr>
            <p:cNvPr id="17" name="Group 16"/>
            <p:cNvGrpSpPr/>
            <p:nvPr/>
          </p:nvGrpSpPr>
          <p:grpSpPr>
            <a:xfrm>
              <a:off x="386340" y="4481419"/>
              <a:ext cx="11196060" cy="1401268"/>
              <a:chOff x="1282698" y="4104281"/>
              <a:chExt cx="11196060" cy="1401268"/>
            </a:xfrm>
          </p:grpSpPr>
          <p:sp>
            <p:nvSpPr>
              <p:cNvPr id="8" name="Rectangle 7"/>
              <p:cNvSpPr/>
              <p:nvPr/>
            </p:nvSpPr>
            <p:spPr>
              <a:xfrm>
                <a:off x="2098632" y="4432624"/>
                <a:ext cx="10380126"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1282698" y="4104281"/>
                <a:ext cx="1556964" cy="1401268"/>
              </a:xfrm>
              <a:prstGeom prst="rect">
                <a:avLst/>
              </a:prstGeom>
            </p:spPr>
          </p:pic>
        </p:grpSp>
        <p:sp>
          <p:nvSpPr>
            <p:cNvPr id="21" name="Rectangle 20"/>
            <p:cNvSpPr/>
            <p:nvPr/>
          </p:nvSpPr>
          <p:spPr>
            <a:xfrm>
              <a:off x="1400330" y="4874218"/>
              <a:ext cx="976260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Bạn </a:t>
              </a:r>
              <a:r>
                <a:rPr kumimoji="0" lang="en-US" sz="32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Nam</a:t>
              </a:r>
              <a:r>
                <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chưa tích cực hoàn thành nhiệm vụ</a:t>
              </a:r>
              <a:endParaRPr kumimoji="0" lang="vi-VN"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1350736" y="4399519"/>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974654" y="224213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544325" y="3500404"/>
            <a:ext cx="965375" cy="965375"/>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2816541" y="2416567"/>
              <a:ext cx="7700707" cy="584775"/>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a:solidFill>
                    <a:prstClr val="black"/>
                  </a:solidFill>
                  <a:latin typeface="UTM Avo" panose="02040603050506020204" pitchFamily="18" charset="0"/>
                </a:rPr>
                <a:t>Bạn Tuấn chưa tích cực HTNV</a:t>
              </a:r>
              <a:endPar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140205" y="3680060"/>
              <a:ext cx="5317674"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a:solidFill>
                    <a:prstClr val="black"/>
                  </a:solidFill>
                  <a:latin typeface="UTM Avo" panose="02040603050506020204" pitchFamily="18" charset="0"/>
                  <a:cs typeface="Times New Roman" panose="02020603050405020304" pitchFamily="18" charset="0"/>
                </a:rPr>
                <a:t>Bạn Tuấn tích cực HTVN </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19" name="Câu hỏi"/>
          <p:cNvGrpSpPr/>
          <p:nvPr/>
        </p:nvGrpSpPr>
        <p:grpSpPr>
          <a:xfrm>
            <a:off x="115912" y="167692"/>
            <a:ext cx="11808966" cy="1941897"/>
            <a:chOff x="115912" y="167692"/>
            <a:chExt cx="11808966" cy="1941897"/>
          </a:xfrm>
        </p:grpSpPr>
        <p:grpSp>
          <p:nvGrpSpPr>
            <p:cNvPr id="4" name="Group 3"/>
            <p:cNvGrpSpPr/>
            <p:nvPr/>
          </p:nvGrpSpPr>
          <p:grpSpPr>
            <a:xfrm>
              <a:off x="115912" y="167692"/>
              <a:ext cx="11766934" cy="1941897"/>
              <a:chOff x="115912" y="167692"/>
              <a:chExt cx="11766934" cy="1941897"/>
            </a:xfrm>
          </p:grpSpPr>
          <p:sp>
            <p:nvSpPr>
              <p:cNvPr id="7" name="Rectangle 6"/>
              <p:cNvSpPr/>
              <p:nvPr/>
            </p:nvSpPr>
            <p:spPr>
              <a:xfrm>
                <a:off x="857795" y="623438"/>
                <a:ext cx="11025051" cy="1074734"/>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115912" y="167692"/>
                <a:ext cx="1941897" cy="1941897"/>
              </a:xfrm>
              <a:prstGeom prst="rect">
                <a:avLst/>
              </a:prstGeom>
            </p:spPr>
          </p:pic>
        </p:grpSp>
        <p:sp>
          <p:nvSpPr>
            <p:cNvPr id="13" name="Rectangle 12"/>
            <p:cNvSpPr/>
            <p:nvPr/>
          </p:nvSpPr>
          <p:spPr>
            <a:xfrm>
              <a:off x="1788012" y="644078"/>
              <a:ext cx="10136866" cy="1077218"/>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a:solidFill>
                    <a:prstClr val="white"/>
                  </a:solidFill>
                  <a:latin typeface="UTM Avo" panose="02040603050506020204" pitchFamily="18" charset="0"/>
                  <a:cs typeface="Times New Roman" panose="02020603050405020304" pitchFamily="18" charset="0"/>
                </a:rPr>
                <a:t>Tuấn nói: Mình đã nhặt rau giúp mẹ xong trước 5 giờ chiều để đi ra đá bóng với các bạn</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2815302" y="4864273"/>
              <a:ext cx="7593025" cy="584775"/>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Bạn Tuấn đang tích cực HTNV</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Dấu tick"/>
          <p:cNvPicPr>
            <a:picLocks noChangeAspect="1"/>
          </p:cNvPicPr>
          <p:nvPr/>
        </p:nvPicPr>
        <p:blipFill>
          <a:blip r:embed="rId19" cstate="print">
            <a:extLst>
              <a:ext uri="{BEBA8EAE-BF5A-486C-A8C5-ECC9F3942E4B}">
                <a14:imgProps xmlns:a14="http://schemas.microsoft.com/office/drawing/2010/main">
                  <a14:imgLayer r:embed="rId20">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38011" y="3262117"/>
            <a:ext cx="1162797" cy="1331278"/>
          </a:xfrm>
          <a:prstGeom prst="rect">
            <a:avLst/>
          </a:prstGeom>
        </p:spPr>
      </p:pic>
      <p:pic>
        <p:nvPicPr>
          <p:cNvPr id="25" name="Dấu nhân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6" name="Dấu nhân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46222" y="4766170"/>
            <a:ext cx="965375" cy="965375"/>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782550" y="2379683"/>
            <a:ext cx="609600" cy="609600"/>
          </a:xfrm>
          <a:prstGeom prst="rect">
            <a:avLst/>
          </a:prstGeom>
        </p:spPr>
      </p:pic>
      <p:pic>
        <p:nvPicPr>
          <p:cNvPr id="28"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439025" y="929953"/>
            <a:ext cx="609600" cy="609600"/>
          </a:xfrm>
          <a:prstGeom prst="rect">
            <a:avLst/>
          </a:prstGeom>
        </p:spPr>
      </p:pic>
      <p:pic>
        <p:nvPicPr>
          <p:cNvPr id="29"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59788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7"/>
                </p:tgtEl>
              </p:cMediaNode>
            </p:audio>
            <p:audio>
              <p:cMediaNode vol="80000">
                <p:cTn id="26" fill="hold" display="0">
                  <p:stCondLst>
                    <p:cond delay="indefinite"/>
                  </p:stCondLst>
                  <p:endCondLst>
                    <p:cond evt="onStopAudio" delay="0">
                      <p:tgtEl>
                        <p:sldTgt/>
                      </p:tgtEl>
                    </p:cond>
                  </p:endCondLst>
                </p:cTn>
                <p:tgtEl>
                  <p:spTgt spid="28"/>
                </p:tgtEl>
              </p:cMediaNode>
            </p:audio>
            <p:audio>
              <p:cMediaNode vol="80000">
                <p:cTn id="27" fill="hold" display="0">
                  <p:stCondLst>
                    <p:cond delay="indefinite"/>
                  </p:stCondLst>
                  <p:endCondLst>
                    <p:cond evt="onStopAudio" delay="0">
                      <p:tgtEl>
                        <p:sldTgt/>
                      </p:tgtEl>
                    </p:cond>
                  </p:endCondLst>
                </p:cTn>
                <p:tgtEl>
                  <p:spTgt spid="29"/>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2" presetClass="mediacall" presetSubtype="0" fill="hold" nodeType="withEffect">
                                  <p:stCondLst>
                                    <p:cond delay="0"/>
                                  </p:stCondLst>
                                  <p:childTnLst>
                                    <p:cmd type="call" cmd="togglePause">
                                      <p:cBhvr>
                                        <p:cTn id="35" dur="1" fill="hold"/>
                                        <p:tgtEl>
                                          <p:spTgt spid="28"/>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 presetClass="mediacall" presetSubtype="0" fill="hold" nodeType="withEffect">
                                  <p:stCondLst>
                                    <p:cond delay="0"/>
                                  </p:stCondLst>
                                  <p:childTnLst>
                                    <p:cmd type="call" cmd="togglePause">
                                      <p:cBhvr>
                                        <p:cTn id="43" dur="1" fill="hold"/>
                                        <p:tgtEl>
                                          <p:spTgt spid="29"/>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2" presetClass="mediacall" presetSubtype="0" fill="hold" nodeType="withEffect">
                                  <p:stCondLst>
                                    <p:cond delay="0"/>
                                  </p:stCondLst>
                                  <p:childTnLst>
                                    <p:cmd type="call" cmd="togglePause">
                                      <p:cBhvr>
                                        <p:cTn id="51" dur="1" fill="hold"/>
                                        <p:tgtEl>
                                          <p:spTgt spid="27"/>
                                        </p:tgtEl>
                                      </p:cBhvr>
                                    </p:cmd>
                                  </p:childTnLst>
                                </p:cTn>
                              </p:par>
                            </p:childTnLst>
                          </p:cTn>
                        </p:par>
                      </p:childTnLst>
                    </p:cTn>
                  </p:par>
                </p:childTnLst>
              </p:cTn>
              <p:nextCondLst>
                <p:cond evt="onClick" delay="0">
                  <p:tgtEl>
                    <p:spTgt spid="2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Layer>
                </a14:imgProps>
              </a:ext>
              <a:ext uri="{28A0092B-C50C-407E-A947-70E740481C1C}">
                <a14:useLocalDpi xmlns:a14="http://schemas.microsoft.com/office/drawing/2010/main" val="0"/>
              </a:ext>
            </a:extLst>
          </a:blip>
          <a:stretch>
            <a:fillRect/>
          </a:stretch>
        </p:blipFill>
        <p:spPr>
          <a:xfrm>
            <a:off x="4322029" y="2837477"/>
            <a:ext cx="2254987" cy="3357969"/>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4536903" y="5594540"/>
            <a:ext cx="1201811" cy="1201811"/>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87279" y="5637939"/>
            <a:ext cx="1932615" cy="1416267"/>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5438542" y="5132640"/>
            <a:ext cx="1030091" cy="942424"/>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54102" y="4440899"/>
            <a:ext cx="2865792" cy="2263883"/>
          </a:xfrm>
          <a:prstGeom prst="rect">
            <a:avLst/>
          </a:prstGeom>
        </p:spPr>
      </p:pic>
      <p:sp>
        <p:nvSpPr>
          <p:cNvPr id="2" name="Cloud Callout 1"/>
          <p:cNvSpPr/>
          <p:nvPr/>
        </p:nvSpPr>
        <p:spPr>
          <a:xfrm>
            <a:off x="6220692" y="1233055"/>
            <a:ext cx="4778234" cy="2189414"/>
          </a:xfrm>
          <a:prstGeom prst="cloudCallout">
            <a:avLst>
              <a:gd name="adj1" fmla="val -34111"/>
              <a:gd name="adj2" fmla="val 77425"/>
            </a:avLst>
          </a:prstGeom>
          <a:solidFill>
            <a:srgbClr val="FF0066">
              <a:alpha val="78000"/>
            </a:srgbClr>
          </a:solidFill>
          <a:ln>
            <a:solidFill>
              <a:srgbClr val="F3039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Ôi</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cửa</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Cảm</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ơn</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3" name="Picture 2"/>
          <p:cNvPicPr>
            <a:picLocks noChangeAspect="1"/>
          </p:cNvPicPr>
          <p:nvPr/>
        </p:nvPicPr>
        <p:blipFill>
          <a:blip r:embed="rId13"/>
          <a:stretch>
            <a:fillRect/>
          </a:stretch>
        </p:blipFill>
        <p:spPr>
          <a:xfrm>
            <a:off x="2718236" y="105716"/>
            <a:ext cx="7004911" cy="1286367"/>
          </a:xfrm>
          <a:prstGeom prst="rect">
            <a:avLst/>
          </a:prstGeom>
        </p:spPr>
      </p:pic>
    </p:spTree>
    <p:extLst>
      <p:ext uri="{BB962C8B-B14F-4D97-AF65-F5344CB8AC3E}">
        <p14:creationId xmlns:p14="http://schemas.microsoft.com/office/powerpoint/2010/main" val="3103102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71464997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670</TotalTime>
  <Words>867</Words>
  <PresentationFormat>Widescreen</PresentationFormat>
  <Paragraphs>100</Paragraphs>
  <Slides>32</Slides>
  <Notes>5</Notes>
  <HiddenSlides>0</HiddenSlides>
  <MMClips>9</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32</vt:i4>
      </vt:variant>
    </vt:vector>
  </HeadingPairs>
  <TitlesOfParts>
    <vt:vector size="40" baseType="lpstr">
      <vt:lpstr>Calibri</vt:lpstr>
      <vt:lpstr>Calibri Light</vt:lpstr>
      <vt:lpstr>Arial</vt:lpstr>
      <vt:lpstr>Coiny</vt:lpstr>
      <vt:lpstr>UTM Avo</vt:lpstr>
      <vt:lpstr>Custom Design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2022-07-20T08:28:28Z</dcterms:created>
  <dcterms:modified xsi:type="dcterms:W3CDTF">2022-09-30T11:40:57Z</dcterms:modified>
</cp:coreProperties>
</file>