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1"/>
  </p:notesMasterIdLst>
  <p:sldIdLst>
    <p:sldId id="396" r:id="rId2"/>
    <p:sldId id="397" r:id="rId3"/>
    <p:sldId id="288" r:id="rId4"/>
    <p:sldId id="292" r:id="rId5"/>
    <p:sldId id="294" r:id="rId6"/>
    <p:sldId id="290" r:id="rId7"/>
    <p:sldId id="291" r:id="rId8"/>
    <p:sldId id="293" r:id="rId9"/>
    <p:sldId id="398" r:id="rId10"/>
    <p:sldId id="395" r:id="rId11"/>
    <p:sldId id="316" r:id="rId12"/>
    <p:sldId id="311" r:id="rId13"/>
    <p:sldId id="320" r:id="rId14"/>
    <p:sldId id="321" r:id="rId15"/>
    <p:sldId id="325" r:id="rId16"/>
    <p:sldId id="326" r:id="rId17"/>
    <p:sldId id="327" r:id="rId18"/>
    <p:sldId id="399" r:id="rId19"/>
    <p:sldId id="400" r:id="rId20"/>
  </p:sldIdLst>
  <p:sldSz cx="12192000" cy="6858000"/>
  <p:notesSz cx="6858000" cy="9144000"/>
  <p:custDataLst>
    <p:tags r:id="rId22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CC"/>
    <a:srgbClr val="0099FF"/>
    <a:srgbClr val="0000FF"/>
    <a:srgbClr val="FF0000"/>
    <a:srgbClr val="FF00FF"/>
    <a:srgbClr val="00FF99"/>
    <a:srgbClr val="00FF00"/>
    <a:srgbClr val="FEFEFD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1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645598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2</a:t>
            </a:fld>
            <a:endParaRPr sz="12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2229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8/24/2022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531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8/24/2022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025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8/24/2022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535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655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8/24/2022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63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8/24/2022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869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649" r:id="rId4"/>
    <p:sldLayoutId id="2147483696" r:id="rId5"/>
    <p:sldLayoutId id="2147483711" r:id="rId6"/>
    <p:sldLayoutId id="2147483712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5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slideLayout" Target="../slideLayouts/slideLayout3.xml"/><Relationship Id="rId7" Type="http://schemas.microsoft.com/office/2007/relationships/hdphoto" Target="../media/hdphoto2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jpg"/><Relationship Id="rId10" Type="http://schemas.openxmlformats.org/officeDocument/2006/relationships/image" Target="../media/image26.png"/><Relationship Id="rId4" Type="http://schemas.openxmlformats.org/officeDocument/2006/relationships/image" Target="../media/image6.png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2.jpg"/><Relationship Id="rId12" Type="http://schemas.openxmlformats.org/officeDocument/2006/relationships/image" Target="../media/image2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25.png"/><Relationship Id="rId5" Type="http://schemas.openxmlformats.org/officeDocument/2006/relationships/audio" Target="../media/audio5.wav"/><Relationship Id="rId10" Type="http://schemas.openxmlformats.org/officeDocument/2006/relationships/image" Target="../media/image24.gif"/><Relationship Id="rId4" Type="http://schemas.openxmlformats.org/officeDocument/2006/relationships/audio" Target="../media/audio4.wav"/><Relationship Id="rId9" Type="http://schemas.microsoft.com/office/2007/relationships/hdphoto" Target="../media/hdphoto2.wdp"/><Relationship Id="rId1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2.jpg"/><Relationship Id="rId12" Type="http://schemas.openxmlformats.org/officeDocument/2006/relationships/image" Target="../media/image2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25.png"/><Relationship Id="rId5" Type="http://schemas.openxmlformats.org/officeDocument/2006/relationships/audio" Target="../media/audio4.wav"/><Relationship Id="rId10" Type="http://schemas.openxmlformats.org/officeDocument/2006/relationships/image" Target="../media/image24.gif"/><Relationship Id="rId4" Type="http://schemas.openxmlformats.org/officeDocument/2006/relationships/audio" Target="../media/audio5.wav"/><Relationship Id="rId9" Type="http://schemas.microsoft.com/office/2007/relationships/hdphoto" Target="../media/hdphoto2.wdp"/><Relationship Id="rId1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3.wdp"/><Relationship Id="rId18" Type="http://schemas.openxmlformats.org/officeDocument/2006/relationships/image" Target="../media/image2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2.jpg"/><Relationship Id="rId12" Type="http://schemas.openxmlformats.org/officeDocument/2006/relationships/image" Target="../media/image28.png"/><Relationship Id="rId17" Type="http://schemas.openxmlformats.org/officeDocument/2006/relationships/image" Target="../media/image32.png"/><Relationship Id="rId2" Type="http://schemas.microsoft.com/office/2007/relationships/media" Target="../media/media1.mp3"/><Relationship Id="rId16" Type="http://schemas.openxmlformats.org/officeDocument/2006/relationships/image" Target="../media/image31.png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25.png"/><Relationship Id="rId5" Type="http://schemas.openxmlformats.org/officeDocument/2006/relationships/audio" Target="../media/audio5.wav"/><Relationship Id="rId15" Type="http://schemas.openxmlformats.org/officeDocument/2006/relationships/image" Target="../media/image30.png"/><Relationship Id="rId10" Type="http://schemas.openxmlformats.org/officeDocument/2006/relationships/image" Target="../media/image24.gif"/><Relationship Id="rId4" Type="http://schemas.openxmlformats.org/officeDocument/2006/relationships/audio" Target="../media/audio4.wav"/><Relationship Id="rId9" Type="http://schemas.microsoft.com/office/2007/relationships/hdphoto" Target="../media/hdphoto2.wdp"/><Relationship Id="rId1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sv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audio" Target="../media/audio3.wav"/><Relationship Id="rId7" Type="http://schemas.openxmlformats.org/officeDocument/2006/relationships/image" Target="../media/image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audio" Target="../media/audio2.wav"/><Relationship Id="rId7" Type="http://schemas.openxmlformats.org/officeDocument/2006/relationships/image" Target="../media/image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audio" Target="../media/audio2.wav"/><Relationship Id="rId7" Type="http://schemas.openxmlformats.org/officeDocument/2006/relationships/image" Target="../media/image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audio" Target="../media/audio2.wav"/><Relationship Id="rId7" Type="http://schemas.openxmlformats.org/officeDocument/2006/relationships/image" Target="../media/image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222367" y="1958853"/>
            <a:ext cx="12713072" cy="3552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SG" sz="5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1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2: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Ôn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cộng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trừ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/>
            </a:r>
            <a:b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</a:b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(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nhớ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)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phạm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vi 100</a:t>
            </a:r>
            <a:b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</a:b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–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98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BF02EA-5DAB-414D-AEC1-1530063650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5878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1445108" y="330145"/>
            <a:ext cx="8944650" cy="1146732"/>
            <a:chOff x="-2771394" y="-74981"/>
            <a:chExt cx="10776219" cy="85467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2211646" y="-74981"/>
              <a:ext cx="10216471" cy="854671"/>
            </a:xfrm>
            <a:prstGeom prst="roundRect">
              <a:avLst>
                <a:gd name="adj" fmla="val 49773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Tìm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lỗi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sai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800" b="1" dirty="0" smtClean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endParaRPr lang="en-US" sz="28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algn="ctr"/>
              <a:r>
                <a:rPr lang="en-US" sz="2800" b="1" dirty="0" smtClean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sửa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lại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cho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đúng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2771394" y="11378"/>
              <a:ext cx="1212356" cy="74450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EDC923FD-EA4E-4502-82F8-AA03A49414CF}"/>
              </a:ext>
            </a:extLst>
          </p:cNvPr>
          <p:cNvSpPr/>
          <p:nvPr/>
        </p:nvSpPr>
        <p:spPr>
          <a:xfrm flipV="1">
            <a:off x="0" y="4614376"/>
            <a:ext cx="12192000" cy="184441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5 w 21605"/>
              <a:gd name="connsiteY0" fmla="*/ 0 h 21324"/>
              <a:gd name="connsiteX1" fmla="*/ 21605 w 21605"/>
              <a:gd name="connsiteY1" fmla="*/ 0 h 21324"/>
              <a:gd name="connsiteX2" fmla="*/ 21605 w 21605"/>
              <a:gd name="connsiteY2" fmla="*/ 17322 h 21324"/>
              <a:gd name="connsiteX3" fmla="*/ 5 w 21605"/>
              <a:gd name="connsiteY3" fmla="*/ 20172 h 21324"/>
              <a:gd name="connsiteX4" fmla="*/ 0 w 21605"/>
              <a:gd name="connsiteY4" fmla="*/ 10936 h 21324"/>
              <a:gd name="connsiteX5" fmla="*/ 5 w 21605"/>
              <a:gd name="connsiteY5" fmla="*/ 0 h 21324"/>
              <a:gd name="connsiteX0" fmla="*/ 5 w 21605"/>
              <a:gd name="connsiteY0" fmla="*/ 0 h 19571"/>
              <a:gd name="connsiteX1" fmla="*/ 21605 w 21605"/>
              <a:gd name="connsiteY1" fmla="*/ 0 h 19571"/>
              <a:gd name="connsiteX2" fmla="*/ 21605 w 21605"/>
              <a:gd name="connsiteY2" fmla="*/ 17322 h 19571"/>
              <a:gd name="connsiteX3" fmla="*/ 1991 w 21605"/>
              <a:gd name="connsiteY3" fmla="*/ 18081 h 19571"/>
              <a:gd name="connsiteX4" fmla="*/ 0 w 21605"/>
              <a:gd name="connsiteY4" fmla="*/ 10936 h 19571"/>
              <a:gd name="connsiteX5" fmla="*/ 5 w 21605"/>
              <a:gd name="connsiteY5" fmla="*/ 0 h 19571"/>
              <a:gd name="connsiteX0" fmla="*/ 5 w 21605"/>
              <a:gd name="connsiteY0" fmla="*/ 0 h 19571"/>
              <a:gd name="connsiteX1" fmla="*/ 21605 w 21605"/>
              <a:gd name="connsiteY1" fmla="*/ 0 h 19571"/>
              <a:gd name="connsiteX2" fmla="*/ 21605 w 21605"/>
              <a:gd name="connsiteY2" fmla="*/ 17322 h 19571"/>
              <a:gd name="connsiteX3" fmla="*/ 1991 w 21605"/>
              <a:gd name="connsiteY3" fmla="*/ 18081 h 19571"/>
              <a:gd name="connsiteX4" fmla="*/ 0 w 21605"/>
              <a:gd name="connsiteY4" fmla="*/ 10936 h 19571"/>
              <a:gd name="connsiteX5" fmla="*/ 5 w 21605"/>
              <a:gd name="connsiteY5" fmla="*/ 0 h 19571"/>
              <a:gd name="connsiteX0" fmla="*/ 5 w 21605"/>
              <a:gd name="connsiteY0" fmla="*/ 0 h 20052"/>
              <a:gd name="connsiteX1" fmla="*/ 21605 w 21605"/>
              <a:gd name="connsiteY1" fmla="*/ 0 h 20052"/>
              <a:gd name="connsiteX2" fmla="*/ 21605 w 21605"/>
              <a:gd name="connsiteY2" fmla="*/ 17322 h 20052"/>
              <a:gd name="connsiteX3" fmla="*/ 6365 w 21605"/>
              <a:gd name="connsiteY3" fmla="*/ 20039 h 20052"/>
              <a:gd name="connsiteX4" fmla="*/ 1991 w 21605"/>
              <a:gd name="connsiteY4" fmla="*/ 18081 h 20052"/>
              <a:gd name="connsiteX5" fmla="*/ 0 w 21605"/>
              <a:gd name="connsiteY5" fmla="*/ 10936 h 20052"/>
              <a:gd name="connsiteX6" fmla="*/ 5 w 21605"/>
              <a:gd name="connsiteY6" fmla="*/ 0 h 20052"/>
              <a:gd name="connsiteX0" fmla="*/ 5 w 21605"/>
              <a:gd name="connsiteY0" fmla="*/ 0 h 21520"/>
              <a:gd name="connsiteX1" fmla="*/ 21605 w 21605"/>
              <a:gd name="connsiteY1" fmla="*/ 0 h 21520"/>
              <a:gd name="connsiteX2" fmla="*/ 21605 w 21605"/>
              <a:gd name="connsiteY2" fmla="*/ 17322 h 21520"/>
              <a:gd name="connsiteX3" fmla="*/ 13646 w 21605"/>
              <a:gd name="connsiteY3" fmla="*/ 21515 h 21520"/>
              <a:gd name="connsiteX4" fmla="*/ 1991 w 21605"/>
              <a:gd name="connsiteY4" fmla="*/ 18081 h 21520"/>
              <a:gd name="connsiteX5" fmla="*/ 0 w 21605"/>
              <a:gd name="connsiteY5" fmla="*/ 10936 h 21520"/>
              <a:gd name="connsiteX6" fmla="*/ 5 w 21605"/>
              <a:gd name="connsiteY6" fmla="*/ 0 h 21520"/>
              <a:gd name="connsiteX0" fmla="*/ 5 w 21605"/>
              <a:gd name="connsiteY0" fmla="*/ 0 h 21704"/>
              <a:gd name="connsiteX1" fmla="*/ 21605 w 21605"/>
              <a:gd name="connsiteY1" fmla="*/ 0 h 21704"/>
              <a:gd name="connsiteX2" fmla="*/ 21605 w 21605"/>
              <a:gd name="connsiteY2" fmla="*/ 17322 h 21704"/>
              <a:gd name="connsiteX3" fmla="*/ 13646 w 21605"/>
              <a:gd name="connsiteY3" fmla="*/ 21515 h 21704"/>
              <a:gd name="connsiteX4" fmla="*/ 1991 w 21605"/>
              <a:gd name="connsiteY4" fmla="*/ 18081 h 21704"/>
              <a:gd name="connsiteX5" fmla="*/ 0 w 21605"/>
              <a:gd name="connsiteY5" fmla="*/ 10936 h 21704"/>
              <a:gd name="connsiteX6" fmla="*/ 5 w 21605"/>
              <a:gd name="connsiteY6" fmla="*/ 0 h 21704"/>
              <a:gd name="connsiteX0" fmla="*/ 5 w 21605"/>
              <a:gd name="connsiteY0" fmla="*/ 0 h 22279"/>
              <a:gd name="connsiteX1" fmla="*/ 21605 w 21605"/>
              <a:gd name="connsiteY1" fmla="*/ 0 h 22279"/>
              <a:gd name="connsiteX2" fmla="*/ 21605 w 21605"/>
              <a:gd name="connsiteY2" fmla="*/ 17322 h 22279"/>
              <a:gd name="connsiteX3" fmla="*/ 13646 w 21605"/>
              <a:gd name="connsiteY3" fmla="*/ 21515 h 22279"/>
              <a:gd name="connsiteX4" fmla="*/ 9148 w 21605"/>
              <a:gd name="connsiteY4" fmla="*/ 22007 h 22279"/>
              <a:gd name="connsiteX5" fmla="*/ 1991 w 21605"/>
              <a:gd name="connsiteY5" fmla="*/ 18081 h 22279"/>
              <a:gd name="connsiteX6" fmla="*/ 0 w 21605"/>
              <a:gd name="connsiteY6" fmla="*/ 10936 h 22279"/>
              <a:gd name="connsiteX7" fmla="*/ 5 w 21605"/>
              <a:gd name="connsiteY7" fmla="*/ 0 h 22279"/>
              <a:gd name="connsiteX0" fmla="*/ 5 w 21605"/>
              <a:gd name="connsiteY0" fmla="*/ 0 h 22791"/>
              <a:gd name="connsiteX1" fmla="*/ 21605 w 21605"/>
              <a:gd name="connsiteY1" fmla="*/ 0 h 22791"/>
              <a:gd name="connsiteX2" fmla="*/ 21605 w 21605"/>
              <a:gd name="connsiteY2" fmla="*/ 17322 h 22791"/>
              <a:gd name="connsiteX3" fmla="*/ 13731 w 21605"/>
              <a:gd name="connsiteY3" fmla="*/ 22499 h 22791"/>
              <a:gd name="connsiteX4" fmla="*/ 9148 w 21605"/>
              <a:gd name="connsiteY4" fmla="*/ 22007 h 22791"/>
              <a:gd name="connsiteX5" fmla="*/ 1991 w 21605"/>
              <a:gd name="connsiteY5" fmla="*/ 18081 h 22791"/>
              <a:gd name="connsiteX6" fmla="*/ 0 w 21605"/>
              <a:gd name="connsiteY6" fmla="*/ 10936 h 22791"/>
              <a:gd name="connsiteX7" fmla="*/ 5 w 21605"/>
              <a:gd name="connsiteY7" fmla="*/ 0 h 22791"/>
              <a:gd name="connsiteX0" fmla="*/ 5 w 21605"/>
              <a:gd name="connsiteY0" fmla="*/ 0 h 22791"/>
              <a:gd name="connsiteX1" fmla="*/ 21605 w 21605"/>
              <a:gd name="connsiteY1" fmla="*/ 0 h 22791"/>
              <a:gd name="connsiteX2" fmla="*/ 21605 w 21605"/>
              <a:gd name="connsiteY2" fmla="*/ 17322 h 22791"/>
              <a:gd name="connsiteX3" fmla="*/ 13731 w 21605"/>
              <a:gd name="connsiteY3" fmla="*/ 22499 h 22791"/>
              <a:gd name="connsiteX4" fmla="*/ 9148 w 21605"/>
              <a:gd name="connsiteY4" fmla="*/ 22007 h 22791"/>
              <a:gd name="connsiteX5" fmla="*/ 2212 w 21605"/>
              <a:gd name="connsiteY5" fmla="*/ 17343 h 22791"/>
              <a:gd name="connsiteX6" fmla="*/ 0 w 21605"/>
              <a:gd name="connsiteY6" fmla="*/ 10936 h 22791"/>
              <a:gd name="connsiteX7" fmla="*/ 5 w 21605"/>
              <a:gd name="connsiteY7" fmla="*/ 0 h 22791"/>
              <a:gd name="connsiteX0" fmla="*/ 5 w 21605"/>
              <a:gd name="connsiteY0" fmla="*/ 0 h 23559"/>
              <a:gd name="connsiteX1" fmla="*/ 21605 w 21605"/>
              <a:gd name="connsiteY1" fmla="*/ 0 h 23559"/>
              <a:gd name="connsiteX2" fmla="*/ 21605 w 21605"/>
              <a:gd name="connsiteY2" fmla="*/ 17322 h 23559"/>
              <a:gd name="connsiteX3" fmla="*/ 13731 w 21605"/>
              <a:gd name="connsiteY3" fmla="*/ 22499 h 23559"/>
              <a:gd name="connsiteX4" fmla="*/ 9182 w 21605"/>
              <a:gd name="connsiteY4" fmla="*/ 23360 h 23559"/>
              <a:gd name="connsiteX5" fmla="*/ 2212 w 21605"/>
              <a:gd name="connsiteY5" fmla="*/ 17343 h 23559"/>
              <a:gd name="connsiteX6" fmla="*/ 0 w 21605"/>
              <a:gd name="connsiteY6" fmla="*/ 10936 h 23559"/>
              <a:gd name="connsiteX7" fmla="*/ 5 w 21605"/>
              <a:gd name="connsiteY7" fmla="*/ 0 h 23559"/>
              <a:gd name="connsiteX0" fmla="*/ 5 w 21605"/>
              <a:gd name="connsiteY0" fmla="*/ 0 h 23821"/>
              <a:gd name="connsiteX1" fmla="*/ 21605 w 21605"/>
              <a:gd name="connsiteY1" fmla="*/ 0 h 23821"/>
              <a:gd name="connsiteX2" fmla="*/ 21605 w 21605"/>
              <a:gd name="connsiteY2" fmla="*/ 17322 h 23821"/>
              <a:gd name="connsiteX3" fmla="*/ 13748 w 21605"/>
              <a:gd name="connsiteY3" fmla="*/ 23360 h 23821"/>
              <a:gd name="connsiteX4" fmla="*/ 9182 w 21605"/>
              <a:gd name="connsiteY4" fmla="*/ 23360 h 23821"/>
              <a:gd name="connsiteX5" fmla="*/ 2212 w 21605"/>
              <a:gd name="connsiteY5" fmla="*/ 17343 h 23821"/>
              <a:gd name="connsiteX6" fmla="*/ 0 w 21605"/>
              <a:gd name="connsiteY6" fmla="*/ 10936 h 23821"/>
              <a:gd name="connsiteX7" fmla="*/ 5 w 21605"/>
              <a:gd name="connsiteY7" fmla="*/ 0 h 23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05" h="23821">
                <a:moveTo>
                  <a:pt x="5" y="0"/>
                </a:moveTo>
                <a:lnTo>
                  <a:pt x="21605" y="0"/>
                </a:lnTo>
                <a:lnTo>
                  <a:pt x="21605" y="17322"/>
                </a:lnTo>
                <a:cubicBezTo>
                  <a:pt x="18754" y="20436"/>
                  <a:pt x="17017" y="23234"/>
                  <a:pt x="13748" y="23360"/>
                </a:cubicBezTo>
                <a:cubicBezTo>
                  <a:pt x="11678" y="24018"/>
                  <a:pt x="11125" y="23932"/>
                  <a:pt x="9182" y="23360"/>
                </a:cubicBezTo>
                <a:cubicBezTo>
                  <a:pt x="7240" y="22788"/>
                  <a:pt x="3742" y="19065"/>
                  <a:pt x="2212" y="17343"/>
                </a:cubicBezTo>
                <a:cubicBezTo>
                  <a:pt x="1571" y="15741"/>
                  <a:pt x="13" y="11308"/>
                  <a:pt x="0" y="10936"/>
                </a:cubicBezTo>
                <a:cubicBezTo>
                  <a:pt x="2" y="7291"/>
                  <a:pt x="3" y="3645"/>
                  <a:pt x="5" y="0"/>
                </a:cubicBezTo>
                <a:close/>
              </a:path>
            </a:pathLst>
          </a:custGeom>
          <a:solidFill>
            <a:srgbClr val="9FC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FD6282-5037-48B4-BC44-EDC78C9C5E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393" b="82014" l="14076" r="30208">
                        <a14:foregroundMark x1="22452" y1="81818" x2="22452" y2="81818"/>
                        <a14:foregroundMark x1="17150" y1="80098" x2="17150" y2="80098"/>
                        <a14:foregroundMark x1="15493" y1="58477" x2="19304" y2="59705"/>
                        <a14:foregroundMark x1="28500" y1="63145" x2="28500" y2="63145"/>
                        <a14:foregroundMark x1="25766" y1="59459" x2="25766" y2="59459"/>
                        <a14:foregroundMark x1="26181" y1="58722" x2="26181" y2="58722"/>
                        <a14:foregroundMark x1="15162" y1="57494" x2="17564" y2="60442"/>
                        <a14:foregroundMark x1="17564" y1="60442" x2="18476" y2="60442"/>
                        <a14:foregroundMark x1="14996" y1="57985" x2="18227" y2="61425"/>
                        <a14:foregroundMark x1="18227" y1="61425" x2="18393" y2="61425"/>
                      </a14:backgroundRemoval>
                    </a14:imgEffect>
                  </a14:imgLayer>
                </a14:imgProps>
              </a:ext>
            </a:extLst>
          </a:blip>
          <a:srcRect l="12059" t="26191" r="67775" b="11783"/>
          <a:stretch/>
        </p:blipFill>
        <p:spPr>
          <a:xfrm>
            <a:off x="423767" y="3252665"/>
            <a:ext cx="2769552" cy="287245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BA0A642-C1F8-44D3-849F-CB4794A06FFF}"/>
              </a:ext>
            </a:extLst>
          </p:cNvPr>
          <p:cNvGrpSpPr/>
          <p:nvPr/>
        </p:nvGrpSpPr>
        <p:grpSpPr>
          <a:xfrm>
            <a:off x="3156391" y="2393190"/>
            <a:ext cx="1545307" cy="2538656"/>
            <a:chOff x="3256962" y="2053487"/>
            <a:chExt cx="1545307" cy="253865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6C35FD6-446A-42B4-9EDC-207438764C2B}"/>
                </a:ext>
              </a:extLst>
            </p:cNvPr>
            <p:cNvSpPr/>
            <p:nvPr/>
          </p:nvSpPr>
          <p:spPr>
            <a:xfrm>
              <a:off x="3699279" y="4237288"/>
              <a:ext cx="187256" cy="34584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104F150D-7B83-4422-8E16-6DD656491094}"/>
                </a:ext>
              </a:extLst>
            </p:cNvPr>
            <p:cNvSpPr/>
            <p:nvPr/>
          </p:nvSpPr>
          <p:spPr>
            <a:xfrm>
              <a:off x="4235224" y="4246296"/>
              <a:ext cx="187256" cy="34584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96AA265-8C04-4A82-A800-D94F1E4919A0}"/>
                </a:ext>
              </a:extLst>
            </p:cNvPr>
            <p:cNvSpPr/>
            <p:nvPr/>
          </p:nvSpPr>
          <p:spPr>
            <a:xfrm>
              <a:off x="3256962" y="2053487"/>
              <a:ext cx="1545307" cy="2183802"/>
            </a:xfrm>
            <a:prstGeom prst="roundRect">
              <a:avLst/>
            </a:prstGeom>
            <a:ln w="28575"/>
            <a:effectLst>
              <a:glow rad="139700">
                <a:schemeClr val="accent4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DE547E5-BAEC-4802-B5AD-20FA49E51B2F}"/>
              </a:ext>
            </a:extLst>
          </p:cNvPr>
          <p:cNvGrpSpPr/>
          <p:nvPr/>
        </p:nvGrpSpPr>
        <p:grpSpPr>
          <a:xfrm>
            <a:off x="5598698" y="2316990"/>
            <a:ext cx="1545307" cy="2547055"/>
            <a:chOff x="5690415" y="2053487"/>
            <a:chExt cx="1545307" cy="2547055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8BC3CD0-043E-4C92-99AF-9CD1B0837A0A}"/>
                </a:ext>
              </a:extLst>
            </p:cNvPr>
            <p:cNvSpPr/>
            <p:nvPr/>
          </p:nvSpPr>
          <p:spPr>
            <a:xfrm>
              <a:off x="6125218" y="4245687"/>
              <a:ext cx="187256" cy="34584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4B37D17-949C-4D15-94A3-9CD7BF3DD6B9}"/>
                </a:ext>
              </a:extLst>
            </p:cNvPr>
            <p:cNvSpPr/>
            <p:nvPr/>
          </p:nvSpPr>
          <p:spPr>
            <a:xfrm>
              <a:off x="6661163" y="4254695"/>
              <a:ext cx="187256" cy="34584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45009D3A-6311-4BFF-ABAD-77B7CB210CA8}"/>
                </a:ext>
              </a:extLst>
            </p:cNvPr>
            <p:cNvSpPr/>
            <p:nvPr/>
          </p:nvSpPr>
          <p:spPr>
            <a:xfrm>
              <a:off x="5690415" y="2053487"/>
              <a:ext cx="1545307" cy="2183802"/>
            </a:xfrm>
            <a:prstGeom prst="roundRect">
              <a:avLst/>
            </a:prstGeom>
            <a:ln w="28575"/>
            <a:effectLst>
              <a:glow rad="139700">
                <a:schemeClr val="accent4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768D0AB-2CD6-4568-9BA3-B0AB67ABEA89}"/>
              </a:ext>
            </a:extLst>
          </p:cNvPr>
          <p:cNvGrpSpPr/>
          <p:nvPr/>
        </p:nvGrpSpPr>
        <p:grpSpPr>
          <a:xfrm>
            <a:off x="8100333" y="2316990"/>
            <a:ext cx="1545307" cy="2531321"/>
            <a:chOff x="8192050" y="2053487"/>
            <a:chExt cx="1545307" cy="2531321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74F0E68A-20D0-4EC3-A59E-7A4CD9E98DBF}"/>
                </a:ext>
              </a:extLst>
            </p:cNvPr>
            <p:cNvSpPr/>
            <p:nvPr/>
          </p:nvSpPr>
          <p:spPr>
            <a:xfrm>
              <a:off x="8606738" y="4229953"/>
              <a:ext cx="187256" cy="34584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57AF83CB-D967-451D-B9AC-2C529A572D5B}"/>
                </a:ext>
              </a:extLst>
            </p:cNvPr>
            <p:cNvSpPr/>
            <p:nvPr/>
          </p:nvSpPr>
          <p:spPr>
            <a:xfrm>
              <a:off x="9142683" y="4238961"/>
              <a:ext cx="187256" cy="34584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01779D1B-1FA8-43EE-9328-EEF19A1EC894}"/>
                </a:ext>
              </a:extLst>
            </p:cNvPr>
            <p:cNvSpPr/>
            <p:nvPr/>
          </p:nvSpPr>
          <p:spPr>
            <a:xfrm>
              <a:off x="8192050" y="2053487"/>
              <a:ext cx="1545307" cy="2183802"/>
            </a:xfrm>
            <a:prstGeom prst="roundRect">
              <a:avLst/>
            </a:prstGeom>
            <a:ln w="28575"/>
            <a:effectLst>
              <a:glow rad="139700">
                <a:schemeClr val="accent4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3598708" y="2538471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68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20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90F3BD1-7053-43B4-A558-DD56576BDBD4}"/>
              </a:ext>
            </a:extLst>
          </p:cNvPr>
          <p:cNvCxnSpPr/>
          <p:nvPr/>
        </p:nvCxnSpPr>
        <p:spPr>
          <a:xfrm>
            <a:off x="3434933" y="3624696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3326003" y="2800081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92D406-BD2F-43A8-98A7-FACB7F60EC1B}"/>
              </a:ext>
            </a:extLst>
          </p:cNvPr>
          <p:cNvSpPr txBox="1"/>
          <p:nvPr/>
        </p:nvSpPr>
        <p:spPr>
          <a:xfrm>
            <a:off x="6075755" y="2462271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94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2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D00D690-3A4A-47F3-BC42-9A2A67538A06}"/>
              </a:ext>
            </a:extLst>
          </p:cNvPr>
          <p:cNvCxnSpPr/>
          <p:nvPr/>
        </p:nvCxnSpPr>
        <p:spPr>
          <a:xfrm>
            <a:off x="5886834" y="3548496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7E5B254-FCF3-4176-AC13-03720E4F2A1C}"/>
              </a:ext>
            </a:extLst>
          </p:cNvPr>
          <p:cNvSpPr txBox="1"/>
          <p:nvPr/>
        </p:nvSpPr>
        <p:spPr>
          <a:xfrm>
            <a:off x="5803050" y="2723881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-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73C6BC-0327-4307-A544-D20362FC0FED}"/>
              </a:ext>
            </a:extLst>
          </p:cNvPr>
          <p:cNvSpPr txBox="1"/>
          <p:nvPr/>
        </p:nvSpPr>
        <p:spPr>
          <a:xfrm>
            <a:off x="8637626" y="2471278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15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4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3560CAD-C84A-41A1-8476-CCB26581A251}"/>
              </a:ext>
            </a:extLst>
          </p:cNvPr>
          <p:cNvCxnSpPr>
            <a:cxnSpLocks/>
          </p:cNvCxnSpPr>
          <p:nvPr/>
        </p:nvCxnSpPr>
        <p:spPr>
          <a:xfrm>
            <a:off x="8429655" y="3557503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A951F27-C990-478A-B6DE-9D22CD9DD7EB}"/>
              </a:ext>
            </a:extLst>
          </p:cNvPr>
          <p:cNvSpPr txBox="1"/>
          <p:nvPr/>
        </p:nvSpPr>
        <p:spPr>
          <a:xfrm>
            <a:off x="8364921" y="2732888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53AF932-1530-460F-B636-0D051C39A1ED}"/>
              </a:ext>
            </a:extLst>
          </p:cNvPr>
          <p:cNvSpPr txBox="1"/>
          <p:nvPr/>
        </p:nvSpPr>
        <p:spPr>
          <a:xfrm>
            <a:off x="3598708" y="3625361"/>
            <a:ext cx="758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80</a:t>
            </a:r>
          </a:p>
        </p:txBody>
      </p:sp>
      <p:pic>
        <p:nvPicPr>
          <p:cNvPr id="57" name="Graphic 56" descr="Plant">
            <a:extLst>
              <a:ext uri="{FF2B5EF4-FFF2-40B4-BE49-F238E27FC236}">
                <a16:creationId xmlns:a16="http://schemas.microsoft.com/office/drawing/2014/main" id="{41BE223E-0499-4808-A304-3E4128C4EA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51932" y="3973293"/>
            <a:ext cx="914400" cy="914400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CCA49A35-5FA4-4BB9-8B60-96724351CB33}"/>
              </a:ext>
            </a:extLst>
          </p:cNvPr>
          <p:cNvSpPr txBox="1"/>
          <p:nvPr/>
        </p:nvSpPr>
        <p:spPr>
          <a:xfrm>
            <a:off x="6306494" y="2945570"/>
            <a:ext cx="497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65818B5-F302-467E-B9EA-B1CD206A36DC}"/>
              </a:ext>
            </a:extLst>
          </p:cNvPr>
          <p:cNvSpPr txBox="1"/>
          <p:nvPr/>
        </p:nvSpPr>
        <p:spPr>
          <a:xfrm>
            <a:off x="8637625" y="3517718"/>
            <a:ext cx="754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55</a:t>
            </a:r>
          </a:p>
        </p:txBody>
      </p:sp>
      <p:pic>
        <p:nvPicPr>
          <p:cNvPr id="60" name="Graphic 59" descr="Plant">
            <a:extLst>
              <a:ext uri="{FF2B5EF4-FFF2-40B4-BE49-F238E27FC236}">
                <a16:creationId xmlns:a16="http://schemas.microsoft.com/office/drawing/2014/main" id="{995F3EC0-9F12-40B5-A7BA-6507E1D073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70412" y="4183521"/>
            <a:ext cx="914400" cy="914400"/>
          </a:xfrm>
          <a:prstGeom prst="rect">
            <a:avLst/>
          </a:prstGeom>
        </p:spPr>
      </p:pic>
      <p:pic>
        <p:nvPicPr>
          <p:cNvPr id="61" name="Graphic 60" descr="Plant">
            <a:extLst>
              <a:ext uri="{FF2B5EF4-FFF2-40B4-BE49-F238E27FC236}">
                <a16:creationId xmlns:a16="http://schemas.microsoft.com/office/drawing/2014/main" id="{3F7FC1B7-31D5-412B-A5C9-D934700FE9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451407" y="4464810"/>
            <a:ext cx="914400" cy="914400"/>
          </a:xfrm>
          <a:prstGeom prst="rect">
            <a:avLst/>
          </a:prstGeom>
        </p:spPr>
      </p:pic>
      <p:pic>
        <p:nvPicPr>
          <p:cNvPr id="62" name="Graphic 61" descr="Plant">
            <a:extLst>
              <a:ext uri="{FF2B5EF4-FFF2-40B4-BE49-F238E27FC236}">
                <a16:creationId xmlns:a16="http://schemas.microsoft.com/office/drawing/2014/main" id="{3925CD7C-25B0-4724-9243-0663D7765B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10656" y="4268728"/>
            <a:ext cx="914400" cy="914400"/>
          </a:xfrm>
          <a:prstGeom prst="rect">
            <a:avLst/>
          </a:prstGeom>
        </p:spPr>
      </p:pic>
      <p:pic>
        <p:nvPicPr>
          <p:cNvPr id="63" name="Graphic 62" descr="Plant">
            <a:extLst>
              <a:ext uri="{FF2B5EF4-FFF2-40B4-BE49-F238E27FC236}">
                <a16:creationId xmlns:a16="http://schemas.microsoft.com/office/drawing/2014/main" id="{4BDC7B79-7DA8-4921-B313-3BBF37CCFB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628" y="4978457"/>
            <a:ext cx="914400" cy="914400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4F3F97E2-1DEA-4307-A029-89126BFD901C}"/>
              </a:ext>
            </a:extLst>
          </p:cNvPr>
          <p:cNvSpPr txBox="1"/>
          <p:nvPr/>
        </p:nvSpPr>
        <p:spPr>
          <a:xfrm>
            <a:off x="3606746" y="3620433"/>
            <a:ext cx="758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88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796D848-921E-4A0F-AFB8-B35F5C032129}"/>
              </a:ext>
            </a:extLst>
          </p:cNvPr>
          <p:cNvSpPr txBox="1"/>
          <p:nvPr/>
        </p:nvSpPr>
        <p:spPr>
          <a:xfrm>
            <a:off x="6052667" y="3520296"/>
            <a:ext cx="729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</a:rPr>
              <a:t>74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770D2BD-435A-45DC-8C35-F9C3AABC6483}"/>
              </a:ext>
            </a:extLst>
          </p:cNvPr>
          <p:cNvSpPr txBox="1"/>
          <p:nvPr/>
        </p:nvSpPr>
        <p:spPr>
          <a:xfrm>
            <a:off x="6071034" y="3529280"/>
            <a:ext cx="8958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92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A2E9A36-55D5-49A4-A99A-303502DBBF24}"/>
              </a:ext>
            </a:extLst>
          </p:cNvPr>
          <p:cNvSpPr txBox="1"/>
          <p:nvPr/>
        </p:nvSpPr>
        <p:spPr>
          <a:xfrm>
            <a:off x="8857977" y="2975501"/>
            <a:ext cx="408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9C3C53B-B8C0-4719-A6BB-7C1A199CE9DD}"/>
              </a:ext>
            </a:extLst>
          </p:cNvPr>
          <p:cNvSpPr txBox="1"/>
          <p:nvPr/>
        </p:nvSpPr>
        <p:spPr>
          <a:xfrm>
            <a:off x="8633164" y="3502463"/>
            <a:ext cx="709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192569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8" grpId="0"/>
      <p:bldP spid="59" grpId="0"/>
      <p:bldP spid="64" grpId="0"/>
      <p:bldP spid="66" grpId="0"/>
      <p:bldP spid="67" grpId="0"/>
      <p:bldP spid="68" grpId="0"/>
      <p:bldP spid="6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4B03BA-94D2-4FCF-AF38-77E6F090F3BE}"/>
              </a:ext>
            </a:extLst>
          </p:cNvPr>
          <p:cNvSpPr txBox="1"/>
          <p:nvPr/>
        </p:nvSpPr>
        <p:spPr>
          <a:xfrm>
            <a:off x="2752530" y="4627103"/>
            <a:ext cx="7687366" cy="1569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Phép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:                         =</a:t>
            </a:r>
          </a:p>
          <a:p>
            <a:pPr>
              <a:lnSpc>
                <a:spcPct val="200000"/>
              </a:lnSpc>
            </a:pP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Trả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lời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Trên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xe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buýt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còn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lại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        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người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040" t="20748" r="7645" b="27145"/>
          <a:stretch/>
        </p:blipFill>
        <p:spPr>
          <a:xfrm>
            <a:off x="2528316" y="1439239"/>
            <a:ext cx="7296539" cy="30601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1905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BA7E1F7-FDD1-4EBC-95BF-0A0C52E02724}"/>
              </a:ext>
            </a:extLst>
          </p:cNvPr>
          <p:cNvGrpSpPr/>
          <p:nvPr/>
        </p:nvGrpSpPr>
        <p:grpSpPr>
          <a:xfrm>
            <a:off x="1539550" y="315872"/>
            <a:ext cx="9833299" cy="954280"/>
            <a:chOff x="-2800262" y="241996"/>
            <a:chExt cx="8707177" cy="116403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4B21D1DE-8A05-431B-86F2-109EEFF6306E}"/>
                </a:ext>
              </a:extLst>
            </p:cNvPr>
            <p:cNvSpPr/>
            <p:nvPr/>
          </p:nvSpPr>
          <p:spPr>
            <a:xfrm>
              <a:off x="-2800262" y="241996"/>
              <a:ext cx="8707177" cy="1164034"/>
            </a:xfrm>
            <a:prstGeom prst="roundRect">
              <a:avLst>
                <a:gd name="adj" fmla="val 49773"/>
              </a:avLst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Trên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xe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buýt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37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người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tới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điểm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dừng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11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người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</a:p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xuống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xe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Hỏi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trên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xe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buýt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còn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lại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bao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nhiêu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người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9DD29E1-74F6-4043-A48B-94CFFBCAB3E3}"/>
                </a:ext>
              </a:extLst>
            </p:cNvPr>
            <p:cNvSpPr/>
            <p:nvPr/>
          </p:nvSpPr>
          <p:spPr>
            <a:xfrm>
              <a:off x="-2735834" y="484384"/>
              <a:ext cx="505791" cy="634347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5</a:t>
              </a:r>
            </a:p>
          </p:txBody>
        </p:sp>
      </p:grpSp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15D1FB0C-0793-4A0F-A71E-EA010795077B}"/>
              </a:ext>
            </a:extLst>
          </p:cNvPr>
          <p:cNvSpPr/>
          <p:nvPr/>
        </p:nvSpPr>
        <p:spPr>
          <a:xfrm>
            <a:off x="4413523" y="4800428"/>
            <a:ext cx="644252" cy="554182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4C18549-C7E8-42AF-A41C-045D01C51EB5}"/>
              </a:ext>
            </a:extLst>
          </p:cNvPr>
          <p:cNvSpPr/>
          <p:nvPr/>
        </p:nvSpPr>
        <p:spPr>
          <a:xfrm>
            <a:off x="5120101" y="4800428"/>
            <a:ext cx="568037" cy="554182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5F653B6F-E1AF-45A4-9679-CEBE98240188}"/>
              </a:ext>
            </a:extLst>
          </p:cNvPr>
          <p:cNvSpPr/>
          <p:nvPr/>
        </p:nvSpPr>
        <p:spPr>
          <a:xfrm>
            <a:off x="5757416" y="4800428"/>
            <a:ext cx="691009" cy="554182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5" name="Rounded Rectangle 6">
            <a:extLst>
              <a:ext uri="{FF2B5EF4-FFF2-40B4-BE49-F238E27FC236}">
                <a16:creationId xmlns:a16="http://schemas.microsoft.com/office/drawing/2014/main" id="{157BDD95-CC2E-475F-B6FC-FC70E2F467EC}"/>
              </a:ext>
            </a:extLst>
          </p:cNvPr>
          <p:cNvSpPr/>
          <p:nvPr/>
        </p:nvSpPr>
        <p:spPr>
          <a:xfrm>
            <a:off x="6754938" y="4800428"/>
            <a:ext cx="661290" cy="554182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6" name="Rounded Rectangle 7">
            <a:extLst>
              <a:ext uri="{FF2B5EF4-FFF2-40B4-BE49-F238E27FC236}">
                <a16:creationId xmlns:a16="http://schemas.microsoft.com/office/drawing/2014/main" id="{2B1EB674-67E9-4643-A57F-CD3B3DE708CA}"/>
              </a:ext>
            </a:extLst>
          </p:cNvPr>
          <p:cNvSpPr/>
          <p:nvPr/>
        </p:nvSpPr>
        <p:spPr>
          <a:xfrm>
            <a:off x="7197153" y="5539730"/>
            <a:ext cx="660971" cy="554182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4413522" y="4797090"/>
            <a:ext cx="637299" cy="554182"/>
          </a:xfrm>
          <a:prstGeom prst="roundRect">
            <a:avLst/>
          </a:prstGeom>
          <a:solidFill>
            <a:srgbClr val="00FF99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UTM Avo" panose="02040603050506020204" pitchFamily="18" charset="0"/>
              </a:rPr>
              <a:t>37</a:t>
            </a:r>
          </a:p>
        </p:txBody>
      </p:sp>
      <p:sp>
        <p:nvSpPr>
          <p:cNvPr id="5" name="Oval 4"/>
          <p:cNvSpPr/>
          <p:nvPr/>
        </p:nvSpPr>
        <p:spPr>
          <a:xfrm>
            <a:off x="5133100" y="4797090"/>
            <a:ext cx="568037" cy="55418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-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757416" y="4797090"/>
            <a:ext cx="691009" cy="554182"/>
          </a:xfrm>
          <a:prstGeom prst="roundRect">
            <a:avLst/>
          </a:prstGeom>
          <a:solidFill>
            <a:srgbClr val="00FF99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UTM Avo" panose="02040603050506020204" pitchFamily="18" charset="0"/>
              </a:rPr>
              <a:t>11</a:t>
            </a:r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743539" y="4804657"/>
            <a:ext cx="684087" cy="554182"/>
          </a:xfrm>
          <a:prstGeom prst="roundRect">
            <a:avLst/>
          </a:prstGeom>
          <a:solidFill>
            <a:srgbClr val="00FF99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UTM Avo" panose="02040603050506020204" pitchFamily="18" charset="0"/>
              </a:rPr>
              <a:t>26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197153" y="5543068"/>
            <a:ext cx="689546" cy="554182"/>
          </a:xfrm>
          <a:prstGeom prst="roundRect">
            <a:avLst/>
          </a:prstGeom>
          <a:solidFill>
            <a:srgbClr val="00FF99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UTM Avo" panose="02040603050506020204" pitchFamily="18" charset="0"/>
              </a:rPr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4235753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2913856" y="310564"/>
            <a:ext cx="5200167" cy="799110"/>
            <a:chOff x="1208564" y="356727"/>
            <a:chExt cx="2531041" cy="722212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460361" y="439173"/>
              <a:ext cx="2279244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Thực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hành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lập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6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8204" y="1264091"/>
            <a:ext cx="7954253" cy="488379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5108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7A1ACB2-88F6-4CBC-A423-5B5801DAF8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4142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651" b="85590" l="10000" r="90000">
                        <a14:foregroundMark x1="61818" y1="58952" x2="61818" y2="58952"/>
                        <a14:foregroundMark x1="62273" y1="55022" x2="62273" y2="55022"/>
                        <a14:foregroundMark x1="57273" y1="33188" x2="57273" y2="33188"/>
                        <a14:backgroundMark x1="61364" y1="81659" x2="61364" y2="81659"/>
                        <a14:backgroundMark x1="60455" y1="61135" x2="60455" y2="61135"/>
                        <a14:backgroundMark x1="55909" y1="30131" x2="55909" y2="30131"/>
                        <a14:backgroundMark x1="55909" y1="32314" x2="55909" y2="32314"/>
                        <a14:backgroundMark x1="60455" y1="51965" x2="60455" y2="51965"/>
                        <a14:backgroundMark x1="60000" y1="56769" x2="60000" y2="56769"/>
                        <a14:backgroundMark x1="60000" y1="54585" x2="60000" y2="54585"/>
                        <a14:backgroundMark x1="60455" y1="65066" x2="60455" y2="65066"/>
                        <a14:backgroundMark x1="61818" y1="71616" x2="61818" y2="716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61" b="11972"/>
          <a:stretch/>
        </p:blipFill>
        <p:spPr>
          <a:xfrm flipH="1">
            <a:off x="1878497" y="1425598"/>
            <a:ext cx="2276997" cy="17209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638137" y="4646835"/>
            <a:ext cx="3407098" cy="2459870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55494" y="846333"/>
            <a:ext cx="645240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GIẢI CỨU CHÚ KHỈ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511500" y="1093355"/>
            <a:ext cx="7689900" cy="4339047"/>
            <a:chOff x="3604724" y="1625558"/>
            <a:chExt cx="6428935" cy="433904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22" r="26186" b="25656"/>
            <a:stretch/>
          </p:blipFill>
          <p:spPr>
            <a:xfrm>
              <a:off x="3604724" y="1625558"/>
              <a:ext cx="6428935" cy="433904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111161" y="3680202"/>
              <a:ext cx="571578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giải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cứu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Khỉ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Con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tránh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khỏi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nanh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vuốt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Cá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Sấu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hãy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trả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lời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đúng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câu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UTM Avo" panose="02040603050506020204" pitchFamily="18" charset="0"/>
                </a:rPr>
                <a:t>hỏi</a:t>
              </a:r>
              <a:r>
                <a:rPr lang="en-US" sz="3200" b="1" dirty="0" smtClean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nhé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!</a:t>
              </a:r>
            </a:p>
          </p:txBody>
        </p:sp>
      </p:grpSp>
      <p:pic>
        <p:nvPicPr>
          <p:cNvPr id="8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84828" y="51471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5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F4F50D8-16BA-4A17-B893-8263CAB778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4142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651" b="85590" l="10000" r="90000">
                        <a14:foregroundMark x1="61818" y1="58952" x2="61818" y2="58952"/>
                        <a14:foregroundMark x1="62273" y1="55022" x2="62273" y2="55022"/>
                        <a14:foregroundMark x1="57273" y1="33188" x2="57273" y2="33188"/>
                        <a14:backgroundMark x1="61364" y1="81659" x2="61364" y2="81659"/>
                        <a14:backgroundMark x1="60455" y1="61135" x2="60455" y2="61135"/>
                        <a14:backgroundMark x1="55909" y1="30131" x2="55909" y2="30131"/>
                        <a14:backgroundMark x1="55909" y1="32314" x2="55909" y2="32314"/>
                        <a14:backgroundMark x1="60455" y1="51965" x2="60455" y2="51965"/>
                        <a14:backgroundMark x1="60000" y1="56769" x2="60000" y2="56769"/>
                        <a14:backgroundMark x1="60000" y1="54585" x2="60000" y2="54585"/>
                        <a14:backgroundMark x1="60455" y1="65066" x2="60455" y2="65066"/>
                        <a14:backgroundMark x1="61818" y1="71616" x2="61818" y2="716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61" b="11972"/>
          <a:stretch/>
        </p:blipFill>
        <p:spPr>
          <a:xfrm flipH="1">
            <a:off x="1951503" y="2054248"/>
            <a:ext cx="2297817" cy="17367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650807" y="4834031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409" y="4178850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222230" y="-388954"/>
            <a:ext cx="6783062" cy="3712678"/>
            <a:chOff x="5318213" y="-519650"/>
            <a:chExt cx="6783062" cy="3712678"/>
          </a:xfrm>
        </p:grpSpPr>
        <p:sp>
          <p:nvSpPr>
            <p:cNvPr id="7" name="Google Shape;409;p13"/>
            <p:cNvSpPr/>
            <p:nvPr/>
          </p:nvSpPr>
          <p:spPr>
            <a:xfrm>
              <a:off x="5318213" y="980661"/>
              <a:ext cx="5561822" cy="2212367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 err="1">
                  <a:solidFill>
                    <a:schemeClr val="lt1"/>
                  </a:solidFill>
                  <a:latin typeface="UTM Avo" panose="02040603050506020204" pitchFamily="18" charset="0"/>
                </a:rPr>
                <a:t>Thỏ</a:t>
              </a:r>
              <a:r>
                <a:rPr lang="en-US" sz="2800" b="1" dirty="0">
                  <a:solidFill>
                    <a:schemeClr val="lt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  <a:latin typeface="UTM Avo" panose="02040603050506020204" pitchFamily="18" charset="0"/>
                </a:rPr>
                <a:t>em</a:t>
              </a:r>
              <a:r>
                <a:rPr lang="en-US" sz="2800" b="1" dirty="0">
                  <a:solidFill>
                    <a:schemeClr val="lt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800" b="1" dirty="0" smtClean="0">
                  <a:solidFill>
                    <a:schemeClr val="lt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>
                  <a:solidFill>
                    <a:schemeClr val="lt1"/>
                  </a:solidFill>
                  <a:latin typeface="UTM Avo" panose="02040603050506020204" pitchFamily="18" charset="0"/>
                </a:rPr>
                <a:t>12 </a:t>
              </a:r>
              <a:r>
                <a:rPr lang="en-US" sz="2800" b="1" dirty="0" err="1" smtClean="0">
                  <a:solidFill>
                    <a:schemeClr val="lt1"/>
                  </a:solidFill>
                  <a:latin typeface="UTM Avo" panose="02040603050506020204" pitchFamily="18" charset="0"/>
                </a:rPr>
                <a:t>củ</a:t>
              </a:r>
              <a:r>
                <a:rPr lang="en-US" sz="2800" b="1" dirty="0" smtClean="0">
                  <a:solidFill>
                    <a:schemeClr val="lt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  <a:latin typeface="UTM Avo" panose="02040603050506020204" pitchFamily="18" charset="0"/>
                </a:rPr>
                <a:t>cà</a:t>
              </a:r>
              <a:r>
                <a:rPr lang="en-US" sz="2800" b="1" dirty="0">
                  <a:solidFill>
                    <a:schemeClr val="lt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  <a:latin typeface="UTM Avo" panose="02040603050506020204" pitchFamily="18" charset="0"/>
                </a:rPr>
                <a:t>rốt</a:t>
              </a:r>
              <a:r>
                <a:rPr lang="en-US" sz="2800" b="1" dirty="0">
                  <a:solidFill>
                    <a:schemeClr val="lt1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2800" b="1" dirty="0" err="1">
                  <a:solidFill>
                    <a:schemeClr val="lt1"/>
                  </a:solidFill>
                  <a:latin typeface="UTM Avo" panose="02040603050506020204" pitchFamily="18" charset="0"/>
                </a:rPr>
                <a:t>thỏ</a:t>
              </a:r>
              <a:r>
                <a:rPr lang="en-US" sz="2800" b="1" dirty="0">
                  <a:solidFill>
                    <a:schemeClr val="lt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  <a:latin typeface="UTM Avo" panose="02040603050506020204" pitchFamily="18" charset="0"/>
                </a:rPr>
                <a:t>anh</a:t>
              </a:r>
              <a:r>
                <a:rPr lang="en-US" sz="2800" b="1" dirty="0">
                  <a:solidFill>
                    <a:schemeClr val="lt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800" b="1" dirty="0" smtClean="0">
                  <a:solidFill>
                    <a:schemeClr val="lt1"/>
                  </a:solidFill>
                  <a:latin typeface="UTM Avo" panose="02040603050506020204" pitchFamily="18" charset="0"/>
                </a:rPr>
                <a:t> 20 </a:t>
              </a:r>
              <a:r>
                <a:rPr lang="en-US" sz="2800" b="1" dirty="0" err="1" smtClean="0">
                  <a:solidFill>
                    <a:schemeClr val="lt1"/>
                  </a:solidFill>
                  <a:latin typeface="UTM Avo" panose="02040603050506020204" pitchFamily="18" charset="0"/>
                </a:rPr>
                <a:t>củ</a:t>
              </a:r>
              <a:r>
                <a:rPr lang="en-US" sz="2800" b="1" dirty="0" smtClean="0">
                  <a:solidFill>
                    <a:schemeClr val="lt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  <a:latin typeface="UTM Avo" panose="02040603050506020204" pitchFamily="18" charset="0"/>
                </a:rPr>
                <a:t>cà</a:t>
              </a:r>
              <a:r>
                <a:rPr lang="en-US" sz="2800" b="1" dirty="0">
                  <a:solidFill>
                    <a:schemeClr val="lt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  <a:latin typeface="UTM Avo" panose="02040603050506020204" pitchFamily="18" charset="0"/>
                </a:rPr>
                <a:t>rốt</a:t>
              </a:r>
              <a:r>
                <a:rPr lang="en-US" sz="2800" b="1" dirty="0">
                  <a:solidFill>
                    <a:schemeClr val="lt1"/>
                  </a:solidFill>
                  <a:latin typeface="UTM Avo" panose="02040603050506020204" pitchFamily="18" charset="0"/>
                </a:rPr>
                <a:t>. </a:t>
              </a:r>
              <a:r>
                <a:rPr lang="en-US" sz="2800" b="1" dirty="0" err="1">
                  <a:solidFill>
                    <a:schemeClr val="lt1"/>
                  </a:solidFill>
                  <a:latin typeface="UTM Avo" panose="02040603050506020204" pitchFamily="18" charset="0"/>
                </a:rPr>
                <a:t>Hỏi</a:t>
              </a:r>
              <a:r>
                <a:rPr lang="en-US" sz="2800" b="1" dirty="0">
                  <a:solidFill>
                    <a:schemeClr val="lt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  <a:latin typeface="UTM Avo" panose="02040603050506020204" pitchFamily="18" charset="0"/>
                </a:rPr>
                <a:t>hai</a:t>
              </a:r>
              <a:r>
                <a:rPr lang="en-US" sz="2800" b="1" dirty="0">
                  <a:solidFill>
                    <a:schemeClr val="lt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  <a:latin typeface="UTM Avo" panose="02040603050506020204" pitchFamily="18" charset="0"/>
                </a:rPr>
                <a:t>anh</a:t>
              </a:r>
              <a:r>
                <a:rPr lang="en-US" sz="2800" b="1" dirty="0">
                  <a:solidFill>
                    <a:schemeClr val="lt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  <a:latin typeface="UTM Avo" panose="02040603050506020204" pitchFamily="18" charset="0"/>
                </a:rPr>
                <a:t>em</a:t>
              </a:r>
              <a:r>
                <a:rPr lang="en-US" sz="2800" b="1" dirty="0">
                  <a:solidFill>
                    <a:schemeClr val="lt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  <a:latin typeface="UTM Avo" panose="02040603050506020204" pitchFamily="18" charset="0"/>
                </a:rPr>
                <a:t>thỏ</a:t>
              </a:r>
              <a:r>
                <a:rPr lang="en-US" sz="2800" b="1" dirty="0" smtClean="0">
                  <a:solidFill>
                    <a:schemeClr val="lt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800" b="1" dirty="0" smtClean="0">
                  <a:solidFill>
                    <a:schemeClr val="lt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  <a:latin typeface="UTM Avo" panose="02040603050506020204" pitchFamily="18" charset="0"/>
                </a:rPr>
                <a:t>tất</a:t>
              </a:r>
              <a:r>
                <a:rPr lang="en-US" sz="2800" b="1" dirty="0">
                  <a:solidFill>
                    <a:schemeClr val="lt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  <a:latin typeface="UTM Avo" panose="02040603050506020204" pitchFamily="18" charset="0"/>
                </a:rPr>
                <a:t>cả</a:t>
              </a:r>
              <a:r>
                <a:rPr lang="en-US" sz="2800" b="1" dirty="0">
                  <a:solidFill>
                    <a:schemeClr val="lt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  <a:latin typeface="UTM Avo" panose="02040603050506020204" pitchFamily="18" charset="0"/>
                </a:rPr>
                <a:t>bao</a:t>
              </a:r>
              <a:r>
                <a:rPr lang="en-US" sz="2800" b="1" dirty="0">
                  <a:solidFill>
                    <a:schemeClr val="lt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  <a:latin typeface="UTM Avo" panose="02040603050506020204" pitchFamily="18" charset="0"/>
                </a:rPr>
                <a:t>nhiêu</a:t>
              </a:r>
              <a:r>
                <a:rPr lang="en-US" sz="2800" b="1" dirty="0">
                  <a:solidFill>
                    <a:schemeClr val="lt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  <a:latin typeface="UTM Avo" panose="02040603050506020204" pitchFamily="18" charset="0"/>
                </a:rPr>
                <a:t>củ</a:t>
              </a:r>
              <a:r>
                <a:rPr lang="en-US" sz="2800" b="1" dirty="0">
                  <a:solidFill>
                    <a:schemeClr val="lt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  <a:latin typeface="UTM Avo" panose="02040603050506020204" pitchFamily="18" charset="0"/>
                </a:rPr>
                <a:t>cà</a:t>
              </a:r>
              <a:r>
                <a:rPr lang="en-US" sz="2800" b="1" dirty="0">
                  <a:solidFill>
                    <a:schemeClr val="lt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  <a:latin typeface="UTM Avo" panose="02040603050506020204" pitchFamily="18" charset="0"/>
                </a:rPr>
                <a:t>rốt</a:t>
              </a:r>
              <a:r>
                <a:rPr lang="en-US" sz="2800" b="1" dirty="0">
                  <a:solidFill>
                    <a:schemeClr val="lt1"/>
                  </a:solidFill>
                  <a:latin typeface="UTM Avo" panose="02040603050506020204" pitchFamily="18" charset="0"/>
                </a:rPr>
                <a:t>? </a:t>
              </a:r>
              <a:endParaRPr sz="2800" b="1" dirty="0">
                <a:solidFill>
                  <a:schemeClr val="lt1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51204" y="-519650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4249320" y="3790950"/>
            <a:ext cx="3789780" cy="981759"/>
          </a:xfrm>
          <a:prstGeom prst="roundRect">
            <a:avLst/>
          </a:prstGeom>
          <a:solidFill>
            <a:srgbClr val="33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A. 8 </a:t>
            </a:r>
            <a:r>
              <a:rPr lang="en-US" sz="3000" b="1" dirty="0" err="1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củ</a:t>
            </a:r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cà</a:t>
            </a:r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rốt</a:t>
            </a:r>
            <a:endParaRPr lang="en-US" sz="3000" b="1" dirty="0">
              <a:solidFill>
                <a:schemeClr val="bg2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149614" cy="1001309"/>
          </a:xfrm>
          <a:prstGeom prst="roundRect">
            <a:avLst/>
          </a:prstGeom>
          <a:solidFill>
            <a:srgbClr val="33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B. 22 </a:t>
            </a:r>
            <a:r>
              <a:rPr lang="en-US" sz="3000" b="1" dirty="0" err="1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củ</a:t>
            </a:r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cà</a:t>
            </a:r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rốt</a:t>
            </a:r>
            <a:endParaRPr lang="en-US" sz="3000" b="1" dirty="0">
              <a:solidFill>
                <a:schemeClr val="bg2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249321" y="5037052"/>
            <a:ext cx="3789780" cy="1001798"/>
          </a:xfrm>
          <a:prstGeom prst="roundRect">
            <a:avLst/>
          </a:prstGeom>
          <a:solidFill>
            <a:srgbClr val="33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C. 32 </a:t>
            </a:r>
            <a:r>
              <a:rPr lang="en-US" sz="3000" b="1" dirty="0" err="1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củ</a:t>
            </a:r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cà</a:t>
            </a:r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rốt</a:t>
            </a:r>
            <a:endParaRPr lang="en-US" sz="3000" b="1" dirty="0">
              <a:solidFill>
                <a:schemeClr val="bg2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8575660" y="5037052"/>
            <a:ext cx="3159139" cy="1001798"/>
          </a:xfrm>
          <a:prstGeom prst="roundRect">
            <a:avLst/>
          </a:prstGeom>
          <a:solidFill>
            <a:srgbClr val="33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D. 30 </a:t>
            </a:r>
            <a:r>
              <a:rPr lang="en-US" sz="3000" b="1" dirty="0" err="1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củ</a:t>
            </a:r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cà</a:t>
            </a:r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rốt</a:t>
            </a:r>
            <a:endParaRPr lang="en-US" sz="3000" b="1" dirty="0">
              <a:solidFill>
                <a:schemeClr val="bg2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03362" y="1875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31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-0.00209 0.16991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-0.00691 0.19468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" y="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0.00065 0.19537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4.79167E-6 -0.32199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8" grpId="0" animBg="1"/>
      <p:bldP spid="18" grpId="1" animBg="1"/>
      <p:bldP spid="21" grpId="0" animBg="1"/>
      <p:bldP spid="21" grpId="1" animBg="1"/>
      <p:bldP spid="24" grpId="0" animBg="1"/>
      <p:bldP spid="2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F398E88-1968-47A6-9C69-CB7FC9AD2C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4142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651" b="85590" l="10000" r="90000">
                        <a14:foregroundMark x1="61818" y1="58952" x2="61818" y2="58952"/>
                        <a14:foregroundMark x1="62273" y1="55022" x2="62273" y2="55022"/>
                        <a14:foregroundMark x1="57273" y1="33188" x2="57273" y2="33188"/>
                        <a14:backgroundMark x1="61364" y1="81659" x2="61364" y2="81659"/>
                        <a14:backgroundMark x1="60455" y1="61135" x2="60455" y2="61135"/>
                        <a14:backgroundMark x1="55909" y1="30131" x2="55909" y2="30131"/>
                        <a14:backgroundMark x1="55909" y1="32314" x2="55909" y2="32314"/>
                        <a14:backgroundMark x1="60455" y1="51965" x2="60455" y2="51965"/>
                        <a14:backgroundMark x1="60000" y1="56769" x2="60000" y2="56769"/>
                        <a14:backgroundMark x1="60000" y1="54585" x2="60000" y2="54585"/>
                        <a14:backgroundMark x1="60455" y1="65066" x2="60455" y2="65066"/>
                        <a14:backgroundMark x1="61818" y1="71616" x2="61818" y2="716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61" b="11972"/>
          <a:stretch/>
        </p:blipFill>
        <p:spPr>
          <a:xfrm flipH="1">
            <a:off x="1868087" y="2338784"/>
            <a:ext cx="2297817" cy="17367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581414" y="4675814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409" y="4178850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2192000" y="-1046916"/>
            <a:ext cx="6344912" cy="3078570"/>
            <a:chOff x="5222963" y="533113"/>
            <a:chExt cx="6344912" cy="3078570"/>
          </a:xfrm>
        </p:grpSpPr>
        <p:sp>
          <p:nvSpPr>
            <p:cNvPr id="7" name="Google Shape;409;p13"/>
            <p:cNvSpPr/>
            <p:nvPr/>
          </p:nvSpPr>
          <p:spPr>
            <a:xfrm>
              <a:off x="5222963" y="2068997"/>
              <a:ext cx="5885672" cy="1542686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 err="1">
                  <a:solidFill>
                    <a:schemeClr val="lt1"/>
                  </a:solidFill>
                  <a:latin typeface="UTM Avo" panose="02040603050506020204" pitchFamily="18" charset="0"/>
                </a:rPr>
                <a:t>Từ</a:t>
              </a:r>
              <a:r>
                <a:rPr lang="en-US" sz="2800" b="1" dirty="0">
                  <a:solidFill>
                    <a:schemeClr val="lt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2800" b="1" dirty="0">
                  <a:solidFill>
                    <a:schemeClr val="lt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  <a:latin typeface="UTM Avo" panose="02040603050506020204" pitchFamily="18" charset="0"/>
                </a:rPr>
                <a:t>số</a:t>
              </a:r>
              <a:r>
                <a:rPr lang="en-US" sz="2800" b="1" dirty="0" smtClean="0">
                  <a:solidFill>
                    <a:schemeClr val="lt1"/>
                  </a:solidFill>
                  <a:latin typeface="UTM Avo" panose="02040603050506020204" pitchFamily="18" charset="0"/>
                </a:rPr>
                <a:t>: </a:t>
              </a:r>
              <a:r>
                <a:rPr lang="en-US" sz="2800" b="1" dirty="0" smtClean="0">
                  <a:solidFill>
                    <a:schemeClr val="lt1"/>
                  </a:solidFill>
                  <a:latin typeface="UTM Avo" panose="02040603050506020204" pitchFamily="18" charset="0"/>
                  <a:sym typeface="Arial"/>
                </a:rPr>
                <a:t>10</a:t>
              </a:r>
              <a:r>
                <a:rPr lang="en-US" sz="2800" b="1" dirty="0">
                  <a:solidFill>
                    <a:schemeClr val="lt1"/>
                  </a:solidFill>
                  <a:latin typeface="UTM Avo" panose="02040603050506020204" pitchFamily="18" charset="0"/>
                  <a:sym typeface="Arial"/>
                </a:rPr>
                <a:t>, 8, </a:t>
              </a:r>
              <a:r>
                <a:rPr lang="en-US" sz="2800" b="1" dirty="0" smtClean="0">
                  <a:solidFill>
                    <a:schemeClr val="lt1"/>
                  </a:solidFill>
                  <a:latin typeface="UTM Avo" panose="02040603050506020204" pitchFamily="18" charset="0"/>
                  <a:sym typeface="Arial"/>
                </a:rPr>
                <a:t>18</a:t>
              </a:r>
              <a:endParaRPr lang="en-US" sz="2800" b="1" dirty="0">
                <a:solidFill>
                  <a:schemeClr val="lt1"/>
                </a:solidFill>
                <a:latin typeface="UTM Avo" panose="02040603050506020204" pitchFamily="18" charset="0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 err="1">
                  <a:solidFill>
                    <a:schemeClr val="lt1"/>
                  </a:solidFill>
                  <a:latin typeface="UTM Avo" panose="02040603050506020204" pitchFamily="18" charset="0"/>
                </a:rPr>
                <a:t>h</a:t>
              </a:r>
              <a:r>
                <a:rPr lang="en-US" sz="2800" b="1" dirty="0" err="1" smtClean="0">
                  <a:solidFill>
                    <a:schemeClr val="lt1"/>
                  </a:solidFill>
                  <a:latin typeface="UTM Avo" panose="02040603050506020204" pitchFamily="18" charset="0"/>
                </a:rPr>
                <a:t>ãy</a:t>
              </a:r>
              <a:r>
                <a:rPr lang="en-US" sz="2800" b="1" dirty="0" smtClean="0">
                  <a:solidFill>
                    <a:schemeClr val="lt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  <a:latin typeface="UTM Avo" panose="02040603050506020204" pitchFamily="18" charset="0"/>
                </a:rPr>
                <a:t>lập</a:t>
              </a:r>
              <a:r>
                <a:rPr lang="en-US" sz="2800" b="1" dirty="0">
                  <a:solidFill>
                    <a:schemeClr val="lt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2800" b="1" dirty="0">
                  <a:solidFill>
                    <a:schemeClr val="lt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  <a:latin typeface="UTM Avo" panose="02040603050506020204" pitchFamily="18" charset="0"/>
                </a:rPr>
                <a:t>phép</a:t>
              </a:r>
              <a:r>
                <a:rPr lang="en-US" sz="2800" b="1" dirty="0">
                  <a:solidFill>
                    <a:schemeClr val="lt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  <a:latin typeface="UTM Avo" panose="02040603050506020204" pitchFamily="18" charset="0"/>
                </a:rPr>
                <a:t>tính</a:t>
              </a:r>
              <a:r>
                <a:rPr lang="en-US" sz="2800" b="1" dirty="0">
                  <a:solidFill>
                    <a:schemeClr val="lt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  <a:latin typeface="UTM Avo" panose="02040603050506020204" pitchFamily="18" charset="0"/>
                </a:rPr>
                <a:t>đúng</a:t>
              </a:r>
              <a:r>
                <a:rPr lang="en-US" sz="2800" b="1" dirty="0">
                  <a:solidFill>
                    <a:schemeClr val="lt1"/>
                  </a:solidFill>
                  <a:latin typeface="UTM Avo" panose="02040603050506020204" pitchFamily="18" charset="0"/>
                </a:rPr>
                <a:t>.</a:t>
              </a:r>
              <a:endParaRPr sz="2800" b="1" dirty="0">
                <a:solidFill>
                  <a:schemeClr val="lt1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7804" y="533113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019790" y="3790950"/>
            <a:ext cx="3019310" cy="981759"/>
          </a:xfrm>
          <a:prstGeom prst="roundRect">
            <a:avLst/>
          </a:prstGeom>
          <a:solidFill>
            <a:srgbClr val="33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A. 10 + 8 = 18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solidFill>
            <a:srgbClr val="33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B. 18 – 10 = 8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076787" y="5037052"/>
            <a:ext cx="2962313" cy="1001798"/>
          </a:xfrm>
          <a:prstGeom prst="roundRect">
            <a:avLst/>
          </a:prstGeom>
          <a:solidFill>
            <a:srgbClr val="33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C. 18 + 8 = 10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solidFill>
            <a:srgbClr val="33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D. 18 – 8 = 10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643937" y="-850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5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-0.57006 0.1615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03" y="807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0 L -2.08333E-7 -0.3041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0 L -2.08333E-7 -0.3219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0 L -0.01146 -0.3208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-1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-0.02396 0.21297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8" y="1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8" grpId="0" animBg="1"/>
      <p:bldP spid="18" grpId="1" animBg="1"/>
      <p:bldP spid="21" grpId="0" animBg="1"/>
      <p:bldP spid="21" grpId="1" animBg="1"/>
      <p:bldP spid="24" grpId="0" animBg="1"/>
      <p:bldP spid="2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B53076C-E719-40E1-A2AD-193819A778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4142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651" b="85590" l="10000" r="90000">
                        <a14:foregroundMark x1="61818" y1="58952" x2="61818" y2="58952"/>
                        <a14:foregroundMark x1="62273" y1="55022" x2="62273" y2="55022"/>
                        <a14:foregroundMark x1="57273" y1="33188" x2="57273" y2="33188"/>
                        <a14:backgroundMark x1="61364" y1="81659" x2="61364" y2="81659"/>
                        <a14:backgroundMark x1="60455" y1="61135" x2="60455" y2="61135"/>
                        <a14:backgroundMark x1="55909" y1="30131" x2="55909" y2="30131"/>
                        <a14:backgroundMark x1="55909" y1="32314" x2="55909" y2="32314"/>
                        <a14:backgroundMark x1="60455" y1="51965" x2="60455" y2="51965"/>
                        <a14:backgroundMark x1="60000" y1="56769" x2="60000" y2="56769"/>
                        <a14:backgroundMark x1="60000" y1="54585" x2="60000" y2="54585"/>
                        <a14:backgroundMark x1="60455" y1="65066" x2="60455" y2="65066"/>
                        <a14:backgroundMark x1="61818" y1="71616" x2="61818" y2="716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61" b="11972"/>
          <a:stretch/>
        </p:blipFill>
        <p:spPr>
          <a:xfrm flipH="1">
            <a:off x="1897271" y="1797479"/>
            <a:ext cx="2297817" cy="17367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3304243" y="47060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241084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2553950" y="-961898"/>
            <a:ext cx="6021062" cy="2533396"/>
            <a:chOff x="5318213" y="793090"/>
            <a:chExt cx="6021062" cy="2533396"/>
          </a:xfrm>
        </p:grpSpPr>
        <p:sp>
          <p:nvSpPr>
            <p:cNvPr id="7" name="Google Shape;409;p13"/>
            <p:cNvSpPr/>
            <p:nvPr/>
          </p:nvSpPr>
          <p:spPr>
            <a:xfrm>
              <a:off x="5318213" y="2059788"/>
              <a:ext cx="4743450" cy="1133240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 err="1">
                  <a:solidFill>
                    <a:schemeClr val="lt1"/>
                  </a:solidFill>
                  <a:latin typeface="UTM Avo" panose="02040603050506020204" pitchFamily="18" charset="0"/>
                </a:rPr>
                <a:t>Phép</a:t>
              </a:r>
              <a:r>
                <a:rPr lang="en-US" sz="2800" b="1" dirty="0">
                  <a:solidFill>
                    <a:schemeClr val="lt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  <a:latin typeface="UTM Avo" panose="02040603050506020204" pitchFamily="18" charset="0"/>
                </a:rPr>
                <a:t>tính</a:t>
              </a:r>
              <a:r>
                <a:rPr lang="en-US" sz="2800" b="1" dirty="0">
                  <a:solidFill>
                    <a:schemeClr val="lt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  <a:latin typeface="UTM Avo" panose="02040603050506020204" pitchFamily="18" charset="0"/>
                </a:rPr>
                <a:t>nào</a:t>
              </a:r>
              <a:r>
                <a:rPr lang="en-US" sz="2800" b="1" dirty="0">
                  <a:solidFill>
                    <a:schemeClr val="lt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  <a:latin typeface="UTM Avo" panose="02040603050506020204" pitchFamily="18" charset="0"/>
                </a:rPr>
                <a:t>đúng</a:t>
              </a:r>
              <a:r>
                <a:rPr lang="en-US" sz="2800" b="1" dirty="0">
                  <a:solidFill>
                    <a:schemeClr val="lt1"/>
                  </a:solidFill>
                  <a:latin typeface="UTM Avo" panose="02040603050506020204" pitchFamily="18" charset="0"/>
                </a:rPr>
                <a:t>?</a:t>
              </a:r>
              <a:endParaRPr sz="2800" b="1" dirty="0">
                <a:solidFill>
                  <a:schemeClr val="lt1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9204" y="793090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101261" y="2708857"/>
            <a:ext cx="2689434" cy="1532227"/>
          </a:xfrm>
          <a:prstGeom prst="roundRect">
            <a:avLst/>
          </a:prstGeom>
          <a:blipFill>
            <a:blip r:embed="rId1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b="1" u="sng" dirty="0">
              <a:solidFill>
                <a:schemeClr val="bg2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044493" y="4581398"/>
            <a:ext cx="2802970" cy="1573744"/>
          </a:xfrm>
          <a:prstGeom prst="roundRect">
            <a:avLst/>
          </a:prstGeom>
          <a:blipFill>
            <a:blip r:embed="rId1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b="1" dirty="0">
              <a:solidFill>
                <a:schemeClr val="bg2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549906" y="2743200"/>
            <a:ext cx="2613963" cy="1560118"/>
          </a:xfrm>
          <a:prstGeom prst="roundRect">
            <a:avLst/>
          </a:prstGeom>
          <a:blipFill>
            <a:blip r:embed="rId1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b="1" dirty="0">
              <a:solidFill>
                <a:schemeClr val="bg2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8562009" y="4581397"/>
            <a:ext cx="2601860" cy="1573744"/>
          </a:xfrm>
          <a:prstGeom prst="roundRect">
            <a:avLst/>
          </a:prstGeom>
          <a:blipFill>
            <a:blip r:embed="rId1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000" b="1" dirty="0">
              <a:solidFill>
                <a:schemeClr val="bg2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89031" y="18477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09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44444E-6 L -0.55898 0.1326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6" y="662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59259E-6 L -0.00704 0.2532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" y="126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59259E-6 L 4.16667E-6 0.2532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6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59259E-6 L 4.16667E-6 -0.27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7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59259E-6 L -0.0168 0.2932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" y="14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ADA04F-F9D5-4C4E-8769-FE440794AC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" y="122976"/>
            <a:ext cx="12045696" cy="66933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242E43-1FE3-4375-B84F-15FC06509ABA}"/>
              </a:ext>
            </a:extLst>
          </p:cNvPr>
          <p:cNvSpPr txBox="1"/>
          <p:nvPr/>
        </p:nvSpPr>
        <p:spPr>
          <a:xfrm>
            <a:off x="1889736" y="3238259"/>
            <a:ext cx="8412528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hãy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chia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sẻ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những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việc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</a:p>
          <a:p>
            <a:pPr algn="ctr"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đã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thực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hiện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trong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nay.</a:t>
            </a:r>
          </a:p>
        </p:txBody>
      </p:sp>
    </p:spTree>
    <p:extLst>
      <p:ext uri="{BB962C8B-B14F-4D97-AF65-F5344CB8AC3E}">
        <p14:creationId xmlns:p14="http://schemas.microsoft.com/office/powerpoint/2010/main" val="420768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41AB84-3D51-466B-976F-EA9CB9CC9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748412" y="735347"/>
            <a:ext cx="9031823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1E6FD1A2-5ADF-4FBD-8A61-83C985E8B6BB}"/>
              </a:ext>
            </a:extLst>
          </p:cNvPr>
          <p:cNvSpPr txBox="1"/>
          <p:nvPr/>
        </p:nvSpPr>
        <p:spPr>
          <a:xfrm>
            <a:off x="3654499" y="2651351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4127815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421167B2-B9C0-4A1A-B847-1459A6305C33}"/>
              </a:ext>
            </a:extLst>
          </p:cNvPr>
          <p:cNvSpPr txBox="1">
            <a:spLocks/>
          </p:cNvSpPr>
          <p:nvPr/>
        </p:nvSpPr>
        <p:spPr>
          <a:xfrm>
            <a:off x="1940315" y="2866322"/>
            <a:ext cx="9144000" cy="898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578937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189" name="Google Shape;189;p2"/>
          <p:cNvSpPr txBox="1"/>
          <p:nvPr/>
        </p:nvSpPr>
        <p:spPr>
          <a:xfrm>
            <a:off x="3931124" y="3258774"/>
            <a:ext cx="5052503" cy="927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11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KHỞI ĐỘNG</a:t>
            </a:r>
            <a:endParaRPr sz="5211" b="1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855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4CC720-BE91-4DE9-A5B2-B0916F4E7A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4299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</a:rPr>
              <a:t>Ong</a:t>
            </a:r>
            <a:endParaRPr lang="en-US" sz="6000" dirty="0">
              <a:latin typeface="UTM Avo" panose="02040603050506020204" pitchFamily="18" charset="0"/>
            </a:endParaRPr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</a:rPr>
              <a:t>non</a:t>
            </a:r>
            <a:endParaRPr lang="en-US" sz="6600" dirty="0">
              <a:latin typeface="UTM Avo" panose="02040603050506020204" pitchFamily="18" charset="0"/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</a:rPr>
              <a:t>việc</a:t>
            </a:r>
            <a:endParaRPr lang="en-US" sz="6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anose="02040603050506020204" pitchFamily="18" charset="0"/>
              </a:rPr>
              <a:t>học</a:t>
            </a:r>
            <a:endParaRPr lang="en-US" sz="6600" dirty="0">
              <a:latin typeface="UTM Avo" panose="020406030505060202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99" y="3436622"/>
            <a:ext cx="2650039" cy="26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45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204E23A-B4C7-49CB-BC43-4BA2D850AE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429983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864490" y="618683"/>
            <a:ext cx="9911362" cy="3685151"/>
          </a:xfrm>
          <a:prstGeom prst="hexagon">
            <a:avLst/>
          </a:prstGeom>
          <a:gradFill flip="none" rotWithShape="1">
            <a:gsLst>
              <a:gs pos="32000">
                <a:schemeClr val="accent4">
                  <a:lumMod val="60000"/>
                  <a:lumOff val="40000"/>
                </a:schemeClr>
              </a:gs>
              <a:gs pos="83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Ong Non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đang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đi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tìm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những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bông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hoa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để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hút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mật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.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Nhưng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chú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Ong Non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muốn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hút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được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mật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hoa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thì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phải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trả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lời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đúng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các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câu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hỏi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.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Em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hãy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giúp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Ong Non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hút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được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thật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nhiều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mật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hoa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nhé</a:t>
            </a:r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</a:rPr>
              <a:t>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526" y="-396241"/>
            <a:ext cx="2857500" cy="2857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90" y="3713435"/>
            <a:ext cx="2206387" cy="22161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599" y="3010236"/>
            <a:ext cx="3190875" cy="25871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5881">
            <a:off x="9180415" y="3527933"/>
            <a:ext cx="3190875" cy="25871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6079">
            <a:off x="7942489" y="3144691"/>
            <a:ext cx="3190875" cy="258719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3AD7F4C-672A-40D0-BD34-D30769CDE979}"/>
              </a:ext>
            </a:extLst>
          </p:cNvPr>
          <p:cNvSpPr/>
          <p:nvPr/>
        </p:nvSpPr>
        <p:spPr>
          <a:xfrm>
            <a:off x="864490" y="3734488"/>
            <a:ext cx="10355198" cy="2680832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HƯỚNG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DẪN</a:t>
            </a:r>
            <a:endParaRPr lang="en-US" sz="22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lên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đáp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án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dạng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trắc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nghiệm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bông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hoa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tương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đáp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án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/</a:t>
            </a:r>
            <a:r>
              <a:rPr lang="en-US" sz="2200" dirty="0" err="1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sai</a:t>
            </a:r>
            <a:r>
              <a:rPr lang="en-US" sz="2200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sang slide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theo.</a:t>
            </a:r>
            <a:endParaRPr lang="en-US" sz="22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189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BA2820-B47D-416F-A1D5-943FAD1A0B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1514"/>
            <a:ext cx="12191999" cy="64464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3" y="2868436"/>
            <a:ext cx="2527765" cy="25277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226" y="10937"/>
            <a:ext cx="2857500" cy="2857500"/>
          </a:xfrm>
          <a:prstGeom prst="rect">
            <a:avLst/>
          </a:prstGeom>
        </p:spPr>
      </p:pic>
      <p:sp>
        <p:nvSpPr>
          <p:cNvPr id="15" name="Speech Bubble: Rectangle with Corners Rounded 7"/>
          <p:cNvSpPr/>
          <p:nvPr/>
        </p:nvSpPr>
        <p:spPr>
          <a:xfrm>
            <a:off x="3903010" y="830122"/>
            <a:ext cx="4152900" cy="121912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13 + 6 = ?</a:t>
            </a:r>
          </a:p>
        </p:txBody>
      </p:sp>
      <p:sp>
        <p:nvSpPr>
          <p:cNvPr id="18" name="Rectangle: Rounded Corners 18"/>
          <p:cNvSpPr/>
          <p:nvPr/>
        </p:nvSpPr>
        <p:spPr>
          <a:xfrm>
            <a:off x="575056" y="5445117"/>
            <a:ext cx="2288785" cy="818825"/>
          </a:xfrm>
          <a:prstGeom prst="round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19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860" y="2868436"/>
            <a:ext cx="2576681" cy="2576681"/>
          </a:xfrm>
          <a:prstGeom prst="rect">
            <a:avLst/>
          </a:prstGeom>
        </p:spPr>
      </p:pic>
      <p:sp>
        <p:nvSpPr>
          <p:cNvPr id="27" name="Rectangle: Rounded Corners 20"/>
          <p:cNvSpPr/>
          <p:nvPr/>
        </p:nvSpPr>
        <p:spPr>
          <a:xfrm>
            <a:off x="3407351" y="5445117"/>
            <a:ext cx="2288785" cy="818825"/>
          </a:xfrm>
          <a:prstGeom prst="round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9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155" y="2868436"/>
            <a:ext cx="2576681" cy="2576681"/>
          </a:xfrm>
          <a:prstGeom prst="rect">
            <a:avLst/>
          </a:prstGeom>
        </p:spPr>
      </p:pic>
      <p:sp>
        <p:nvSpPr>
          <p:cNvPr id="29" name="Rectangle: Rounded Corners 22"/>
          <p:cNvSpPr/>
          <p:nvPr/>
        </p:nvSpPr>
        <p:spPr>
          <a:xfrm>
            <a:off x="6239646" y="5445117"/>
            <a:ext cx="2288785" cy="818825"/>
          </a:xfrm>
          <a:prstGeom prst="round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 13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450" y="2868436"/>
            <a:ext cx="2576681" cy="2576681"/>
          </a:xfrm>
          <a:prstGeom prst="rect">
            <a:avLst/>
          </a:prstGeom>
        </p:spPr>
      </p:pic>
      <p:sp>
        <p:nvSpPr>
          <p:cNvPr id="31" name="Rectangle: Rounded Corners 24"/>
          <p:cNvSpPr/>
          <p:nvPr/>
        </p:nvSpPr>
        <p:spPr>
          <a:xfrm>
            <a:off x="9071941" y="5445117"/>
            <a:ext cx="2288785" cy="818825"/>
          </a:xfrm>
          <a:prstGeom prst="round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D. 18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788" y="1603081"/>
            <a:ext cx="1600706" cy="160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05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07407E-6 L 0.06562 0.1173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1" y="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decel="10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5" grpId="0" bldLvl="0" animBg="1"/>
      <p:bldP spid="18" grpId="0" bldLvl="0" animBg="1"/>
      <p:bldP spid="27" grpId="0" bldLvl="0" animBg="1"/>
      <p:bldP spid="29" grpId="0" bldLvl="0" animBg="1"/>
      <p:bldP spid="31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4625DCB-D828-442A-BA7D-4D463FBB96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1514"/>
            <a:ext cx="12191999" cy="64464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573" y="2523973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508030" y="5381473"/>
            <a:ext cx="2385767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41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5868" y="2523973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340325" y="5381473"/>
            <a:ext cx="2385767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40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8163" y="2523973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172620" y="5381473"/>
            <a:ext cx="2385767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 4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0458" y="2523973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9004915" y="5381473"/>
            <a:ext cx="2385767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D. 30</a:t>
            </a:r>
          </a:p>
        </p:txBody>
      </p:sp>
      <p:sp>
        <p:nvSpPr>
          <p:cNvPr id="13" name="Speech Bubble: Rectangle with Corners Rounded 7"/>
          <p:cNvSpPr/>
          <p:nvPr/>
        </p:nvSpPr>
        <p:spPr>
          <a:xfrm>
            <a:off x="4096170" y="830122"/>
            <a:ext cx="4152900" cy="121912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47 – 7 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314323"/>
            <a:ext cx="1600706" cy="160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9989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0.31237 0.1356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12" y="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bldLvl="0" animBg="1"/>
      <p:bldP spid="21" grpId="0" bldLvl="0" animBg="1"/>
      <p:bldP spid="23" grpId="0" bldLvl="0" animBg="1"/>
      <p:bldP spid="25" grpId="0" bldLvl="0" animBg="1"/>
      <p:bldP spid="13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E91373-F45F-4455-9CE7-AD4339A158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1514"/>
            <a:ext cx="12191999" cy="64464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34" y="2219174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796002" y="5153510"/>
            <a:ext cx="209700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60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508" y="2263943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6435268" y="5198279"/>
            <a:ext cx="209700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 80</a:t>
            </a:r>
          </a:p>
        </p:txBody>
      </p:sp>
      <p:sp>
        <p:nvSpPr>
          <p:cNvPr id="23" name="Rectangle: Rounded Corners 22"/>
          <p:cNvSpPr/>
          <p:nvPr/>
        </p:nvSpPr>
        <p:spPr>
          <a:xfrm>
            <a:off x="3669375" y="5153510"/>
            <a:ext cx="209700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70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008" y="2219174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9292887" y="5153510"/>
            <a:ext cx="209700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D. 90</a:t>
            </a:r>
          </a:p>
        </p:txBody>
      </p:sp>
      <p:sp>
        <p:nvSpPr>
          <p:cNvPr id="14" name="Speech Bubble: Rectangle with Corners Rounded 7"/>
          <p:cNvSpPr/>
          <p:nvPr/>
        </p:nvSpPr>
        <p:spPr>
          <a:xfrm>
            <a:off x="3669375" y="830122"/>
            <a:ext cx="4386535" cy="121912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50 + 20 + </a:t>
            </a:r>
            <a:r>
              <a:rPr lang="en-US" sz="40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10 = ?</a:t>
            </a:r>
            <a:endParaRPr lang="en-US" sz="40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007" y="2219174"/>
            <a:ext cx="2934336" cy="29343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8" y="1041608"/>
            <a:ext cx="1600706" cy="160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2139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0.55235 0.12384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17" y="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bldLvl="0" animBg="1"/>
      <p:bldP spid="21" grpId="0" bldLvl="0" animBg="1"/>
      <p:bldP spid="23" grpId="0" bldLvl="0" animBg="1"/>
      <p:bldP spid="25" grpId="0" bldLvl="0" animBg="1"/>
      <p:bldP spid="14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4BB7129-FD7B-47EF-B125-689C8FB055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1514"/>
            <a:ext cx="12191999" cy="64464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34" y="2219174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796002" y="5153510"/>
            <a:ext cx="209700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50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439" y="2219174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9673199" y="5153510"/>
            <a:ext cx="209700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D. 20</a:t>
            </a:r>
          </a:p>
        </p:txBody>
      </p:sp>
      <p:sp>
        <p:nvSpPr>
          <p:cNvPr id="23" name="Rectangle: Rounded Corners 22"/>
          <p:cNvSpPr/>
          <p:nvPr/>
        </p:nvSpPr>
        <p:spPr>
          <a:xfrm>
            <a:off x="3669375" y="5153510"/>
            <a:ext cx="209700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40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103" y="2219174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6881982" y="5153510"/>
            <a:ext cx="2097008" cy="841829"/>
          </a:xfrm>
          <a:prstGeom prst="roundRect">
            <a:avLst/>
          </a:prstGeom>
          <a:ln/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 30</a:t>
            </a:r>
          </a:p>
        </p:txBody>
      </p:sp>
      <p:sp>
        <p:nvSpPr>
          <p:cNvPr id="14" name="Speech Bubble: Rectangle with Corners Rounded 7"/>
          <p:cNvSpPr/>
          <p:nvPr/>
        </p:nvSpPr>
        <p:spPr>
          <a:xfrm>
            <a:off x="3669375" y="830122"/>
            <a:ext cx="4386535" cy="121912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70 – 20 – </a:t>
            </a:r>
            <a:r>
              <a:rPr lang="en-US" sz="4000" b="1" dirty="0" smtClean="0">
                <a:latin typeface="UTM Avo" panose="02040603050506020204" pitchFamily="18" charset="0"/>
                <a:cs typeface="Times New Roman" panose="02020603050405020304" pitchFamily="18" charset="0"/>
              </a:rPr>
              <a:t>30 = ?</a:t>
            </a:r>
            <a:endParaRPr lang="en-US" sz="40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007" y="2219174"/>
            <a:ext cx="2934336" cy="29343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8" y="1041608"/>
            <a:ext cx="1600706" cy="160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38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0.80886 0.14769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43" y="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bldLvl="0" animBg="1"/>
      <p:bldP spid="21" grpId="0" bldLvl="0" animBg="1"/>
      <p:bldP spid="23" grpId="0" bldLvl="0" animBg="1"/>
      <p:bldP spid="25" grpId="0" bldLvl="0" animBg="1"/>
      <p:bldP spid="14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86783" y="2429964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05457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32812509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1238</TotalTime>
  <Words>446</Words>
  <Application>Microsoft Office PowerPoint</Application>
  <PresentationFormat>Widescreen</PresentationFormat>
  <Paragraphs>91</Paragraphs>
  <Slides>19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Cambria Math</vt:lpstr>
      <vt:lpstr>Times New Roman</vt:lpstr>
      <vt:lpstr>UTM Avo</vt:lpstr>
      <vt:lpstr>Wingdings</vt:lpstr>
      <vt:lpstr>1_Office Theme</vt:lpstr>
      <vt:lpstr>Tuần 1 Bài 2: Ôn tập phép cộng, phép trừ (không nhớ) trong phạm vi 100 – Tiết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</cp:lastModifiedBy>
  <cp:revision>210</cp:revision>
  <dcterms:created xsi:type="dcterms:W3CDTF">2021-02-20T02:56:00Z</dcterms:created>
  <dcterms:modified xsi:type="dcterms:W3CDTF">2022-08-24T10:36:54Z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