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97" r:id="rId2"/>
    <p:sldId id="298" r:id="rId3"/>
    <p:sldId id="281" r:id="rId4"/>
    <p:sldId id="293" r:id="rId5"/>
    <p:sldId id="294" r:id="rId6"/>
    <p:sldId id="284" r:id="rId7"/>
    <p:sldId id="285" r:id="rId8"/>
    <p:sldId id="299" r:id="rId9"/>
    <p:sldId id="290" r:id="rId10"/>
    <p:sldId id="286" r:id="rId11"/>
    <p:sldId id="291" r:id="rId12"/>
    <p:sldId id="292" r:id="rId13"/>
    <p:sldId id="288" r:id="rId14"/>
    <p:sldId id="300" r:id="rId15"/>
    <p:sldId id="30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704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8446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0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0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7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6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3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649" r:id="rId4"/>
    <p:sldLayoutId id="2147483752" r:id="rId5"/>
    <p:sldLayoutId id="21474837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4120" y="281526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4816" y="485592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9333" y="1405132"/>
            <a:ext cx="10712363" cy="488650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293361" y="2631679"/>
            <a:ext cx="2119795" cy="3112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4826" y="2758753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2" y="4829772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99113" y="4122104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027600" y="4132167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52132" y="4213982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74670" y="4329252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923983" y="1052165"/>
            <a:ext cx="4036117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chục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829078" y="1144237"/>
            <a:ext cx="3831561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ước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lượng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xem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khoảng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bao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nhiêu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qyển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806638" y="4188052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122305" y="3940995"/>
            <a:ext cx="1892968" cy="522637"/>
          </a:xfrm>
          <a:prstGeom prst="rect">
            <a:avLst/>
          </a:prstGeom>
        </p:spPr>
      </p:pic>
      <p:pic>
        <p:nvPicPr>
          <p:cNvPr id="19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7260" y="0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52" y="1858020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954567" y="1062228"/>
            <a:ext cx="3974947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43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quyển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1829078" y="1089672"/>
            <a:ext cx="3974978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đếm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kiểm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302807" y="4065465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44232 0.02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10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49649 -0.022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868DAE-92A5-419C-8FA8-4EBAA4EB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"/>
            <a:ext cx="12192000" cy="63951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1622563"/>
            <a:ext cx="7114274" cy="3078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ước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lượng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</a:rPr>
              <a:t> con </a:t>
            </a:r>
            <a:r>
              <a:rPr lang="en-US" sz="2800" b="1" dirty="0" err="1">
                <a:latin typeface="UTM Avo" panose="02040603050506020204" pitchFamily="18" charset="0"/>
              </a:rPr>
              <a:t>kiến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Google Shape;409;p13"/>
          <p:cNvSpPr/>
          <p:nvPr/>
        </p:nvSpPr>
        <p:spPr>
          <a:xfrm>
            <a:off x="1888897" y="4858690"/>
            <a:ext cx="7958575" cy="1401801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4858690"/>
            <a:ext cx="652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- </a:t>
            </a:r>
            <a:r>
              <a:rPr lang="en-US" sz="2400" b="1" dirty="0" err="1">
                <a:latin typeface="UTM Avo" panose="020406030505060202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chục</a:t>
            </a:r>
            <a:r>
              <a:rPr lang="en-US" sz="2400" b="1" dirty="0">
                <a:latin typeface="UTM Avo" panose="02040603050506020204" pitchFamily="18" charset="0"/>
              </a:rPr>
              <a:t> con </a:t>
            </a:r>
            <a:r>
              <a:rPr lang="en-US" sz="2400" b="1" dirty="0" err="1">
                <a:latin typeface="UTM Avo" panose="02040603050506020204" pitchFamily="18" charset="0"/>
              </a:rPr>
              <a:t>kiến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495" y="5315749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</a:rPr>
              <a:t>-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2494" y="5724865"/>
            <a:ext cx="563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E6C5B9-256E-4497-8355-337F8F59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8" y="0"/>
            <a:ext cx="12192000" cy="63951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159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b) </a:t>
            </a:r>
            <a:r>
              <a:rPr lang="en-US" sz="3200" b="1" dirty="0" err="1">
                <a:latin typeface="UTM Avo" panose="02040603050506020204" pitchFamily="18" charset="0"/>
              </a:rPr>
              <a:t>Em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hãy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đếm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latin typeface="UTM Avo" panose="02040603050506020204" pitchFamily="18" charset="0"/>
              </a:rPr>
              <a:t>kiến</a:t>
            </a:r>
            <a:r>
              <a:rPr lang="en-US" sz="3200" b="1" dirty="0"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latin typeface="UTM Avo" panose="02040603050506020204" pitchFamily="18" charset="0"/>
              </a:rPr>
              <a:t>hình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bên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kiểm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tra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lại</a:t>
            </a:r>
            <a:r>
              <a:rPr lang="en-US" sz="3200" b="1" dirty="0" smtClean="0">
                <a:latin typeface="UTM Avo" panose="02040603050506020204" pitchFamily="18" charset="0"/>
              </a:rPr>
              <a:t>.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3554419"/>
            <a:ext cx="3029632" cy="303846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55872" y="2200156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40 con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kiến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2" y="-11802"/>
            <a:ext cx="12288252" cy="6828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93824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1811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7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FB44A71-4429-41D6-9E62-45F49515D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06009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5448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UTM Avo" panose="02040603050506020204" pitchFamily="18" charset="0"/>
                <a:cs typeface="Times New Roman" pitchFamily="18" charset="0"/>
              </a:rPr>
              <a:t>ONG NHỎ VÀ MẬT HOA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64" y="3055231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55" y="2009745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05256" y="4847615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10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hlinkClick r:id="rId10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BẮT ĐẦU</a:t>
              </a:r>
              <a:endParaRPr lang="en-US" sz="1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3071" y="353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4DFB45-9E89-4120-A9E6-51191DEFC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68"/>
            <a:ext cx="12192000" cy="6406009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349" y="4426555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1500" y="556852"/>
            <a:ext cx="10857169" cy="2018294"/>
            <a:chOff x="2285091" y="340239"/>
            <a:chExt cx="7385539" cy="2018294"/>
          </a:xfrm>
        </p:grpSpPr>
        <p:grpSp>
          <p:nvGrpSpPr>
            <p:cNvPr id="6" name="Group 5"/>
            <p:cNvGrpSpPr/>
            <p:nvPr/>
          </p:nvGrpSpPr>
          <p:grpSpPr>
            <a:xfrm>
              <a:off x="2285091" y="340239"/>
              <a:ext cx="7385539" cy="2018294"/>
              <a:chOff x="4740151" y="611667"/>
              <a:chExt cx="7385539" cy="201829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740151" y="1648362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062610" y="1575345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gồm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3" name="ChiOngNauVaEmBeBeat-VA-526277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398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96764" y="568901"/>
            <a:ext cx="609600" cy="609600"/>
          </a:xfrm>
          <a:prstGeom prst="rect">
            <a:avLst/>
          </a:prstGeom>
        </p:spPr>
      </p:pic>
      <p:sp>
        <p:nvSpPr>
          <p:cNvPr id="15" name="danana">
            <a:extLst>
              <a:ext uri="{FF2B5EF4-FFF2-40B4-BE49-F238E27FC236}">
                <a16:creationId xmlns:a16="http://schemas.microsoft.com/office/drawing/2014/main" id="{8B2965B9-9EC9-4A6C-BBDB-A57769FFFF60}"/>
              </a:ext>
            </a:extLst>
          </p:cNvPr>
          <p:cNvSpPr txBox="1"/>
          <p:nvPr/>
        </p:nvSpPr>
        <p:spPr>
          <a:xfrm>
            <a:off x="5231772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B. 9</a:t>
            </a:r>
          </a:p>
        </p:txBody>
      </p:sp>
      <p:sp>
        <p:nvSpPr>
          <p:cNvPr id="16" name="dapanb">
            <a:extLst>
              <a:ext uri="{FF2B5EF4-FFF2-40B4-BE49-F238E27FC236}">
                <a16:creationId xmlns:a16="http://schemas.microsoft.com/office/drawing/2014/main" id="{A934749D-EC34-4D4B-B17F-4E3A061B55ED}"/>
              </a:ext>
            </a:extLst>
          </p:cNvPr>
          <p:cNvSpPr txBox="1"/>
          <p:nvPr/>
        </p:nvSpPr>
        <p:spPr>
          <a:xfrm>
            <a:off x="2048659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17" name="dapanc">
            <a:extLst>
              <a:ext uri="{FF2B5EF4-FFF2-40B4-BE49-F238E27FC236}">
                <a16:creationId xmlns:a16="http://schemas.microsoft.com/office/drawing/2014/main" id="{6820EB38-D3B1-4B56-9E82-1AC3A5922129}"/>
              </a:ext>
            </a:extLst>
          </p:cNvPr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0D5B40-D66F-42DA-AA7A-4C3A0FE557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46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16615 0.17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805D14-6195-4AB3-994B-916194894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06009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814379" y="3490977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A. 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187869" y="3490978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8561358" y="3490978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11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31" y="442655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227217" y="1385117"/>
            <a:ext cx="9945768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476767" y="1601241"/>
            <a:ext cx="7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  <p:pic>
        <p:nvPicPr>
          <p:cNvPr id="19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43A1B8A4-1136-4B82-B4B1-1999278D4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398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1480" y="568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2346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1" animBg="1"/>
      <p:bldP spid="17" grpId="1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81FFFD-560A-4D1B-8B5E-165E90E7C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06009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91" y="4426555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82507" y="357701"/>
            <a:ext cx="9969356" cy="2033868"/>
            <a:chOff x="1557103" y="340239"/>
            <a:chExt cx="9002907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1557103" y="340239"/>
              <a:ext cx="9002907" cy="2033868"/>
              <a:chOff x="4012163" y="611667"/>
              <a:chExt cx="9002907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012163" y="1663936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191756" y="1544017"/>
              <a:ext cx="77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UTM Avo" panose="02040603050506020204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A. 9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5080472" y="3286618"/>
            <a:ext cx="1816262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  <p:pic>
        <p:nvPicPr>
          <p:cNvPr id="18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6FAF02F9-B928-4475-A63C-EB18E91F8E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398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7754" y="256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2346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1" animBg="1"/>
      <p:bldP spid="14" grpId="1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74F22BC-0757-46A2-9EE1-62BD5A629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06009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614" y="4414237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81177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A. 60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800" b="1" dirty="0">
                <a:latin typeface="UTM Avo" panose="02040603050506020204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  <p:pic>
        <p:nvPicPr>
          <p:cNvPr id="18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AA4B48A9-D4B0-4D3F-A4F6-6CCC89B481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398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7754" y="340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551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1" animBg="1"/>
      <p:bldP spid="14" grpId="1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4881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8D3D7-9818-4A97-9FFC-41A928921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2"/>
            <a:ext cx="12192000" cy="6355918"/>
          </a:xfrm>
          <a:prstGeom prst="rect">
            <a:avLst/>
          </a:prstGeom>
        </p:spPr>
      </p:pic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803680" cy="974112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UTM Avo" panose="02040603050506020204" pitchFamily="18" charset="0"/>
              </a:rPr>
              <a:t> 43 </a:t>
            </a:r>
            <a:r>
              <a:rPr lang="en-US" sz="3200" b="1" dirty="0">
                <a:latin typeface="UTM Avo" panose="02040603050506020204" pitchFamily="18" charset="0"/>
              </a:rPr>
              <a:t>&gt; 41              </a:t>
            </a:r>
            <a:r>
              <a:rPr lang="en-US" sz="3200" b="1" dirty="0" smtClean="0">
                <a:latin typeface="UTM Avo" panose="02040603050506020204" pitchFamily="18" charset="0"/>
              </a:rPr>
              <a:t>b</a:t>
            </a:r>
            <a:r>
              <a:rPr lang="en-US" sz="3200" b="1" dirty="0">
                <a:latin typeface="UTM Avo" panose="02040603050506020204" pitchFamily="18" charset="0"/>
              </a:rPr>
              <a:t>) 23 &gt; 32</a:t>
            </a:r>
          </a:p>
          <a:p>
            <a:endParaRPr lang="en-US" sz="3200" b="1" dirty="0">
              <a:latin typeface="UTM Avo" panose="02040603050506020204" pitchFamily="18" charset="0"/>
            </a:endParaRPr>
          </a:p>
          <a:p>
            <a:r>
              <a:rPr lang="en-US" sz="3200" b="1" dirty="0">
                <a:latin typeface="UTM Avo" panose="02040603050506020204" pitchFamily="18" charset="0"/>
              </a:rPr>
              <a:t>c) 35 &lt; 45               d) 37 = 37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02" name="TextBox1" r:id="rId2" imgW="609480" imgH="590400"/>
        </mc:Choice>
        <mc:Fallback>
          <p:control name="TextBox1" r:id="rId2" imgW="609480" imgH="590400">
            <p:pic>
              <p:nvPicPr>
                <p:cNvPr id="8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01361" y="2096140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3" name="TextBox2" r:id="rId3" imgW="609480" imgH="590400"/>
        </mc:Choice>
        <mc:Fallback>
          <p:control name="TextBox2" r:id="rId3" imgW="609480" imgH="590400">
            <p:pic>
              <p:nvPicPr>
                <p:cNvPr id="10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01361" y="3078982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4" name="TextBox3" r:id="rId4" imgW="609480" imgH="590400"/>
        </mc:Choice>
        <mc:Fallback>
          <p:control name="TextBox3" r:id="rId4" imgW="609480" imgH="590400">
            <p:pic>
              <p:nvPicPr>
                <p:cNvPr id="13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582440" y="2096140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5" name="TextBox4" r:id="rId5" imgW="609480" imgH="590400"/>
        </mc:Choice>
        <mc:Fallback>
          <p:control name="TextBox4" r:id="rId5" imgW="609480" imgH="590400">
            <p:pic>
              <p:nvPicPr>
                <p:cNvPr id="14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582440" y="3078982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758326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</TotalTime>
  <Words>285</Words>
  <Application>Microsoft Office PowerPoint</Application>
  <PresentationFormat>Widescreen</PresentationFormat>
  <Paragraphs>53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UTM Avo</vt:lpstr>
      <vt:lpstr>1_Office Theme</vt:lpstr>
      <vt:lpstr>Tuần 1 Bài 1: Ôn tập các số đến 100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121</cp:revision>
  <dcterms:created xsi:type="dcterms:W3CDTF">2021-02-20T02:56:00Z</dcterms:created>
  <dcterms:modified xsi:type="dcterms:W3CDTF">2022-08-24T04:12:21Z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