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6"/>
  </p:notesMasterIdLst>
  <p:sldIdLst>
    <p:sldId id="259" r:id="rId5"/>
    <p:sldId id="257" r:id="rId6"/>
    <p:sldId id="281" r:id="rId7"/>
    <p:sldId id="282" r:id="rId8"/>
    <p:sldId id="283" r:id="rId9"/>
    <p:sldId id="284" r:id="rId10"/>
    <p:sldId id="285" r:id="rId11"/>
    <p:sldId id="256" r:id="rId12"/>
    <p:sldId id="263" r:id="rId13"/>
    <p:sldId id="286" r:id="rId14"/>
    <p:sldId id="264" r:id="rId15"/>
    <p:sldId id="261" r:id="rId16"/>
    <p:sldId id="265" r:id="rId17"/>
    <p:sldId id="288" r:id="rId18"/>
    <p:sldId id="269" r:id="rId19"/>
    <p:sldId id="260" r:id="rId20"/>
    <p:sldId id="289" r:id="rId21"/>
    <p:sldId id="321" r:id="rId22"/>
    <p:sldId id="320" r:id="rId23"/>
    <p:sldId id="290" r:id="rId24"/>
    <p:sldId id="322" r:id="rId25"/>
    <p:sldId id="324" r:id="rId26"/>
    <p:sldId id="323" r:id="rId27"/>
    <p:sldId id="325" r:id="rId28"/>
    <p:sldId id="326" r:id="rId29"/>
    <p:sldId id="327" r:id="rId30"/>
    <p:sldId id="328" r:id="rId31"/>
    <p:sldId id="329" r:id="rId32"/>
    <p:sldId id="330" r:id="rId33"/>
    <p:sldId id="331" r:id="rId34"/>
    <p:sldId id="335" r:id="rId35"/>
    <p:sldId id="336" r:id="rId36"/>
    <p:sldId id="338" r:id="rId37"/>
    <p:sldId id="339" r:id="rId38"/>
    <p:sldId id="340" r:id="rId39"/>
    <p:sldId id="344" r:id="rId40"/>
    <p:sldId id="341" r:id="rId41"/>
    <p:sldId id="345" r:id="rId42"/>
    <p:sldId id="346" r:id="rId43"/>
    <p:sldId id="342" r:id="rId44"/>
    <p:sldId id="343" r:id="rId45"/>
    <p:sldId id="347" r:id="rId46"/>
    <p:sldId id="356" r:id="rId47"/>
    <p:sldId id="350" r:id="rId48"/>
    <p:sldId id="349" r:id="rId49"/>
    <p:sldId id="348" r:id="rId50"/>
    <p:sldId id="353" r:id="rId51"/>
    <p:sldId id="351" r:id="rId52"/>
    <p:sldId id="354" r:id="rId53"/>
    <p:sldId id="262" r:id="rId54"/>
    <p:sldId id="357" r:id="rId55"/>
    <p:sldId id="363" r:id="rId56"/>
    <p:sldId id="364" r:id="rId57"/>
    <p:sldId id="365" r:id="rId58"/>
    <p:sldId id="366" r:id="rId59"/>
    <p:sldId id="367" r:id="rId60"/>
    <p:sldId id="287" r:id="rId61"/>
    <p:sldId id="368" r:id="rId62"/>
    <p:sldId id="369" r:id="rId63"/>
    <p:sldId id="370" r:id="rId64"/>
    <p:sldId id="371" r:id="rId65"/>
  </p:sldIdLst>
  <p:sldSz cx="18288000" cy="10287000"/>
  <p:notesSz cx="6858000" cy="9144000"/>
  <p:embeddedFontLst>
    <p:embeddedFont>
      <p:font typeface="Bubblegum Sans" charset="0"/>
      <p:regular r:id="rId67"/>
    </p:embeddedFont>
    <p:embeddedFont>
      <p:font typeface="Calibri"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56041-1982-432A-8842-AF004ADDAAE4}" v="150" dt="2022-12-27T14:37:10.077"/>
    <p1510:client id="{A7F17600-8E09-49B9-9809-DE52FA4F135E}" v="179" dt="2022-12-27T01:38:45.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22" autoAdjust="0"/>
  </p:normalViewPr>
  <p:slideViewPr>
    <p:cSldViewPr>
      <p:cViewPr>
        <p:scale>
          <a:sx n="48" d="100"/>
          <a:sy n="48" d="100"/>
        </p:scale>
        <p:origin x="-4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A7F17600-8E09-49B9-9809-DE52FA4F135E}"/>
    <pc:docChg chg="undo redo custSel addSld modSld sldOrd">
      <pc:chgData name="Linh Phan" userId="228774c6-8676-4985-b789-d1a1db399f40" providerId="ADAL" clId="{A7F17600-8E09-49B9-9809-DE52FA4F135E}" dt="2022-12-27T01:38:45.473" v="503" actId="20577"/>
      <pc:docMkLst>
        <pc:docMk/>
      </pc:docMkLst>
      <pc:sldChg chg="addSp modSp mod modAnim">
        <pc:chgData name="Linh Phan" userId="228774c6-8676-4985-b789-d1a1db399f40" providerId="ADAL" clId="{A7F17600-8E09-49B9-9809-DE52FA4F135E}" dt="2022-12-27T01:34:35.044" v="393" actId="1076"/>
        <pc:sldMkLst>
          <pc:docMk/>
          <pc:sldMk cId="0" sldId="256"/>
        </pc:sldMkLst>
        <pc:spChg chg="add mod">
          <ac:chgData name="Linh Phan" userId="228774c6-8676-4985-b789-d1a1db399f40" providerId="ADAL" clId="{A7F17600-8E09-49B9-9809-DE52FA4F135E}" dt="2022-12-27T01:34:35.044" v="393" actId="1076"/>
          <ac:spMkLst>
            <pc:docMk/>
            <pc:sldMk cId="0" sldId="256"/>
            <ac:spMk id="7" creationId="{7A04192C-61A5-E8C5-B12E-5665C5DEDB7D}"/>
          </ac:spMkLst>
        </pc:spChg>
        <pc:grpChg chg="add mod">
          <ac:chgData name="Linh Phan" userId="228774c6-8676-4985-b789-d1a1db399f40" providerId="ADAL" clId="{A7F17600-8E09-49B9-9809-DE52FA4F135E}" dt="2022-12-27T01:20:53.568" v="284" actId="1076"/>
          <ac:grpSpMkLst>
            <pc:docMk/>
            <pc:sldMk cId="0" sldId="256"/>
            <ac:grpSpMk id="6" creationId="{1A097832-4FB3-2610-8B3E-C1404D535A19}"/>
          </ac:grpSpMkLst>
        </pc:grpChg>
        <pc:picChg chg="mod">
          <ac:chgData name="Linh Phan" userId="228774c6-8676-4985-b789-d1a1db399f40" providerId="ADAL" clId="{A7F17600-8E09-49B9-9809-DE52FA4F135E}" dt="2022-12-27T01:20:45.125" v="279" actId="164"/>
          <ac:picMkLst>
            <pc:docMk/>
            <pc:sldMk cId="0" sldId="256"/>
            <ac:picMk id="4" creationId="{00000000-0000-0000-0000-000000000000}"/>
          </ac:picMkLst>
        </pc:picChg>
        <pc:picChg chg="mod">
          <ac:chgData name="Linh Phan" userId="228774c6-8676-4985-b789-d1a1db399f40" providerId="ADAL" clId="{A7F17600-8E09-49B9-9809-DE52FA4F135E}" dt="2022-12-27T01:20:45.125" v="279" actId="164"/>
          <ac:picMkLst>
            <pc:docMk/>
            <pc:sldMk cId="0" sldId="256"/>
            <ac:picMk id="5" creationId="{00000000-0000-0000-0000-000000000000}"/>
          </ac:picMkLst>
        </pc:picChg>
        <pc:picChg chg="mod">
          <ac:chgData name="Linh Phan" userId="228774c6-8676-4985-b789-d1a1db399f40" providerId="ADAL" clId="{A7F17600-8E09-49B9-9809-DE52FA4F135E}" dt="2022-12-27T01:20:55.398" v="285" actId="1076"/>
          <ac:picMkLst>
            <pc:docMk/>
            <pc:sldMk cId="0" sldId="256"/>
            <ac:picMk id="11" creationId="{00000000-0000-0000-0000-000000000000}"/>
          </ac:picMkLst>
        </pc:picChg>
      </pc:sldChg>
      <pc:sldChg chg="addSp modSp mod">
        <pc:chgData name="Linh Phan" userId="228774c6-8676-4985-b789-d1a1db399f40" providerId="ADAL" clId="{A7F17600-8E09-49B9-9809-DE52FA4F135E}" dt="2022-12-27T01:11:57.460" v="169"/>
        <pc:sldMkLst>
          <pc:docMk/>
          <pc:sldMk cId="0" sldId="257"/>
        </pc:sldMkLst>
        <pc:spChg chg="add mod">
          <ac:chgData name="Linh Phan" userId="228774c6-8676-4985-b789-d1a1db399f40" providerId="ADAL" clId="{A7F17600-8E09-49B9-9809-DE52FA4F135E}" dt="2022-12-27T00:42:53.439" v="55" actId="20577"/>
          <ac:spMkLst>
            <pc:docMk/>
            <pc:sldMk cId="0" sldId="257"/>
            <ac:spMk id="6" creationId="{E1B1428F-701F-EEA9-C494-06213A473235}"/>
          </ac:spMkLst>
        </pc:spChg>
        <pc:spChg chg="mod">
          <ac:chgData name="Linh Phan" userId="228774c6-8676-4985-b789-d1a1db399f40" providerId="ADAL" clId="{A7F17600-8E09-49B9-9809-DE52FA4F135E}" dt="2022-12-27T00:39:48.065" v="43" actId="164"/>
          <ac:spMkLst>
            <pc:docMk/>
            <pc:sldMk cId="0" sldId="257"/>
            <ac:spMk id="18" creationId="{60F3B28D-E708-9E48-27B0-2D8AE768706D}"/>
          </ac:spMkLst>
        </pc:spChg>
        <pc:grpChg chg="add mod ord">
          <ac:chgData name="Linh Phan" userId="228774c6-8676-4985-b789-d1a1db399f40" providerId="ADAL" clId="{A7F17600-8E09-49B9-9809-DE52FA4F135E}" dt="2022-12-27T00:41:00.820" v="51" actId="1076"/>
          <ac:grpSpMkLst>
            <pc:docMk/>
            <pc:sldMk cId="0" sldId="257"/>
            <ac:grpSpMk id="7" creationId="{3EA8F2AD-3EAA-2740-1EC1-D55A187D51AA}"/>
          </ac:grpSpMkLst>
        </pc:grpChg>
        <pc:grpChg chg="mod">
          <ac:chgData name="Linh Phan" userId="228774c6-8676-4985-b789-d1a1db399f40" providerId="ADAL" clId="{A7F17600-8E09-49B9-9809-DE52FA4F135E}" dt="2022-12-27T00:39:48.065" v="43" actId="164"/>
          <ac:grpSpMkLst>
            <pc:docMk/>
            <pc:sldMk cId="0" sldId="257"/>
            <ac:grpSpMk id="17" creationId="{0B6E2D6E-16A2-3BF9-304A-007117BA60F7}"/>
          </ac:grpSpMkLst>
        </pc:grpChg>
        <pc:picChg chg="mod ord">
          <ac:chgData name="Linh Phan" userId="228774c6-8676-4985-b789-d1a1db399f40" providerId="ADAL" clId="{A7F17600-8E09-49B9-9809-DE52FA4F135E}" dt="2022-12-27T01:11:57.460" v="169"/>
          <ac:picMkLst>
            <pc:docMk/>
            <pc:sldMk cId="0" sldId="257"/>
            <ac:picMk id="2" creationId="{00000000-0000-0000-0000-000000000000}"/>
          </ac:picMkLst>
        </pc:picChg>
        <pc:picChg chg="mod">
          <ac:chgData name="Linh Phan" userId="228774c6-8676-4985-b789-d1a1db399f40" providerId="ADAL" clId="{A7F17600-8E09-49B9-9809-DE52FA4F135E}" dt="2022-12-27T00:39:25.016" v="42"/>
          <ac:picMkLst>
            <pc:docMk/>
            <pc:sldMk cId="0" sldId="257"/>
            <ac:picMk id="3" creationId="{00000000-0000-0000-0000-000000000000}"/>
          </ac:picMkLst>
        </pc:picChg>
        <pc:picChg chg="add mod">
          <ac:chgData name="Linh Phan" userId="228774c6-8676-4985-b789-d1a1db399f40" providerId="ADAL" clId="{A7F17600-8E09-49B9-9809-DE52FA4F135E}" dt="2022-12-27T00:41:11.417" v="54" actId="1076"/>
          <ac:picMkLst>
            <pc:docMk/>
            <pc:sldMk cId="0" sldId="257"/>
            <ac:picMk id="9" creationId="{DC874ECA-05B1-B6F8-3AA4-38EF98931160}"/>
          </ac:picMkLst>
        </pc:picChg>
        <pc:picChg chg="mod">
          <ac:chgData name="Linh Phan" userId="228774c6-8676-4985-b789-d1a1db399f40" providerId="ADAL" clId="{A7F17600-8E09-49B9-9809-DE52FA4F135E}" dt="2022-12-27T00:41:05.540" v="53" actId="1076"/>
          <ac:picMkLst>
            <pc:docMk/>
            <pc:sldMk cId="0" sldId="257"/>
            <ac:picMk id="14" creationId="{00000000-0000-0000-0000-000000000000}"/>
          </ac:picMkLst>
        </pc:picChg>
        <pc:picChg chg="mod">
          <ac:chgData name="Linh Phan" userId="228774c6-8676-4985-b789-d1a1db399f40" providerId="ADAL" clId="{A7F17600-8E09-49B9-9809-DE52FA4F135E}" dt="2022-12-27T00:38:59.248" v="36" actId="1076"/>
          <ac:picMkLst>
            <pc:docMk/>
            <pc:sldMk cId="0" sldId="257"/>
            <ac:picMk id="16" creationId="{00000000-0000-0000-0000-000000000000}"/>
          </ac:picMkLst>
        </pc:picChg>
      </pc:sldChg>
      <pc:sldChg chg="addSp delSp modSp mod ord modAnim">
        <pc:chgData name="Linh Phan" userId="228774c6-8676-4985-b789-d1a1db399f40" providerId="ADAL" clId="{A7F17600-8E09-49B9-9809-DE52FA4F135E}" dt="2022-12-27T01:38:45.473" v="503" actId="20577"/>
        <pc:sldMkLst>
          <pc:docMk/>
          <pc:sldMk cId="0" sldId="263"/>
        </pc:sldMkLst>
        <pc:spChg chg="add del">
          <ac:chgData name="Linh Phan" userId="228774c6-8676-4985-b789-d1a1db399f40" providerId="ADAL" clId="{A7F17600-8E09-49B9-9809-DE52FA4F135E}" dt="2022-12-27T01:34:46.154" v="401" actId="478"/>
          <ac:spMkLst>
            <pc:docMk/>
            <pc:sldMk cId="0" sldId="263"/>
            <ac:spMk id="8" creationId="{00000000-0000-0000-0000-000000000000}"/>
          </ac:spMkLst>
        </pc:spChg>
        <pc:spChg chg="add del">
          <ac:chgData name="Linh Phan" userId="228774c6-8676-4985-b789-d1a1db399f40" providerId="ADAL" clId="{A7F17600-8E09-49B9-9809-DE52FA4F135E}" dt="2022-12-27T01:34:45.040" v="400" actId="478"/>
          <ac:spMkLst>
            <pc:docMk/>
            <pc:sldMk cId="0" sldId="263"/>
            <ac:spMk id="9" creationId="{00000000-0000-0000-0000-000000000000}"/>
          </ac:spMkLst>
        </pc:spChg>
        <pc:spChg chg="del">
          <ac:chgData name="Linh Phan" userId="228774c6-8676-4985-b789-d1a1db399f40" providerId="ADAL" clId="{A7F17600-8E09-49B9-9809-DE52FA4F135E}" dt="2022-12-27T01:34:47.129" v="402" actId="478"/>
          <ac:spMkLst>
            <pc:docMk/>
            <pc:sldMk cId="0" sldId="263"/>
            <ac:spMk id="10" creationId="{00000000-0000-0000-0000-000000000000}"/>
          </ac:spMkLst>
        </pc:spChg>
        <pc:spChg chg="del">
          <ac:chgData name="Linh Phan" userId="228774c6-8676-4985-b789-d1a1db399f40" providerId="ADAL" clId="{A7F17600-8E09-49B9-9809-DE52FA4F135E}" dt="2022-12-27T01:34:48.265" v="403" actId="478"/>
          <ac:spMkLst>
            <pc:docMk/>
            <pc:sldMk cId="0" sldId="263"/>
            <ac:spMk id="11" creationId="{00000000-0000-0000-0000-000000000000}"/>
          </ac:spMkLst>
        </pc:spChg>
        <pc:spChg chg="add mod">
          <ac:chgData name="Linh Phan" userId="228774c6-8676-4985-b789-d1a1db399f40" providerId="ADAL" clId="{A7F17600-8E09-49B9-9809-DE52FA4F135E}" dt="2022-12-27T01:38:20.110" v="443" actId="1076"/>
          <ac:spMkLst>
            <pc:docMk/>
            <pc:sldMk cId="0" sldId="263"/>
            <ac:spMk id="13" creationId="{6295289C-E599-F369-7D7A-A319392C2BD7}"/>
          </ac:spMkLst>
        </pc:spChg>
        <pc:spChg chg="add mod">
          <ac:chgData name="Linh Phan" userId="228774c6-8676-4985-b789-d1a1db399f40" providerId="ADAL" clId="{A7F17600-8E09-49B9-9809-DE52FA4F135E}" dt="2022-12-27T01:38:16.033" v="442" actId="1076"/>
          <ac:spMkLst>
            <pc:docMk/>
            <pc:sldMk cId="0" sldId="263"/>
            <ac:spMk id="14" creationId="{332EFF08-0AD5-D609-130A-3285A6B6729F}"/>
          </ac:spMkLst>
        </pc:spChg>
        <pc:spChg chg="add mod">
          <ac:chgData name="Linh Phan" userId="228774c6-8676-4985-b789-d1a1db399f40" providerId="ADAL" clId="{A7F17600-8E09-49B9-9809-DE52FA4F135E}" dt="2022-12-27T01:38:16.033" v="442" actId="1076"/>
          <ac:spMkLst>
            <pc:docMk/>
            <pc:sldMk cId="0" sldId="263"/>
            <ac:spMk id="15" creationId="{11DDB3B0-96E9-8536-F91E-B04D2189F3EE}"/>
          </ac:spMkLst>
        </pc:spChg>
        <pc:spChg chg="add mod">
          <ac:chgData name="Linh Phan" userId="228774c6-8676-4985-b789-d1a1db399f40" providerId="ADAL" clId="{A7F17600-8E09-49B9-9809-DE52FA4F135E}" dt="2022-12-27T01:38:16.033" v="442" actId="1076"/>
          <ac:spMkLst>
            <pc:docMk/>
            <pc:sldMk cId="0" sldId="263"/>
            <ac:spMk id="16" creationId="{8F69F6C4-4F21-DA01-9D50-218B945157D9}"/>
          </ac:spMkLst>
        </pc:spChg>
        <pc:spChg chg="add mod">
          <ac:chgData name="Linh Phan" userId="228774c6-8676-4985-b789-d1a1db399f40" providerId="ADAL" clId="{A7F17600-8E09-49B9-9809-DE52FA4F135E}" dt="2022-12-27T01:38:45.473" v="503" actId="20577"/>
          <ac:spMkLst>
            <pc:docMk/>
            <pc:sldMk cId="0" sldId="263"/>
            <ac:spMk id="17" creationId="{384B9CA9-7D8C-C0A9-DCD3-A3A4BE4BDEFC}"/>
          </ac:spMkLst>
        </pc:spChg>
        <pc:picChg chg="add del">
          <ac:chgData name="Linh Phan" userId="228774c6-8676-4985-b789-d1a1db399f40" providerId="ADAL" clId="{A7F17600-8E09-49B9-9809-DE52FA4F135E}" dt="2022-12-27T01:34:41.658" v="398" actId="478"/>
          <ac:picMkLst>
            <pc:docMk/>
            <pc:sldMk cId="0" sldId="263"/>
            <ac:picMk id="3" creationId="{00000000-0000-0000-0000-000000000000}"/>
          </ac:picMkLst>
        </pc:picChg>
        <pc:picChg chg="mod">
          <ac:chgData name="Linh Phan" userId="228774c6-8676-4985-b789-d1a1db399f40" providerId="ADAL" clId="{A7F17600-8E09-49B9-9809-DE52FA4F135E}" dt="2022-12-27T01:35:00.498" v="408" actId="1076"/>
          <ac:picMkLst>
            <pc:docMk/>
            <pc:sldMk cId="0" sldId="263"/>
            <ac:picMk id="4" creationId="{00000000-0000-0000-0000-000000000000}"/>
          </ac:picMkLst>
        </pc:picChg>
        <pc:picChg chg="mod">
          <ac:chgData name="Linh Phan" userId="228774c6-8676-4985-b789-d1a1db399f40" providerId="ADAL" clId="{A7F17600-8E09-49B9-9809-DE52FA4F135E}" dt="2022-12-27T01:35:02.720" v="409" actId="1076"/>
          <ac:picMkLst>
            <pc:docMk/>
            <pc:sldMk cId="0" sldId="263"/>
            <ac:picMk id="5" creationId="{00000000-0000-0000-0000-000000000000}"/>
          </ac:picMkLst>
        </pc:picChg>
        <pc:picChg chg="add del mod">
          <ac:chgData name="Linh Phan" userId="228774c6-8676-4985-b789-d1a1db399f40" providerId="ADAL" clId="{A7F17600-8E09-49B9-9809-DE52FA4F135E}" dt="2022-12-27T01:35:04.664" v="410" actId="1076"/>
          <ac:picMkLst>
            <pc:docMk/>
            <pc:sldMk cId="0" sldId="263"/>
            <ac:picMk id="6" creationId="{00000000-0000-0000-0000-000000000000}"/>
          </ac:picMkLst>
        </pc:picChg>
        <pc:picChg chg="mod">
          <ac:chgData name="Linh Phan" userId="228774c6-8676-4985-b789-d1a1db399f40" providerId="ADAL" clId="{A7F17600-8E09-49B9-9809-DE52FA4F135E}" dt="2022-12-27T01:37:57.736" v="439" actId="1076"/>
          <ac:picMkLst>
            <pc:docMk/>
            <pc:sldMk cId="0" sldId="263"/>
            <ac:picMk id="7" creationId="{00000000-0000-0000-0000-000000000000}"/>
          </ac:picMkLst>
        </pc:picChg>
        <pc:picChg chg="add del">
          <ac:chgData name="Linh Phan" userId="228774c6-8676-4985-b789-d1a1db399f40" providerId="ADAL" clId="{A7F17600-8E09-49B9-9809-DE52FA4F135E}" dt="2022-12-27T01:34:42.675" v="399" actId="478"/>
          <ac:picMkLst>
            <pc:docMk/>
            <pc:sldMk cId="0" sldId="263"/>
            <ac:picMk id="12" creationId="{00000000-0000-0000-0000-000000000000}"/>
          </ac:picMkLst>
        </pc:picChg>
        <pc:cxnChg chg="add mod">
          <ac:chgData name="Linh Phan" userId="228774c6-8676-4985-b789-d1a1db399f40" providerId="ADAL" clId="{A7F17600-8E09-49B9-9809-DE52FA4F135E}" dt="2022-12-27T01:38:16.033" v="442" actId="1076"/>
          <ac:cxnSpMkLst>
            <pc:docMk/>
            <pc:sldMk cId="0" sldId="263"/>
            <ac:cxnSpMk id="18" creationId="{B78ABC71-DCA6-50A9-3F77-268A57CEBAEB}"/>
          </ac:cxnSpMkLst>
        </pc:cxnChg>
        <pc:cxnChg chg="add mod">
          <ac:chgData name="Linh Phan" userId="228774c6-8676-4985-b789-d1a1db399f40" providerId="ADAL" clId="{A7F17600-8E09-49B9-9809-DE52FA4F135E}" dt="2022-12-27T01:38:16.033" v="442" actId="1076"/>
          <ac:cxnSpMkLst>
            <pc:docMk/>
            <pc:sldMk cId="0" sldId="263"/>
            <ac:cxnSpMk id="19" creationId="{99C940E7-8D71-CC0E-2C30-482F0DB4659E}"/>
          </ac:cxnSpMkLst>
        </pc:cxnChg>
        <pc:cxnChg chg="add mod">
          <ac:chgData name="Linh Phan" userId="228774c6-8676-4985-b789-d1a1db399f40" providerId="ADAL" clId="{A7F17600-8E09-49B9-9809-DE52FA4F135E}" dt="2022-12-27T01:38:16.033" v="442" actId="1076"/>
          <ac:cxnSpMkLst>
            <pc:docMk/>
            <pc:sldMk cId="0" sldId="263"/>
            <ac:cxnSpMk id="20" creationId="{FF302BC3-E35A-A7F3-2236-94C7DA732FE6}"/>
          </ac:cxnSpMkLst>
        </pc:cxnChg>
        <pc:cxnChg chg="add mod">
          <ac:chgData name="Linh Phan" userId="228774c6-8676-4985-b789-d1a1db399f40" providerId="ADAL" clId="{A7F17600-8E09-49B9-9809-DE52FA4F135E}" dt="2022-12-27T01:38:16.033" v="442" actId="1076"/>
          <ac:cxnSpMkLst>
            <pc:docMk/>
            <pc:sldMk cId="0" sldId="263"/>
            <ac:cxnSpMk id="21" creationId="{8452D2E6-9587-CEBF-501E-BE3939FCF07D}"/>
          </ac:cxnSpMkLst>
        </pc:cxnChg>
        <pc:cxnChg chg="add mod">
          <ac:chgData name="Linh Phan" userId="228774c6-8676-4985-b789-d1a1db399f40" providerId="ADAL" clId="{A7F17600-8E09-49B9-9809-DE52FA4F135E}" dt="2022-12-27T01:38:16.033" v="442" actId="1076"/>
          <ac:cxnSpMkLst>
            <pc:docMk/>
            <pc:sldMk cId="0" sldId="263"/>
            <ac:cxnSpMk id="22" creationId="{62B4206F-0C3C-C94B-1FB8-A683039D6CB9}"/>
          </ac:cxnSpMkLst>
        </pc:cxnChg>
      </pc:sldChg>
      <pc:sldChg chg="addSp delSp modSp add mod">
        <pc:chgData name="Linh Phan" userId="228774c6-8676-4985-b789-d1a1db399f40" providerId="ADAL" clId="{A7F17600-8E09-49B9-9809-DE52FA4F135E}" dt="2022-12-27T01:12:04.880" v="170"/>
        <pc:sldMkLst>
          <pc:docMk/>
          <pc:sldMk cId="841024668" sldId="281"/>
        </pc:sldMkLst>
        <pc:spChg chg="mod">
          <ac:chgData name="Linh Phan" userId="228774c6-8676-4985-b789-d1a1db399f40" providerId="ADAL" clId="{A7F17600-8E09-49B9-9809-DE52FA4F135E}" dt="2022-12-27T00:48:00.223" v="129" actId="1076"/>
          <ac:spMkLst>
            <pc:docMk/>
            <pc:sldMk cId="841024668" sldId="281"/>
            <ac:spMk id="6" creationId="{E1B1428F-701F-EEA9-C494-06213A473235}"/>
          </ac:spMkLst>
        </pc:spChg>
        <pc:spChg chg="mod">
          <ac:chgData name="Linh Phan" userId="228774c6-8676-4985-b789-d1a1db399f40" providerId="ADAL" clId="{A7F17600-8E09-49B9-9809-DE52FA4F135E}" dt="2022-12-27T00:47:57.239" v="128" actId="1076"/>
          <ac:spMkLst>
            <pc:docMk/>
            <pc:sldMk cId="841024668" sldId="281"/>
            <ac:spMk id="18" creationId="{60F3B28D-E708-9E48-27B0-2D8AE768706D}"/>
          </ac:spMkLst>
        </pc:spChg>
        <pc:grpChg chg="mod">
          <ac:chgData name="Linh Phan" userId="228774c6-8676-4985-b789-d1a1db399f40" providerId="ADAL" clId="{A7F17600-8E09-49B9-9809-DE52FA4F135E}" dt="2022-12-27T00:45:54.400" v="91" actId="1076"/>
          <ac:grpSpMkLst>
            <pc:docMk/>
            <pc:sldMk cId="841024668" sldId="281"/>
            <ac:grpSpMk id="7" creationId="{3EA8F2AD-3EAA-2740-1EC1-D55A187D51AA}"/>
          </ac:grpSpMkLst>
        </pc:grpChg>
        <pc:picChg chg="mod">
          <ac:chgData name="Linh Phan" userId="228774c6-8676-4985-b789-d1a1db399f40" providerId="ADAL" clId="{A7F17600-8E09-49B9-9809-DE52FA4F135E}" dt="2022-12-27T01:12:04.880" v="170"/>
          <ac:picMkLst>
            <pc:docMk/>
            <pc:sldMk cId="841024668" sldId="281"/>
            <ac:picMk id="2" creationId="{00000000-0000-0000-0000-000000000000}"/>
          </ac:picMkLst>
        </pc:picChg>
        <pc:picChg chg="add mod">
          <ac:chgData name="Linh Phan" userId="228774c6-8676-4985-b789-d1a1db399f40" providerId="ADAL" clId="{A7F17600-8E09-49B9-9809-DE52FA4F135E}" dt="2022-12-27T00:45:49.351" v="90" actId="1076"/>
          <ac:picMkLst>
            <pc:docMk/>
            <pc:sldMk cId="841024668" sldId="281"/>
            <ac:picMk id="8" creationId="{FD11FCA3-03BC-FC8B-5231-0F579E0572CE}"/>
          </ac:picMkLst>
        </pc:picChg>
        <pc:picChg chg="del">
          <ac:chgData name="Linh Phan" userId="228774c6-8676-4985-b789-d1a1db399f40" providerId="ADAL" clId="{A7F17600-8E09-49B9-9809-DE52FA4F135E}" dt="2022-12-27T00:44:12.595" v="76" actId="478"/>
          <ac:picMkLst>
            <pc:docMk/>
            <pc:sldMk cId="841024668" sldId="281"/>
            <ac:picMk id="9" creationId="{DC874ECA-05B1-B6F8-3AA4-38EF98931160}"/>
          </ac:picMkLst>
        </pc:picChg>
        <pc:picChg chg="mod">
          <ac:chgData name="Linh Phan" userId="228774c6-8676-4985-b789-d1a1db399f40" providerId="ADAL" clId="{A7F17600-8E09-49B9-9809-DE52FA4F135E}" dt="2022-12-27T00:45:39.430" v="86" actId="1076"/>
          <ac:picMkLst>
            <pc:docMk/>
            <pc:sldMk cId="841024668" sldId="281"/>
            <ac:picMk id="11" creationId="{00000000-0000-0000-0000-000000000000}"/>
          </ac:picMkLst>
        </pc:picChg>
        <pc:picChg chg="mod">
          <ac:chgData name="Linh Phan" userId="228774c6-8676-4985-b789-d1a1db399f40" providerId="ADAL" clId="{A7F17600-8E09-49B9-9809-DE52FA4F135E}" dt="2022-12-27T00:45:39.024" v="85" actId="1076"/>
          <ac:picMkLst>
            <pc:docMk/>
            <pc:sldMk cId="841024668" sldId="281"/>
            <ac:picMk id="12" creationId="{00000000-0000-0000-0000-000000000000}"/>
          </ac:picMkLst>
        </pc:picChg>
      </pc:sldChg>
      <pc:sldChg chg="addSp delSp modSp add mod">
        <pc:chgData name="Linh Phan" userId="228774c6-8676-4985-b789-d1a1db399f40" providerId="ADAL" clId="{A7F17600-8E09-49B9-9809-DE52FA4F135E}" dt="2022-12-27T01:12:31.645" v="177"/>
        <pc:sldMkLst>
          <pc:docMk/>
          <pc:sldMk cId="1785177380" sldId="282"/>
        </pc:sldMkLst>
        <pc:spChg chg="mod">
          <ac:chgData name="Linh Phan" userId="228774c6-8676-4985-b789-d1a1db399f40" providerId="ADAL" clId="{A7F17600-8E09-49B9-9809-DE52FA4F135E}" dt="2022-12-27T00:47:05.994" v="121" actId="1076"/>
          <ac:spMkLst>
            <pc:docMk/>
            <pc:sldMk cId="1785177380" sldId="282"/>
            <ac:spMk id="6" creationId="{E1B1428F-701F-EEA9-C494-06213A473235}"/>
          </ac:spMkLst>
        </pc:spChg>
        <pc:spChg chg="mod">
          <ac:chgData name="Linh Phan" userId="228774c6-8676-4985-b789-d1a1db399f40" providerId="ADAL" clId="{A7F17600-8E09-49B9-9809-DE52FA4F135E}" dt="2022-12-27T00:47:07.838" v="122" actId="1076"/>
          <ac:spMkLst>
            <pc:docMk/>
            <pc:sldMk cId="1785177380" sldId="282"/>
            <ac:spMk id="18" creationId="{60F3B28D-E708-9E48-27B0-2D8AE768706D}"/>
          </ac:spMkLst>
        </pc:spChg>
        <pc:picChg chg="mod">
          <ac:chgData name="Linh Phan" userId="228774c6-8676-4985-b789-d1a1db399f40" providerId="ADAL" clId="{A7F17600-8E09-49B9-9809-DE52FA4F135E}" dt="2022-12-27T01:12:10.238" v="171"/>
          <ac:picMkLst>
            <pc:docMk/>
            <pc:sldMk cId="1785177380" sldId="282"/>
            <ac:picMk id="2" creationId="{00000000-0000-0000-0000-000000000000}"/>
          </ac:picMkLst>
        </pc:picChg>
        <pc:picChg chg="del">
          <ac:chgData name="Linh Phan" userId="228774c6-8676-4985-b789-d1a1db399f40" providerId="ADAL" clId="{A7F17600-8E09-49B9-9809-DE52FA4F135E}" dt="2022-12-27T00:46:16.687" v="93" actId="478"/>
          <ac:picMkLst>
            <pc:docMk/>
            <pc:sldMk cId="1785177380" sldId="282"/>
            <ac:picMk id="8" creationId="{FD11FCA3-03BC-FC8B-5231-0F579E0572CE}"/>
          </ac:picMkLst>
        </pc:picChg>
        <pc:picChg chg="add del mod">
          <ac:chgData name="Linh Phan" userId="228774c6-8676-4985-b789-d1a1db399f40" providerId="ADAL" clId="{A7F17600-8E09-49B9-9809-DE52FA4F135E}" dt="2022-12-27T01:09:47.834" v="161" actId="478"/>
          <ac:picMkLst>
            <pc:docMk/>
            <pc:sldMk cId="1785177380" sldId="282"/>
            <ac:picMk id="9" creationId="{65FF7600-F5D6-29E3-577A-20308F19FF4E}"/>
          </ac:picMkLst>
        </pc:picChg>
        <pc:picChg chg="add del mod">
          <ac:chgData name="Linh Phan" userId="228774c6-8676-4985-b789-d1a1db399f40" providerId="ADAL" clId="{A7F17600-8E09-49B9-9809-DE52FA4F135E}" dt="2022-12-27T01:12:30.927" v="176" actId="478"/>
          <ac:picMkLst>
            <pc:docMk/>
            <pc:sldMk cId="1785177380" sldId="282"/>
            <ac:picMk id="15" creationId="{1B0389FF-FDA1-1EA6-689D-9E0A9F14F4F3}"/>
          </ac:picMkLst>
        </pc:picChg>
        <pc:picChg chg="add mod">
          <ac:chgData name="Linh Phan" userId="228774c6-8676-4985-b789-d1a1db399f40" providerId="ADAL" clId="{A7F17600-8E09-49B9-9809-DE52FA4F135E}" dt="2022-12-27T01:12:31.645" v="177"/>
          <ac:picMkLst>
            <pc:docMk/>
            <pc:sldMk cId="1785177380" sldId="282"/>
            <ac:picMk id="19" creationId="{A19E8332-A214-1C2F-0DA8-A1B097C7C0D9}"/>
          </ac:picMkLst>
        </pc:picChg>
      </pc:sldChg>
      <pc:sldChg chg="addSp delSp modSp add mod">
        <pc:chgData name="Linh Phan" userId="228774c6-8676-4985-b789-d1a1db399f40" providerId="ADAL" clId="{A7F17600-8E09-49B9-9809-DE52FA4F135E}" dt="2022-12-27T01:14:13.355" v="232" actId="20577"/>
        <pc:sldMkLst>
          <pc:docMk/>
          <pc:sldMk cId="3417642507" sldId="283"/>
        </pc:sldMkLst>
        <pc:spChg chg="mod">
          <ac:chgData name="Linh Phan" userId="228774c6-8676-4985-b789-d1a1db399f40" providerId="ADAL" clId="{A7F17600-8E09-49B9-9809-DE52FA4F135E}" dt="2022-12-27T01:14:13.355" v="232" actId="20577"/>
          <ac:spMkLst>
            <pc:docMk/>
            <pc:sldMk cId="3417642507" sldId="283"/>
            <ac:spMk id="6" creationId="{E1B1428F-701F-EEA9-C494-06213A473235}"/>
          </ac:spMkLst>
        </pc:spChg>
        <pc:spChg chg="mod">
          <ac:chgData name="Linh Phan" userId="228774c6-8676-4985-b789-d1a1db399f40" providerId="ADAL" clId="{A7F17600-8E09-49B9-9809-DE52FA4F135E}" dt="2022-12-27T01:09:42.726" v="160" actId="1076"/>
          <ac:spMkLst>
            <pc:docMk/>
            <pc:sldMk cId="3417642507" sldId="283"/>
            <ac:spMk id="18" creationId="{60F3B28D-E708-9E48-27B0-2D8AE768706D}"/>
          </ac:spMkLst>
        </pc:spChg>
        <pc:grpChg chg="mod">
          <ac:chgData name="Linh Phan" userId="228774c6-8676-4985-b789-d1a1db399f40" providerId="ADAL" clId="{A7F17600-8E09-49B9-9809-DE52FA4F135E}" dt="2022-12-27T01:12:42.328" v="179" actId="1076"/>
          <ac:grpSpMkLst>
            <pc:docMk/>
            <pc:sldMk cId="3417642507" sldId="283"/>
            <ac:grpSpMk id="7" creationId="{3EA8F2AD-3EAA-2740-1EC1-D55A187D51AA}"/>
          </ac:grpSpMkLst>
        </pc:grpChg>
        <pc:picChg chg="mod">
          <ac:chgData name="Linh Phan" userId="228774c6-8676-4985-b789-d1a1db399f40" providerId="ADAL" clId="{A7F17600-8E09-49B9-9809-DE52FA4F135E}" dt="2022-12-27T01:12:19.457" v="172"/>
          <ac:picMkLst>
            <pc:docMk/>
            <pc:sldMk cId="3417642507" sldId="283"/>
            <ac:picMk id="2" creationId="{00000000-0000-0000-0000-000000000000}"/>
          </ac:picMkLst>
        </pc:picChg>
        <pc:picChg chg="mod">
          <ac:chgData name="Linh Phan" userId="228774c6-8676-4985-b789-d1a1db399f40" providerId="ADAL" clId="{A7F17600-8E09-49B9-9809-DE52FA4F135E}" dt="2022-12-27T01:09:38.097" v="159" actId="14100"/>
          <ac:picMkLst>
            <pc:docMk/>
            <pc:sldMk cId="3417642507" sldId="283"/>
            <ac:picMk id="3" creationId="{00000000-0000-0000-0000-000000000000}"/>
          </ac:picMkLst>
        </pc:picChg>
        <pc:picChg chg="add mod">
          <ac:chgData name="Linh Phan" userId="228774c6-8676-4985-b789-d1a1db399f40" providerId="ADAL" clId="{A7F17600-8E09-49B9-9809-DE52FA4F135E}" dt="2022-12-27T01:12:44.671" v="180" actId="1076"/>
          <ac:picMkLst>
            <pc:docMk/>
            <pc:sldMk cId="3417642507" sldId="283"/>
            <ac:picMk id="4" creationId="{C221CE69-59B5-65CD-8736-A7FA7B7F50AC}"/>
          </ac:picMkLst>
        </pc:picChg>
        <pc:picChg chg="del">
          <ac:chgData name="Linh Phan" userId="228774c6-8676-4985-b789-d1a1db399f40" providerId="ADAL" clId="{A7F17600-8E09-49B9-9809-DE52FA4F135E}" dt="2022-12-27T01:12:28.240" v="175" actId="478"/>
          <ac:picMkLst>
            <pc:docMk/>
            <pc:sldMk cId="3417642507" sldId="283"/>
            <ac:picMk id="9" creationId="{65FF7600-F5D6-29E3-577A-20308F19FF4E}"/>
          </ac:picMkLst>
        </pc:picChg>
      </pc:sldChg>
      <pc:sldChg chg="addSp delSp modSp add mod">
        <pc:chgData name="Linh Phan" userId="228774c6-8676-4985-b789-d1a1db399f40" providerId="ADAL" clId="{A7F17600-8E09-49B9-9809-DE52FA4F135E}" dt="2022-12-27T01:17:13.397" v="252" actId="1076"/>
        <pc:sldMkLst>
          <pc:docMk/>
          <pc:sldMk cId="2621746176" sldId="284"/>
        </pc:sldMkLst>
        <pc:spChg chg="mod">
          <ac:chgData name="Linh Phan" userId="228774c6-8676-4985-b789-d1a1db399f40" providerId="ADAL" clId="{A7F17600-8E09-49B9-9809-DE52FA4F135E}" dt="2022-12-27T01:14:48.104" v="241" actId="1076"/>
          <ac:spMkLst>
            <pc:docMk/>
            <pc:sldMk cId="2621746176" sldId="284"/>
            <ac:spMk id="6" creationId="{E1B1428F-701F-EEA9-C494-06213A473235}"/>
          </ac:spMkLst>
        </pc:spChg>
        <pc:spChg chg="mod">
          <ac:chgData name="Linh Phan" userId="228774c6-8676-4985-b789-d1a1db399f40" providerId="ADAL" clId="{A7F17600-8E09-49B9-9809-DE52FA4F135E}" dt="2022-12-27T01:14:29.177" v="236" actId="1076"/>
          <ac:spMkLst>
            <pc:docMk/>
            <pc:sldMk cId="2621746176" sldId="284"/>
            <ac:spMk id="18" creationId="{60F3B28D-E708-9E48-27B0-2D8AE768706D}"/>
          </ac:spMkLst>
        </pc:spChg>
        <pc:grpChg chg="mod">
          <ac:chgData name="Linh Phan" userId="228774c6-8676-4985-b789-d1a1db399f40" providerId="ADAL" clId="{A7F17600-8E09-49B9-9809-DE52FA4F135E}" dt="2022-12-27T01:17:13.397" v="252" actId="1076"/>
          <ac:grpSpMkLst>
            <pc:docMk/>
            <pc:sldMk cId="2621746176" sldId="284"/>
            <ac:grpSpMk id="7" creationId="{3EA8F2AD-3EAA-2740-1EC1-D55A187D51AA}"/>
          </ac:grpSpMkLst>
        </pc:grpChg>
        <pc:picChg chg="mod">
          <ac:chgData name="Linh Phan" userId="228774c6-8676-4985-b789-d1a1db399f40" providerId="ADAL" clId="{A7F17600-8E09-49B9-9809-DE52FA4F135E}" dt="2022-12-27T01:14:37.464" v="239" actId="1076"/>
          <ac:picMkLst>
            <pc:docMk/>
            <pc:sldMk cId="2621746176" sldId="284"/>
            <ac:picMk id="3" creationId="{00000000-0000-0000-0000-000000000000}"/>
          </ac:picMkLst>
        </pc:picChg>
        <pc:picChg chg="del">
          <ac:chgData name="Linh Phan" userId="228774c6-8676-4985-b789-d1a1db399f40" providerId="ADAL" clId="{A7F17600-8E09-49B9-9809-DE52FA4F135E}" dt="2022-12-27T01:14:50.309" v="242" actId="478"/>
          <ac:picMkLst>
            <pc:docMk/>
            <pc:sldMk cId="2621746176" sldId="284"/>
            <ac:picMk id="4" creationId="{C221CE69-59B5-65CD-8736-A7FA7B7F50AC}"/>
          </ac:picMkLst>
        </pc:picChg>
        <pc:picChg chg="add mod">
          <ac:chgData name="Linh Phan" userId="228774c6-8676-4985-b789-d1a1db399f40" providerId="ADAL" clId="{A7F17600-8E09-49B9-9809-DE52FA4F135E}" dt="2022-12-27T01:17:08.708" v="251" actId="1076"/>
          <ac:picMkLst>
            <pc:docMk/>
            <pc:sldMk cId="2621746176" sldId="284"/>
            <ac:picMk id="9" creationId="{BBE15D3C-05A0-A9F0-3529-F31A0C5C03E6}"/>
          </ac:picMkLst>
        </pc:picChg>
        <pc:picChg chg="mod">
          <ac:chgData name="Linh Phan" userId="228774c6-8676-4985-b789-d1a1db399f40" providerId="ADAL" clId="{A7F17600-8E09-49B9-9809-DE52FA4F135E}" dt="2022-12-27T01:14:40.868" v="240" actId="1076"/>
          <ac:picMkLst>
            <pc:docMk/>
            <pc:sldMk cId="2621746176" sldId="284"/>
            <ac:picMk id="13" creationId="{00000000-0000-0000-0000-000000000000}"/>
          </ac:picMkLst>
        </pc:picChg>
      </pc:sldChg>
      <pc:sldChg chg="addSp delSp modSp add mod">
        <pc:chgData name="Linh Phan" userId="228774c6-8676-4985-b789-d1a1db399f40" providerId="ADAL" clId="{A7F17600-8E09-49B9-9809-DE52FA4F135E}" dt="2022-12-27T01:20:02.275" v="278" actId="1076"/>
        <pc:sldMkLst>
          <pc:docMk/>
          <pc:sldMk cId="1249446663" sldId="285"/>
        </pc:sldMkLst>
        <pc:spChg chg="mod">
          <ac:chgData name="Linh Phan" userId="228774c6-8676-4985-b789-d1a1db399f40" providerId="ADAL" clId="{A7F17600-8E09-49B9-9809-DE52FA4F135E}" dt="2022-12-27T01:17:52.773" v="266" actId="1076"/>
          <ac:spMkLst>
            <pc:docMk/>
            <pc:sldMk cId="1249446663" sldId="285"/>
            <ac:spMk id="6" creationId="{E1B1428F-701F-EEA9-C494-06213A473235}"/>
          </ac:spMkLst>
        </pc:spChg>
        <pc:spChg chg="mod">
          <ac:chgData name="Linh Phan" userId="228774c6-8676-4985-b789-d1a1db399f40" providerId="ADAL" clId="{A7F17600-8E09-49B9-9809-DE52FA4F135E}" dt="2022-12-27T01:17:58.228" v="267" actId="1076"/>
          <ac:spMkLst>
            <pc:docMk/>
            <pc:sldMk cId="1249446663" sldId="285"/>
            <ac:spMk id="18" creationId="{60F3B28D-E708-9E48-27B0-2D8AE768706D}"/>
          </ac:spMkLst>
        </pc:spChg>
        <pc:grpChg chg="mod">
          <ac:chgData name="Linh Phan" userId="228774c6-8676-4985-b789-d1a1db399f40" providerId="ADAL" clId="{A7F17600-8E09-49B9-9809-DE52FA4F135E}" dt="2022-12-27T01:18:02.542" v="268" actId="1076"/>
          <ac:grpSpMkLst>
            <pc:docMk/>
            <pc:sldMk cId="1249446663" sldId="285"/>
            <ac:grpSpMk id="7" creationId="{3EA8F2AD-3EAA-2740-1EC1-D55A187D51AA}"/>
          </ac:grpSpMkLst>
        </pc:grpChg>
        <pc:picChg chg="add mod">
          <ac:chgData name="Linh Phan" userId="228774c6-8676-4985-b789-d1a1db399f40" providerId="ADAL" clId="{A7F17600-8E09-49B9-9809-DE52FA4F135E}" dt="2022-12-27T01:20:02.275" v="278" actId="1076"/>
          <ac:picMkLst>
            <pc:docMk/>
            <pc:sldMk cId="1249446663" sldId="285"/>
            <ac:picMk id="8" creationId="{355A05AA-9F04-FD30-D118-0295CA9C8DC6}"/>
          </ac:picMkLst>
        </pc:picChg>
        <pc:picChg chg="del">
          <ac:chgData name="Linh Phan" userId="228774c6-8676-4985-b789-d1a1db399f40" providerId="ADAL" clId="{A7F17600-8E09-49B9-9809-DE52FA4F135E}" dt="2022-12-27T01:17:28.667" v="260" actId="478"/>
          <ac:picMkLst>
            <pc:docMk/>
            <pc:sldMk cId="1249446663" sldId="285"/>
            <ac:picMk id="9" creationId="{BBE15D3C-05A0-A9F0-3529-F31A0C5C03E6}"/>
          </ac:picMkLst>
        </pc:picChg>
      </pc:sldChg>
      <pc:sldChg chg="add">
        <pc:chgData name="Linh Phan" userId="228774c6-8676-4985-b789-d1a1db399f40" providerId="ADAL" clId="{A7F17600-8E09-49B9-9809-DE52FA4F135E}" dt="2022-12-27T01:34:40.127" v="397" actId="2890"/>
        <pc:sldMkLst>
          <pc:docMk/>
          <pc:sldMk cId="684987802" sldId="286"/>
        </pc:sldMkLst>
      </pc:sldChg>
    </pc:docChg>
  </pc:docChgLst>
  <pc:docChgLst>
    <pc:chgData name="Linh Phan" userId="228774c6-8676-4985-b789-d1a1db399f40" providerId="ADAL" clId="{20356041-1982-432A-8842-AF004ADDAAE4}"/>
    <pc:docChg chg="undo custSel addSld modSld sldOrd">
      <pc:chgData name="Linh Phan" userId="228774c6-8676-4985-b789-d1a1db399f40" providerId="ADAL" clId="{20356041-1982-432A-8842-AF004ADDAAE4}" dt="2022-12-27T14:38:49.681" v="731" actId="1076"/>
      <pc:docMkLst>
        <pc:docMk/>
      </pc:docMkLst>
      <pc:sldChg chg="addSp delSp modSp mod ord">
        <pc:chgData name="Linh Phan" userId="228774c6-8676-4985-b789-d1a1db399f40" providerId="ADAL" clId="{20356041-1982-432A-8842-AF004ADDAAE4}" dt="2022-12-27T06:57:40.179" v="578" actId="1076"/>
        <pc:sldMkLst>
          <pc:docMk/>
          <pc:sldMk cId="0" sldId="261"/>
        </pc:sldMkLst>
        <pc:spChg chg="del">
          <ac:chgData name="Linh Phan" userId="228774c6-8676-4985-b789-d1a1db399f40" providerId="ADAL" clId="{20356041-1982-432A-8842-AF004ADDAAE4}" dt="2022-12-27T06:45:09.727" v="257" actId="478"/>
          <ac:spMkLst>
            <pc:docMk/>
            <pc:sldMk cId="0" sldId="261"/>
            <ac:spMk id="5" creationId="{00000000-0000-0000-0000-000000000000}"/>
          </ac:spMkLst>
        </pc:spChg>
        <pc:spChg chg="del">
          <ac:chgData name="Linh Phan" userId="228774c6-8676-4985-b789-d1a1db399f40" providerId="ADAL" clId="{20356041-1982-432A-8842-AF004ADDAAE4}" dt="2022-12-27T06:44:56.257" v="254" actId="478"/>
          <ac:spMkLst>
            <pc:docMk/>
            <pc:sldMk cId="0" sldId="261"/>
            <ac:spMk id="10" creationId="{00000000-0000-0000-0000-000000000000}"/>
          </ac:spMkLst>
        </pc:spChg>
        <pc:spChg chg="del">
          <ac:chgData name="Linh Phan" userId="228774c6-8676-4985-b789-d1a1db399f40" providerId="ADAL" clId="{20356041-1982-432A-8842-AF004ADDAAE4}" dt="2022-12-27T06:44:53.854" v="253" actId="478"/>
          <ac:spMkLst>
            <pc:docMk/>
            <pc:sldMk cId="0" sldId="261"/>
            <ac:spMk id="11" creationId="{00000000-0000-0000-0000-000000000000}"/>
          </ac:spMkLst>
        </pc:spChg>
        <pc:spChg chg="del">
          <ac:chgData name="Linh Phan" userId="228774c6-8676-4985-b789-d1a1db399f40" providerId="ADAL" clId="{20356041-1982-432A-8842-AF004ADDAAE4}" dt="2022-12-27T06:45:14.742" v="261" actId="478"/>
          <ac:spMkLst>
            <pc:docMk/>
            <pc:sldMk cId="0" sldId="261"/>
            <ac:spMk id="12" creationId="{00000000-0000-0000-0000-000000000000}"/>
          </ac:spMkLst>
        </pc:spChg>
        <pc:spChg chg="del">
          <ac:chgData name="Linh Phan" userId="228774c6-8676-4985-b789-d1a1db399f40" providerId="ADAL" clId="{20356041-1982-432A-8842-AF004ADDAAE4}" dt="2022-12-27T06:45:13.087" v="259" actId="478"/>
          <ac:spMkLst>
            <pc:docMk/>
            <pc:sldMk cId="0" sldId="261"/>
            <ac:spMk id="13" creationId="{00000000-0000-0000-0000-000000000000}"/>
          </ac:spMkLst>
        </pc:spChg>
        <pc:spChg chg="del">
          <ac:chgData name="Linh Phan" userId="228774c6-8676-4985-b789-d1a1db399f40" providerId="ADAL" clId="{20356041-1982-432A-8842-AF004ADDAAE4}" dt="2022-12-27T06:45:18.166" v="265" actId="478"/>
          <ac:spMkLst>
            <pc:docMk/>
            <pc:sldMk cId="0" sldId="261"/>
            <ac:spMk id="14" creationId="{00000000-0000-0000-0000-000000000000}"/>
          </ac:spMkLst>
        </pc:spChg>
        <pc:spChg chg="del">
          <ac:chgData name="Linh Phan" userId="228774c6-8676-4985-b789-d1a1db399f40" providerId="ADAL" clId="{20356041-1982-432A-8842-AF004ADDAAE4}" dt="2022-12-27T06:45:15.964" v="262" actId="478"/>
          <ac:spMkLst>
            <pc:docMk/>
            <pc:sldMk cId="0" sldId="261"/>
            <ac:spMk id="15" creationId="{00000000-0000-0000-0000-000000000000}"/>
          </ac:spMkLst>
        </pc:spChg>
        <pc:spChg chg="add mod">
          <ac:chgData name="Linh Phan" userId="228774c6-8676-4985-b789-d1a1db399f40" providerId="ADAL" clId="{20356041-1982-432A-8842-AF004ADDAAE4}" dt="2022-12-27T06:50:18.242" v="431" actId="1076"/>
          <ac:spMkLst>
            <pc:docMk/>
            <pc:sldMk cId="0" sldId="261"/>
            <ac:spMk id="22" creationId="{676FC8FA-542E-B0DC-32FD-AD4FFDE5ED2B}"/>
          </ac:spMkLst>
        </pc:spChg>
        <pc:spChg chg="add mod">
          <ac:chgData name="Linh Phan" userId="228774c6-8676-4985-b789-d1a1db399f40" providerId="ADAL" clId="{20356041-1982-432A-8842-AF004ADDAAE4}" dt="2022-12-27T06:57:13.111" v="571" actId="1076"/>
          <ac:spMkLst>
            <pc:docMk/>
            <pc:sldMk cId="0" sldId="261"/>
            <ac:spMk id="26" creationId="{E2D6CB26-DF74-5EF3-C29E-3733379E32DF}"/>
          </ac:spMkLst>
        </pc:spChg>
        <pc:spChg chg="add mod">
          <ac:chgData name="Linh Phan" userId="228774c6-8676-4985-b789-d1a1db399f40" providerId="ADAL" clId="{20356041-1982-432A-8842-AF004ADDAAE4}" dt="2022-12-27T06:57:23.754" v="574" actId="20577"/>
          <ac:spMkLst>
            <pc:docMk/>
            <pc:sldMk cId="0" sldId="261"/>
            <ac:spMk id="29" creationId="{F60A1F58-395E-A304-D415-170C15210DAD}"/>
          </ac:spMkLst>
        </pc:spChg>
        <pc:grpChg chg="add del mod">
          <ac:chgData name="Linh Phan" userId="228774c6-8676-4985-b789-d1a1db399f40" providerId="ADAL" clId="{20356041-1982-432A-8842-AF004ADDAAE4}" dt="2022-12-27T06:47:27.676" v="303" actId="165"/>
          <ac:grpSpMkLst>
            <pc:docMk/>
            <pc:sldMk cId="0" sldId="261"/>
            <ac:grpSpMk id="21" creationId="{73E9F10F-6173-BA92-2A54-EA61E6F697EF}"/>
          </ac:grpSpMkLst>
        </pc:grpChg>
        <pc:grpChg chg="add del mod">
          <ac:chgData name="Linh Phan" userId="228774c6-8676-4985-b789-d1a1db399f40" providerId="ADAL" clId="{20356041-1982-432A-8842-AF004ADDAAE4}" dt="2022-12-27T06:56:48.323" v="564" actId="478"/>
          <ac:grpSpMkLst>
            <pc:docMk/>
            <pc:sldMk cId="0" sldId="261"/>
            <ac:grpSpMk id="23" creationId="{9278A12E-2FEC-1F90-699D-F4C7A10B1D26}"/>
          </ac:grpSpMkLst>
        </pc:grpChg>
        <pc:picChg chg="mod">
          <ac:chgData name="Linh Phan" userId="228774c6-8676-4985-b789-d1a1db399f40" providerId="ADAL" clId="{20356041-1982-432A-8842-AF004ADDAAE4}" dt="2022-12-27T06:45:24.400" v="268" actId="1076"/>
          <ac:picMkLst>
            <pc:docMk/>
            <pc:sldMk cId="0" sldId="261"/>
            <ac:picMk id="2" creationId="{00000000-0000-0000-0000-000000000000}"/>
          </ac:picMkLst>
        </pc:picChg>
        <pc:picChg chg="mod topLvl">
          <ac:chgData name="Linh Phan" userId="228774c6-8676-4985-b789-d1a1db399f40" providerId="ADAL" clId="{20356041-1982-432A-8842-AF004ADDAAE4}" dt="2022-12-27T06:50:00.352" v="428" actId="14100"/>
          <ac:picMkLst>
            <pc:docMk/>
            <pc:sldMk cId="0" sldId="261"/>
            <ac:picMk id="3" creationId="{00000000-0000-0000-0000-000000000000}"/>
          </ac:picMkLst>
        </pc:picChg>
        <pc:picChg chg="del mod topLvl">
          <ac:chgData name="Linh Phan" userId="228774c6-8676-4985-b789-d1a1db399f40" providerId="ADAL" clId="{20356041-1982-432A-8842-AF004ADDAAE4}" dt="2022-12-27T06:47:49.618" v="311" actId="478"/>
          <ac:picMkLst>
            <pc:docMk/>
            <pc:sldMk cId="0" sldId="261"/>
            <ac:picMk id="4" creationId="{00000000-0000-0000-0000-000000000000}"/>
          </ac:picMkLst>
        </pc:picChg>
        <pc:picChg chg="del">
          <ac:chgData name="Linh Phan" userId="228774c6-8676-4985-b789-d1a1db399f40" providerId="ADAL" clId="{20356041-1982-432A-8842-AF004ADDAAE4}" dt="2022-12-27T06:45:11.869" v="258" actId="478"/>
          <ac:picMkLst>
            <pc:docMk/>
            <pc:sldMk cId="0" sldId="261"/>
            <ac:picMk id="6" creationId="{00000000-0000-0000-0000-000000000000}"/>
          </ac:picMkLst>
        </pc:picChg>
        <pc:picChg chg="del">
          <ac:chgData name="Linh Phan" userId="228774c6-8676-4985-b789-d1a1db399f40" providerId="ADAL" clId="{20356041-1982-432A-8842-AF004ADDAAE4}" dt="2022-12-27T06:45:13.602" v="260" actId="478"/>
          <ac:picMkLst>
            <pc:docMk/>
            <pc:sldMk cId="0" sldId="261"/>
            <ac:picMk id="7" creationId="{00000000-0000-0000-0000-000000000000}"/>
          </ac:picMkLst>
        </pc:picChg>
        <pc:picChg chg="del">
          <ac:chgData name="Linh Phan" userId="228774c6-8676-4985-b789-d1a1db399f40" providerId="ADAL" clId="{20356041-1982-432A-8842-AF004ADDAAE4}" dt="2022-12-27T06:45:16.354" v="263" actId="478"/>
          <ac:picMkLst>
            <pc:docMk/>
            <pc:sldMk cId="0" sldId="261"/>
            <ac:picMk id="8" creationId="{00000000-0000-0000-0000-000000000000}"/>
          </ac:picMkLst>
        </pc:picChg>
        <pc:picChg chg="del">
          <ac:chgData name="Linh Phan" userId="228774c6-8676-4985-b789-d1a1db399f40" providerId="ADAL" clId="{20356041-1982-432A-8842-AF004ADDAAE4}" dt="2022-12-27T06:45:16.885" v="264" actId="478"/>
          <ac:picMkLst>
            <pc:docMk/>
            <pc:sldMk cId="0" sldId="261"/>
            <ac:picMk id="9" creationId="{00000000-0000-0000-0000-000000000000}"/>
          </ac:picMkLst>
        </pc:picChg>
        <pc:picChg chg="del">
          <ac:chgData name="Linh Phan" userId="228774c6-8676-4985-b789-d1a1db399f40" providerId="ADAL" clId="{20356041-1982-432A-8842-AF004ADDAAE4}" dt="2022-12-27T06:48:05.469" v="313" actId="478"/>
          <ac:picMkLst>
            <pc:docMk/>
            <pc:sldMk cId="0" sldId="261"/>
            <ac:picMk id="16" creationId="{00000000-0000-0000-0000-000000000000}"/>
          </ac:picMkLst>
        </pc:picChg>
        <pc:picChg chg="del">
          <ac:chgData name="Linh Phan" userId="228774c6-8676-4985-b789-d1a1db399f40" providerId="ADAL" clId="{20356041-1982-432A-8842-AF004ADDAAE4}" dt="2022-12-27T06:44:51.309" v="252" actId="478"/>
          <ac:picMkLst>
            <pc:docMk/>
            <pc:sldMk cId="0" sldId="261"/>
            <ac:picMk id="17" creationId="{00000000-0000-0000-0000-000000000000}"/>
          </ac:picMkLst>
        </pc:picChg>
        <pc:picChg chg="mod">
          <ac:chgData name="Linh Phan" userId="228774c6-8676-4985-b789-d1a1db399f40" providerId="ADAL" clId="{20356041-1982-432A-8842-AF004ADDAAE4}" dt="2022-12-27T06:49:54.665" v="425" actId="1076"/>
          <ac:picMkLst>
            <pc:docMk/>
            <pc:sldMk cId="0" sldId="261"/>
            <ac:picMk id="18" creationId="{00000000-0000-0000-0000-000000000000}"/>
          </ac:picMkLst>
        </pc:picChg>
        <pc:picChg chg="mod">
          <ac:chgData name="Linh Phan" userId="228774c6-8676-4985-b789-d1a1db399f40" providerId="ADAL" clId="{20356041-1982-432A-8842-AF004ADDAAE4}" dt="2022-12-27T06:57:27.566" v="576" actId="1076"/>
          <ac:picMkLst>
            <pc:docMk/>
            <pc:sldMk cId="0" sldId="261"/>
            <ac:picMk id="19" creationId="{00000000-0000-0000-0000-000000000000}"/>
          </ac:picMkLst>
        </pc:picChg>
        <pc:picChg chg="mod">
          <ac:chgData name="Linh Phan" userId="228774c6-8676-4985-b789-d1a1db399f40" providerId="ADAL" clId="{20356041-1982-432A-8842-AF004ADDAAE4}" dt="2022-12-27T06:57:25.597" v="575" actId="1076"/>
          <ac:picMkLst>
            <pc:docMk/>
            <pc:sldMk cId="0" sldId="261"/>
            <ac:picMk id="20" creationId="{00000000-0000-0000-0000-000000000000}"/>
          </ac:picMkLst>
        </pc:picChg>
        <pc:picChg chg="add mod modCrop">
          <ac:chgData name="Linh Phan" userId="228774c6-8676-4985-b789-d1a1db399f40" providerId="ADAL" clId="{20356041-1982-432A-8842-AF004ADDAAE4}" dt="2022-12-27T06:57:40.179" v="578" actId="1076"/>
          <ac:picMkLst>
            <pc:docMk/>
            <pc:sldMk cId="0" sldId="261"/>
            <ac:picMk id="25" creationId="{810C589F-2CE7-3E0B-F97D-4BF7655CD1A9}"/>
          </ac:picMkLst>
        </pc:picChg>
        <pc:picChg chg="add mod modCrop">
          <ac:chgData name="Linh Phan" userId="228774c6-8676-4985-b789-d1a1db399f40" providerId="ADAL" clId="{20356041-1982-432A-8842-AF004ADDAAE4}" dt="2022-12-27T06:57:32.742" v="577" actId="1076"/>
          <ac:picMkLst>
            <pc:docMk/>
            <pc:sldMk cId="0" sldId="261"/>
            <ac:picMk id="28" creationId="{5863E112-D8F4-10C4-AE82-2E5936592E28}"/>
          </ac:picMkLst>
        </pc:picChg>
      </pc:sldChg>
      <pc:sldChg chg="addSp delSp modSp mod ord modAnim">
        <pc:chgData name="Linh Phan" userId="228774c6-8676-4985-b789-d1a1db399f40" providerId="ADAL" clId="{20356041-1982-432A-8842-AF004ADDAAE4}" dt="2022-12-27T06:51:14.897" v="442" actId="1076"/>
        <pc:sldMkLst>
          <pc:docMk/>
          <pc:sldMk cId="0" sldId="264"/>
        </pc:sldMkLst>
        <pc:spChg chg="del">
          <ac:chgData name="Linh Phan" userId="228774c6-8676-4985-b789-d1a1db399f40" providerId="ADAL" clId="{20356041-1982-432A-8842-AF004ADDAAE4}" dt="2022-12-27T06:38:41.629" v="138" actId="478"/>
          <ac:spMkLst>
            <pc:docMk/>
            <pc:sldMk cId="0" sldId="264"/>
            <ac:spMk id="11" creationId="{00000000-0000-0000-0000-000000000000}"/>
          </ac:spMkLst>
        </pc:spChg>
        <pc:spChg chg="del">
          <ac:chgData name="Linh Phan" userId="228774c6-8676-4985-b789-d1a1db399f40" providerId="ADAL" clId="{20356041-1982-432A-8842-AF004ADDAAE4}" dt="2022-12-27T06:38:43.426" v="139" actId="478"/>
          <ac:spMkLst>
            <pc:docMk/>
            <pc:sldMk cId="0" sldId="264"/>
            <ac:spMk id="12" creationId="{00000000-0000-0000-0000-000000000000}"/>
          </ac:spMkLst>
        </pc:spChg>
        <pc:spChg chg="del">
          <ac:chgData name="Linh Phan" userId="228774c6-8676-4985-b789-d1a1db399f40" providerId="ADAL" clId="{20356041-1982-432A-8842-AF004ADDAAE4}" dt="2022-12-27T06:38:40.033" v="137" actId="478"/>
          <ac:spMkLst>
            <pc:docMk/>
            <pc:sldMk cId="0" sldId="264"/>
            <ac:spMk id="13" creationId="{00000000-0000-0000-0000-000000000000}"/>
          </ac:spMkLst>
        </pc:spChg>
        <pc:spChg chg="add mod">
          <ac:chgData name="Linh Phan" userId="228774c6-8676-4985-b789-d1a1db399f40" providerId="ADAL" clId="{20356041-1982-432A-8842-AF004ADDAAE4}" dt="2022-12-27T06:43:29.374" v="249" actId="1076"/>
          <ac:spMkLst>
            <pc:docMk/>
            <pc:sldMk cId="0" sldId="264"/>
            <ac:spMk id="17" creationId="{26441279-2EF1-BA06-D921-60ED6ABB347B}"/>
          </ac:spMkLst>
        </pc:spChg>
        <pc:spChg chg="add mod">
          <ac:chgData name="Linh Phan" userId="228774c6-8676-4985-b789-d1a1db399f40" providerId="ADAL" clId="{20356041-1982-432A-8842-AF004ADDAAE4}" dt="2022-12-27T06:51:14.897" v="442" actId="1076"/>
          <ac:spMkLst>
            <pc:docMk/>
            <pc:sldMk cId="0" sldId="264"/>
            <ac:spMk id="18" creationId="{A60D6F47-2779-E4FA-AEAE-E5EFAD4859A1}"/>
          </ac:spMkLst>
        </pc:spChg>
        <pc:grpChg chg="del">
          <ac:chgData name="Linh Phan" userId="228774c6-8676-4985-b789-d1a1db399f40" providerId="ADAL" clId="{20356041-1982-432A-8842-AF004ADDAAE4}" dt="2022-12-27T06:38:38.144" v="136" actId="478"/>
          <ac:grpSpMkLst>
            <pc:docMk/>
            <pc:sldMk cId="0" sldId="264"/>
            <ac:grpSpMk id="6" creationId="{00000000-0000-0000-0000-000000000000}"/>
          </ac:grpSpMkLst>
        </pc:grpChg>
        <pc:grpChg chg="add del mod">
          <ac:chgData name="Linh Phan" userId="228774c6-8676-4985-b789-d1a1db399f40" providerId="ADAL" clId="{20356041-1982-432A-8842-AF004ADDAAE4}" dt="2022-12-27T06:43:08.607" v="247" actId="478"/>
          <ac:grpSpMkLst>
            <pc:docMk/>
            <pc:sldMk cId="0" sldId="264"/>
            <ac:grpSpMk id="15" creationId="{F4D6F04D-DFCF-0B66-A16D-6658C96FD44C}"/>
          </ac:grpSpMkLst>
        </pc:grpChg>
        <pc:grpChg chg="add mod">
          <ac:chgData name="Linh Phan" userId="228774c6-8676-4985-b789-d1a1db399f40" providerId="ADAL" clId="{20356041-1982-432A-8842-AF004ADDAAE4}" dt="2022-12-27T06:44:12.258" v="251" actId="164"/>
          <ac:grpSpMkLst>
            <pc:docMk/>
            <pc:sldMk cId="0" sldId="264"/>
            <ac:grpSpMk id="19" creationId="{487FAA23-C185-7993-521F-53EDF5B68A77}"/>
          </ac:grpSpMkLst>
        </pc:grpChg>
        <pc:picChg chg="mod">
          <ac:chgData name="Linh Phan" userId="228774c6-8676-4985-b789-d1a1db399f40" providerId="ADAL" clId="{20356041-1982-432A-8842-AF004ADDAAE4}" dt="2022-12-27T06:40:45.835" v="189" actId="1076"/>
          <ac:picMkLst>
            <pc:docMk/>
            <pc:sldMk cId="0" sldId="264"/>
            <ac:picMk id="2" creationId="{00000000-0000-0000-0000-000000000000}"/>
          </ac:picMkLst>
        </pc:picChg>
        <pc:picChg chg="del">
          <ac:chgData name="Linh Phan" userId="228774c6-8676-4985-b789-d1a1db399f40" providerId="ADAL" clId="{20356041-1982-432A-8842-AF004ADDAAE4}" dt="2022-12-27T06:38:43.973" v="140" actId="478"/>
          <ac:picMkLst>
            <pc:docMk/>
            <pc:sldMk cId="0" sldId="264"/>
            <ac:picMk id="3" creationId="{00000000-0000-0000-0000-000000000000}"/>
          </ac:picMkLst>
        </pc:picChg>
        <pc:picChg chg="mod">
          <ac:chgData name="Linh Phan" userId="228774c6-8676-4985-b789-d1a1db399f40" providerId="ADAL" clId="{20356041-1982-432A-8842-AF004ADDAAE4}" dt="2022-12-27T06:40:04.947" v="156" actId="1076"/>
          <ac:picMkLst>
            <pc:docMk/>
            <pc:sldMk cId="0" sldId="264"/>
            <ac:picMk id="4" creationId="{00000000-0000-0000-0000-000000000000}"/>
          </ac:picMkLst>
        </pc:picChg>
        <pc:picChg chg="mod topLvl">
          <ac:chgData name="Linh Phan" userId="228774c6-8676-4985-b789-d1a1db399f40" providerId="ADAL" clId="{20356041-1982-432A-8842-AF004ADDAAE4}" dt="2022-12-27T06:44:12.258" v="251" actId="164"/>
          <ac:picMkLst>
            <pc:docMk/>
            <pc:sldMk cId="0" sldId="264"/>
            <ac:picMk id="5" creationId="{00000000-0000-0000-0000-000000000000}"/>
          </ac:picMkLst>
        </pc:picChg>
        <pc:picChg chg="del mod topLvl">
          <ac:chgData name="Linh Phan" userId="228774c6-8676-4985-b789-d1a1db399f40" providerId="ADAL" clId="{20356041-1982-432A-8842-AF004ADDAAE4}" dt="2022-12-27T06:43:08.607" v="247" actId="478"/>
          <ac:picMkLst>
            <pc:docMk/>
            <pc:sldMk cId="0" sldId="264"/>
            <ac:picMk id="10" creationId="{00000000-0000-0000-0000-000000000000}"/>
          </ac:picMkLst>
        </pc:picChg>
        <pc:picChg chg="mod">
          <ac:chgData name="Linh Phan" userId="228774c6-8676-4985-b789-d1a1db399f40" providerId="ADAL" clId="{20356041-1982-432A-8842-AF004ADDAAE4}" dt="2022-12-27T06:40:07.073" v="158" actId="1076"/>
          <ac:picMkLst>
            <pc:docMk/>
            <pc:sldMk cId="0" sldId="264"/>
            <ac:picMk id="14" creationId="{00000000-0000-0000-0000-000000000000}"/>
          </ac:picMkLst>
        </pc:picChg>
        <pc:picChg chg="add mod">
          <ac:chgData name="Linh Phan" userId="228774c6-8676-4985-b789-d1a1db399f40" providerId="ADAL" clId="{20356041-1982-432A-8842-AF004ADDAAE4}" dt="2022-12-27T06:40:23.982" v="165" actId="1076"/>
          <ac:picMkLst>
            <pc:docMk/>
            <pc:sldMk cId="0" sldId="264"/>
            <ac:picMk id="16" creationId="{AA940EE7-1CE7-D462-D472-F72F44C4A69A}"/>
          </ac:picMkLst>
        </pc:picChg>
      </pc:sldChg>
      <pc:sldChg chg="addSp delSp modSp mod ord delAnim modAnim">
        <pc:chgData name="Linh Phan" userId="228774c6-8676-4985-b789-d1a1db399f40" providerId="ADAL" clId="{20356041-1982-432A-8842-AF004ADDAAE4}" dt="2022-12-27T14:36:38.665" v="711" actId="1076"/>
        <pc:sldMkLst>
          <pc:docMk/>
          <pc:sldMk cId="0" sldId="265"/>
        </pc:sldMkLst>
        <pc:spChg chg="del">
          <ac:chgData name="Linh Phan" userId="228774c6-8676-4985-b789-d1a1db399f40" providerId="ADAL" clId="{20356041-1982-432A-8842-AF004ADDAAE4}" dt="2022-12-27T06:56:29.667" v="555" actId="478"/>
          <ac:spMkLst>
            <pc:docMk/>
            <pc:sldMk cId="0" sldId="265"/>
            <ac:spMk id="11" creationId="{00000000-0000-0000-0000-000000000000}"/>
          </ac:spMkLst>
        </pc:spChg>
        <pc:spChg chg="del">
          <ac:chgData name="Linh Phan" userId="228774c6-8676-4985-b789-d1a1db399f40" providerId="ADAL" clId="{20356041-1982-432A-8842-AF004ADDAAE4}" dt="2022-12-27T06:56:29.667" v="555" actId="478"/>
          <ac:spMkLst>
            <pc:docMk/>
            <pc:sldMk cId="0" sldId="265"/>
            <ac:spMk id="12" creationId="{00000000-0000-0000-0000-000000000000}"/>
          </ac:spMkLst>
        </pc:spChg>
        <pc:spChg chg="del">
          <ac:chgData name="Linh Phan" userId="228774c6-8676-4985-b789-d1a1db399f40" providerId="ADAL" clId="{20356041-1982-432A-8842-AF004ADDAAE4}" dt="2022-12-27T06:56:29.667" v="555" actId="478"/>
          <ac:spMkLst>
            <pc:docMk/>
            <pc:sldMk cId="0" sldId="265"/>
            <ac:spMk id="13" creationId="{00000000-0000-0000-0000-000000000000}"/>
          </ac:spMkLst>
        </pc:spChg>
        <pc:spChg chg="del">
          <ac:chgData name="Linh Phan" userId="228774c6-8676-4985-b789-d1a1db399f40" providerId="ADAL" clId="{20356041-1982-432A-8842-AF004ADDAAE4}" dt="2022-12-27T06:56:29.667" v="555" actId="478"/>
          <ac:spMkLst>
            <pc:docMk/>
            <pc:sldMk cId="0" sldId="265"/>
            <ac:spMk id="14" creationId="{00000000-0000-0000-0000-000000000000}"/>
          </ac:spMkLst>
        </pc:spChg>
        <pc:spChg chg="add del mod topLvl">
          <ac:chgData name="Linh Phan" userId="228774c6-8676-4985-b789-d1a1db399f40" providerId="ADAL" clId="{20356041-1982-432A-8842-AF004ADDAAE4}" dt="2022-12-27T09:01:53.101" v="710" actId="1076"/>
          <ac:spMkLst>
            <pc:docMk/>
            <pc:sldMk cId="0" sldId="265"/>
            <ac:spMk id="20" creationId="{7B9DD256-5A31-D3A0-1A8B-078ABBAA77F8}"/>
          </ac:spMkLst>
        </pc:spChg>
        <pc:spChg chg="add mod">
          <ac:chgData name="Linh Phan" userId="228774c6-8676-4985-b789-d1a1db399f40" providerId="ADAL" clId="{20356041-1982-432A-8842-AF004ADDAAE4}" dt="2022-12-27T09:01:47.550" v="708" actId="1076"/>
          <ac:spMkLst>
            <pc:docMk/>
            <pc:sldMk cId="0" sldId="265"/>
            <ac:spMk id="21" creationId="{317EA3E9-926A-8812-5F7B-AD649AC90A58}"/>
          </ac:spMkLst>
        </pc:spChg>
        <pc:spChg chg="add del mod">
          <ac:chgData name="Linh Phan" userId="228774c6-8676-4985-b789-d1a1db399f40" providerId="ADAL" clId="{20356041-1982-432A-8842-AF004ADDAAE4}" dt="2022-12-27T08:50:13.146" v="635" actId="478"/>
          <ac:spMkLst>
            <pc:docMk/>
            <pc:sldMk cId="0" sldId="265"/>
            <ac:spMk id="22" creationId="{EFFD838E-DC0E-A560-7BC9-497ECBECBB4D}"/>
          </ac:spMkLst>
        </pc:spChg>
        <pc:grpChg chg="del">
          <ac:chgData name="Linh Phan" userId="228774c6-8676-4985-b789-d1a1db399f40" providerId="ADAL" clId="{20356041-1982-432A-8842-AF004ADDAAE4}" dt="2022-12-27T06:56:25.077" v="553" actId="478"/>
          <ac:grpSpMkLst>
            <pc:docMk/>
            <pc:sldMk cId="0" sldId="265"/>
            <ac:grpSpMk id="8" creationId="{00000000-0000-0000-0000-000000000000}"/>
          </ac:grpSpMkLst>
        </pc:grpChg>
        <pc:grpChg chg="add del mod">
          <ac:chgData name="Linh Phan" userId="228774c6-8676-4985-b789-d1a1db399f40" providerId="ADAL" clId="{20356041-1982-432A-8842-AF004ADDAAE4}" dt="2022-12-27T06:58:13.569" v="583" actId="478"/>
          <ac:grpSpMkLst>
            <pc:docMk/>
            <pc:sldMk cId="0" sldId="265"/>
            <ac:grpSpMk id="18" creationId="{D90720A8-54A0-EA35-5188-478910560518}"/>
          </ac:grpSpMkLst>
        </pc:grpChg>
        <pc:grpChg chg="add mod">
          <ac:chgData name="Linh Phan" userId="228774c6-8676-4985-b789-d1a1db399f40" providerId="ADAL" clId="{20356041-1982-432A-8842-AF004ADDAAE4}" dt="2022-12-27T14:36:38.665" v="711" actId="1076"/>
          <ac:grpSpMkLst>
            <pc:docMk/>
            <pc:sldMk cId="0" sldId="265"/>
            <ac:grpSpMk id="27" creationId="{533B80BB-42E7-7D63-E26D-0EC1F8F63957}"/>
          </ac:grpSpMkLst>
        </pc:grpChg>
        <pc:picChg chg="mod">
          <ac:chgData name="Linh Phan" userId="228774c6-8676-4985-b789-d1a1db399f40" providerId="ADAL" clId="{20356041-1982-432A-8842-AF004ADDAAE4}" dt="2022-12-27T06:57:51.479" v="579"/>
          <ac:picMkLst>
            <pc:docMk/>
            <pc:sldMk cId="0" sldId="265"/>
            <ac:picMk id="2" creationId="{00000000-0000-0000-0000-000000000000}"/>
          </ac:picMkLst>
        </pc:picChg>
        <pc:picChg chg="add del">
          <ac:chgData name="Linh Phan" userId="228774c6-8676-4985-b789-d1a1db399f40" providerId="ADAL" clId="{20356041-1982-432A-8842-AF004ADDAAE4}" dt="2022-12-27T06:56:35.418" v="560" actId="478"/>
          <ac:picMkLst>
            <pc:docMk/>
            <pc:sldMk cId="0" sldId="265"/>
            <ac:picMk id="3" creationId="{00000000-0000-0000-0000-000000000000}"/>
          </ac:picMkLst>
        </pc:picChg>
        <pc:picChg chg="del">
          <ac:chgData name="Linh Phan" userId="228774c6-8676-4985-b789-d1a1db399f40" providerId="ADAL" clId="{20356041-1982-432A-8842-AF004ADDAAE4}" dt="2022-12-27T06:56:26.061" v="554" actId="478"/>
          <ac:picMkLst>
            <pc:docMk/>
            <pc:sldMk cId="0" sldId="265"/>
            <ac:picMk id="4" creationId="{00000000-0000-0000-0000-000000000000}"/>
          </ac:picMkLst>
        </pc:picChg>
        <pc:picChg chg="del">
          <ac:chgData name="Linh Phan" userId="228774c6-8676-4985-b789-d1a1db399f40" providerId="ADAL" clId="{20356041-1982-432A-8842-AF004ADDAAE4}" dt="2022-12-27T06:56:29.667" v="555" actId="478"/>
          <ac:picMkLst>
            <pc:docMk/>
            <pc:sldMk cId="0" sldId="265"/>
            <ac:picMk id="5" creationId="{00000000-0000-0000-0000-000000000000}"/>
          </ac:picMkLst>
        </pc:picChg>
        <pc:picChg chg="del">
          <ac:chgData name="Linh Phan" userId="228774c6-8676-4985-b789-d1a1db399f40" providerId="ADAL" clId="{20356041-1982-432A-8842-AF004ADDAAE4}" dt="2022-12-27T06:56:29.667" v="555" actId="478"/>
          <ac:picMkLst>
            <pc:docMk/>
            <pc:sldMk cId="0" sldId="265"/>
            <ac:picMk id="6" creationId="{00000000-0000-0000-0000-000000000000}"/>
          </ac:picMkLst>
        </pc:picChg>
        <pc:picChg chg="add del mod">
          <ac:chgData name="Linh Phan" userId="228774c6-8676-4985-b789-d1a1db399f40" providerId="ADAL" clId="{20356041-1982-432A-8842-AF004ADDAAE4}" dt="2022-12-27T06:56:36.993" v="561" actId="1076"/>
          <ac:picMkLst>
            <pc:docMk/>
            <pc:sldMk cId="0" sldId="265"/>
            <ac:picMk id="7" creationId="{00000000-0000-0000-0000-000000000000}"/>
          </ac:picMkLst>
        </pc:picChg>
        <pc:picChg chg="mod">
          <ac:chgData name="Linh Phan" userId="228774c6-8676-4985-b789-d1a1db399f40" providerId="ADAL" clId="{20356041-1982-432A-8842-AF004ADDAAE4}" dt="2022-12-27T08:51:57.287" v="663" actId="1076"/>
          <ac:picMkLst>
            <pc:docMk/>
            <pc:sldMk cId="0" sldId="265"/>
            <ac:picMk id="15" creationId="{00000000-0000-0000-0000-000000000000}"/>
          </ac:picMkLst>
        </pc:picChg>
        <pc:picChg chg="mod">
          <ac:chgData name="Linh Phan" userId="228774c6-8676-4985-b789-d1a1db399f40" providerId="ADAL" clId="{20356041-1982-432A-8842-AF004ADDAAE4}" dt="2022-12-27T09:01:42.768" v="706" actId="1076"/>
          <ac:picMkLst>
            <pc:docMk/>
            <pc:sldMk cId="0" sldId="265"/>
            <ac:picMk id="16" creationId="{00000000-0000-0000-0000-000000000000}"/>
          </ac:picMkLst>
        </pc:picChg>
        <pc:picChg chg="mod">
          <ac:chgData name="Linh Phan" userId="228774c6-8676-4985-b789-d1a1db399f40" providerId="ADAL" clId="{20356041-1982-432A-8842-AF004ADDAAE4}" dt="2022-12-27T09:01:40.795" v="705" actId="1076"/>
          <ac:picMkLst>
            <pc:docMk/>
            <pc:sldMk cId="0" sldId="265"/>
            <ac:picMk id="17" creationId="{00000000-0000-0000-0000-000000000000}"/>
          </ac:picMkLst>
        </pc:picChg>
        <pc:picChg chg="del mod topLvl">
          <ac:chgData name="Linh Phan" userId="228774c6-8676-4985-b789-d1a1db399f40" providerId="ADAL" clId="{20356041-1982-432A-8842-AF004ADDAAE4}" dt="2022-12-27T06:58:13.569" v="583" actId="478"/>
          <ac:picMkLst>
            <pc:docMk/>
            <pc:sldMk cId="0" sldId="265"/>
            <ac:picMk id="19" creationId="{580622D4-E66E-66F4-9411-0667916D2A1D}"/>
          </ac:picMkLst>
        </pc:picChg>
        <pc:picChg chg="add mod ord">
          <ac:chgData name="Linh Phan" userId="228774c6-8676-4985-b789-d1a1db399f40" providerId="ADAL" clId="{20356041-1982-432A-8842-AF004ADDAAE4}" dt="2022-12-27T09:01:23.674" v="700" actId="164"/>
          <ac:picMkLst>
            <pc:docMk/>
            <pc:sldMk cId="0" sldId="265"/>
            <ac:picMk id="24" creationId="{B6D32B4F-039D-797B-234E-E9EE537BA3A0}"/>
          </ac:picMkLst>
        </pc:picChg>
        <pc:picChg chg="add mod">
          <ac:chgData name="Linh Phan" userId="228774c6-8676-4985-b789-d1a1db399f40" providerId="ADAL" clId="{20356041-1982-432A-8842-AF004ADDAAE4}" dt="2022-12-27T09:01:23.674" v="700" actId="164"/>
          <ac:picMkLst>
            <pc:docMk/>
            <pc:sldMk cId="0" sldId="265"/>
            <ac:picMk id="26" creationId="{95387678-8D56-5666-756D-4E273DB4CD7F}"/>
          </ac:picMkLst>
        </pc:picChg>
      </pc:sldChg>
      <pc:sldChg chg="delSp modSp mod ord">
        <pc:chgData name="Linh Phan" userId="228774c6-8676-4985-b789-d1a1db399f40" providerId="ADAL" clId="{20356041-1982-432A-8842-AF004ADDAAE4}" dt="2022-12-27T14:38:49.681" v="731" actId="1076"/>
        <pc:sldMkLst>
          <pc:docMk/>
          <pc:sldMk cId="0" sldId="269"/>
        </pc:sldMkLst>
        <pc:spChg chg="del">
          <ac:chgData name="Linh Phan" userId="228774c6-8676-4985-b789-d1a1db399f40" providerId="ADAL" clId="{20356041-1982-432A-8842-AF004ADDAAE4}" dt="2022-12-27T14:38:42.975" v="728" actId="478"/>
          <ac:spMkLst>
            <pc:docMk/>
            <pc:sldMk cId="0" sldId="269"/>
            <ac:spMk id="8" creationId="{00000000-0000-0000-0000-000000000000}"/>
          </ac:spMkLst>
        </pc:spChg>
        <pc:spChg chg="del">
          <ac:chgData name="Linh Phan" userId="228774c6-8676-4985-b789-d1a1db399f40" providerId="ADAL" clId="{20356041-1982-432A-8842-AF004ADDAAE4}" dt="2022-12-27T14:38:46.326" v="730" actId="478"/>
          <ac:spMkLst>
            <pc:docMk/>
            <pc:sldMk cId="0" sldId="269"/>
            <ac:spMk id="9" creationId="{00000000-0000-0000-0000-000000000000}"/>
          </ac:spMkLst>
        </pc:spChg>
        <pc:spChg chg="del">
          <ac:chgData name="Linh Phan" userId="228774c6-8676-4985-b789-d1a1db399f40" providerId="ADAL" clId="{20356041-1982-432A-8842-AF004ADDAAE4}" dt="2022-12-27T14:38:44.534" v="729" actId="478"/>
          <ac:spMkLst>
            <pc:docMk/>
            <pc:sldMk cId="0" sldId="269"/>
            <ac:spMk id="10" creationId="{00000000-0000-0000-0000-000000000000}"/>
          </ac:spMkLst>
        </pc:spChg>
        <pc:grpChg chg="del">
          <ac:chgData name="Linh Phan" userId="228774c6-8676-4985-b789-d1a1db399f40" providerId="ADAL" clId="{20356041-1982-432A-8842-AF004ADDAAE4}" dt="2022-12-27T14:38:28.477" v="723" actId="478"/>
          <ac:grpSpMkLst>
            <pc:docMk/>
            <pc:sldMk cId="0" sldId="269"/>
            <ac:grpSpMk id="6" creationId="{00000000-0000-0000-0000-000000000000}"/>
          </ac:grpSpMkLst>
        </pc:grpChg>
        <pc:picChg chg="del">
          <ac:chgData name="Linh Phan" userId="228774c6-8676-4985-b789-d1a1db399f40" providerId="ADAL" clId="{20356041-1982-432A-8842-AF004ADDAAE4}" dt="2022-12-27T14:38:29.512" v="724" actId="478"/>
          <ac:picMkLst>
            <pc:docMk/>
            <pc:sldMk cId="0" sldId="269"/>
            <ac:picMk id="3" creationId="{00000000-0000-0000-0000-000000000000}"/>
          </ac:picMkLst>
        </pc:picChg>
        <pc:picChg chg="mod">
          <ac:chgData name="Linh Phan" userId="228774c6-8676-4985-b789-d1a1db399f40" providerId="ADAL" clId="{20356041-1982-432A-8842-AF004ADDAAE4}" dt="2022-12-27T14:38:49.681" v="731" actId="1076"/>
          <ac:picMkLst>
            <pc:docMk/>
            <pc:sldMk cId="0" sldId="269"/>
            <ac:picMk id="5" creationId="{00000000-0000-0000-0000-000000000000}"/>
          </ac:picMkLst>
        </pc:picChg>
        <pc:picChg chg="mod">
          <ac:chgData name="Linh Phan" userId="228774c6-8676-4985-b789-d1a1db399f40" providerId="ADAL" clId="{20356041-1982-432A-8842-AF004ADDAAE4}" dt="2022-12-27T14:38:31.234" v="725" actId="1076"/>
          <ac:picMkLst>
            <pc:docMk/>
            <pc:sldMk cId="0" sldId="269"/>
            <ac:picMk id="12" creationId="{00000000-0000-0000-0000-000000000000}"/>
          </ac:picMkLst>
        </pc:picChg>
      </pc:sldChg>
      <pc:sldChg chg="addSp delSp modSp mod">
        <pc:chgData name="Linh Phan" userId="228774c6-8676-4985-b789-d1a1db399f40" providerId="ADAL" clId="{20356041-1982-432A-8842-AF004ADDAAE4}" dt="2022-12-27T06:37:30.540" v="133" actId="1076"/>
        <pc:sldMkLst>
          <pc:docMk/>
          <pc:sldMk cId="684987802" sldId="286"/>
        </pc:sldMkLst>
        <pc:spChg chg="del">
          <ac:chgData name="Linh Phan" userId="228774c6-8676-4985-b789-d1a1db399f40" providerId="ADAL" clId="{20356041-1982-432A-8842-AF004ADDAAE4}" dt="2022-12-27T06:33:33.555" v="1" actId="478"/>
          <ac:spMkLst>
            <pc:docMk/>
            <pc:sldMk cId="684987802" sldId="286"/>
            <ac:spMk id="8" creationId="{00000000-0000-0000-0000-000000000000}"/>
          </ac:spMkLst>
        </pc:spChg>
        <pc:spChg chg="del">
          <ac:chgData name="Linh Phan" userId="228774c6-8676-4985-b789-d1a1db399f40" providerId="ADAL" clId="{20356041-1982-432A-8842-AF004ADDAAE4}" dt="2022-12-27T06:33:34.633" v="2" actId="478"/>
          <ac:spMkLst>
            <pc:docMk/>
            <pc:sldMk cId="684987802" sldId="286"/>
            <ac:spMk id="9" creationId="{00000000-0000-0000-0000-000000000000}"/>
          </ac:spMkLst>
        </pc:spChg>
        <pc:spChg chg="del">
          <ac:chgData name="Linh Phan" userId="228774c6-8676-4985-b789-d1a1db399f40" providerId="ADAL" clId="{20356041-1982-432A-8842-AF004ADDAAE4}" dt="2022-12-27T06:33:37.070" v="4" actId="478"/>
          <ac:spMkLst>
            <pc:docMk/>
            <pc:sldMk cId="684987802" sldId="286"/>
            <ac:spMk id="10" creationId="{00000000-0000-0000-0000-000000000000}"/>
          </ac:spMkLst>
        </pc:spChg>
        <pc:spChg chg="del">
          <ac:chgData name="Linh Phan" userId="228774c6-8676-4985-b789-d1a1db399f40" providerId="ADAL" clId="{20356041-1982-432A-8842-AF004ADDAAE4}" dt="2022-12-27T06:33:35.664" v="3" actId="478"/>
          <ac:spMkLst>
            <pc:docMk/>
            <pc:sldMk cId="684987802" sldId="286"/>
            <ac:spMk id="11" creationId="{00000000-0000-0000-0000-000000000000}"/>
          </ac:spMkLst>
        </pc:spChg>
        <pc:spChg chg="add mod">
          <ac:chgData name="Linh Phan" userId="228774c6-8676-4985-b789-d1a1db399f40" providerId="ADAL" clId="{20356041-1982-432A-8842-AF004ADDAAE4}" dt="2022-12-27T06:37:28.257" v="132" actId="14100"/>
          <ac:spMkLst>
            <pc:docMk/>
            <pc:sldMk cId="684987802" sldId="286"/>
            <ac:spMk id="13" creationId="{E59C8C66-A593-A723-4CA1-5F6EC2670FB8}"/>
          </ac:spMkLst>
        </pc:spChg>
        <pc:picChg chg="mod">
          <ac:chgData name="Linh Phan" userId="228774c6-8676-4985-b789-d1a1db399f40" providerId="ADAL" clId="{20356041-1982-432A-8842-AF004ADDAAE4}" dt="2022-12-27T06:33:50.416" v="12" actId="1076"/>
          <ac:picMkLst>
            <pc:docMk/>
            <pc:sldMk cId="684987802" sldId="286"/>
            <ac:picMk id="3" creationId="{00000000-0000-0000-0000-000000000000}"/>
          </ac:picMkLst>
        </pc:picChg>
        <pc:picChg chg="mod">
          <ac:chgData name="Linh Phan" userId="228774c6-8676-4985-b789-d1a1db399f40" providerId="ADAL" clId="{20356041-1982-432A-8842-AF004ADDAAE4}" dt="2022-12-27T06:33:53.729" v="14" actId="1076"/>
          <ac:picMkLst>
            <pc:docMk/>
            <pc:sldMk cId="684987802" sldId="286"/>
            <ac:picMk id="4" creationId="{00000000-0000-0000-0000-000000000000}"/>
          </ac:picMkLst>
        </pc:picChg>
        <pc:picChg chg="mod">
          <ac:chgData name="Linh Phan" userId="228774c6-8676-4985-b789-d1a1db399f40" providerId="ADAL" clId="{20356041-1982-432A-8842-AF004ADDAAE4}" dt="2022-12-27T06:33:55.433" v="15" actId="1076"/>
          <ac:picMkLst>
            <pc:docMk/>
            <pc:sldMk cId="684987802" sldId="286"/>
            <ac:picMk id="5" creationId="{00000000-0000-0000-0000-000000000000}"/>
          </ac:picMkLst>
        </pc:picChg>
        <pc:picChg chg="mod">
          <ac:chgData name="Linh Phan" userId="228774c6-8676-4985-b789-d1a1db399f40" providerId="ADAL" clId="{20356041-1982-432A-8842-AF004ADDAAE4}" dt="2022-12-27T06:33:44.147" v="9" actId="1076"/>
          <ac:picMkLst>
            <pc:docMk/>
            <pc:sldMk cId="684987802" sldId="286"/>
            <ac:picMk id="6" creationId="{00000000-0000-0000-0000-000000000000}"/>
          </ac:picMkLst>
        </pc:picChg>
        <pc:picChg chg="mod">
          <ac:chgData name="Linh Phan" userId="228774c6-8676-4985-b789-d1a1db399f40" providerId="ADAL" clId="{20356041-1982-432A-8842-AF004ADDAAE4}" dt="2022-12-27T06:33:43.039" v="8" actId="1076"/>
          <ac:picMkLst>
            <pc:docMk/>
            <pc:sldMk cId="684987802" sldId="286"/>
            <ac:picMk id="7" creationId="{00000000-0000-0000-0000-000000000000}"/>
          </ac:picMkLst>
        </pc:picChg>
        <pc:picChg chg="mod">
          <ac:chgData name="Linh Phan" userId="228774c6-8676-4985-b789-d1a1db399f40" providerId="ADAL" clId="{20356041-1982-432A-8842-AF004ADDAAE4}" dt="2022-12-27T06:37:30.540" v="133" actId="1076"/>
          <ac:picMkLst>
            <pc:docMk/>
            <pc:sldMk cId="684987802" sldId="286"/>
            <ac:picMk id="12" creationId="{00000000-0000-0000-0000-000000000000}"/>
          </ac:picMkLst>
        </pc:picChg>
      </pc:sldChg>
      <pc:sldChg chg="add">
        <pc:chgData name="Linh Phan" userId="228774c6-8676-4985-b789-d1a1db399f40" providerId="ADAL" clId="{20356041-1982-432A-8842-AF004ADDAAE4}" dt="2022-12-27T06:33:30.742" v="0" actId="2890"/>
        <pc:sldMkLst>
          <pc:docMk/>
          <pc:sldMk cId="2885213148" sldId="287"/>
        </pc:sldMkLst>
      </pc:sldChg>
      <pc:sldChg chg="modSp add mod ord">
        <pc:chgData name="Linh Phan" userId="228774c6-8676-4985-b789-d1a1db399f40" providerId="ADAL" clId="{20356041-1982-432A-8842-AF004ADDAAE4}" dt="2022-12-27T14:37:31.619" v="722" actId="1076"/>
        <pc:sldMkLst>
          <pc:docMk/>
          <pc:sldMk cId="3685711830" sldId="288"/>
        </pc:sldMkLst>
        <pc:spChg chg="mod">
          <ac:chgData name="Linh Phan" userId="228774c6-8676-4985-b789-d1a1db399f40" providerId="ADAL" clId="{20356041-1982-432A-8842-AF004ADDAAE4}" dt="2022-12-27T14:37:27.239" v="721" actId="1076"/>
          <ac:spMkLst>
            <pc:docMk/>
            <pc:sldMk cId="3685711830" sldId="288"/>
            <ac:spMk id="13" creationId="{E59C8C66-A593-A723-4CA1-5F6EC2670FB8}"/>
          </ac:spMkLst>
        </pc:spChg>
        <pc:picChg chg="mod">
          <ac:chgData name="Linh Phan" userId="228774c6-8676-4985-b789-d1a1db399f40" providerId="ADAL" clId="{20356041-1982-432A-8842-AF004ADDAAE4}" dt="2022-12-27T14:37:31.619" v="722" actId="1076"/>
          <ac:picMkLst>
            <pc:docMk/>
            <pc:sldMk cId="3685711830" sldId="288"/>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C1890-B17E-48BA-9E32-05A2D08E0ED7}"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5D66D-1DA6-4FB1-8293-70ED8AEEBDF0}" type="slidenum">
              <a:rPr lang="en-US" smtClean="0"/>
              <a:t>‹#›</a:t>
            </a:fld>
            <a:endParaRPr lang="en-US"/>
          </a:p>
        </p:txBody>
      </p:sp>
    </p:spTree>
    <p:extLst>
      <p:ext uri="{BB962C8B-B14F-4D97-AF65-F5344CB8AC3E}">
        <p14:creationId xmlns:p14="http://schemas.microsoft.com/office/powerpoint/2010/main" val="335118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5D66D-1DA6-4FB1-8293-70ED8AEEBDF0}" type="slidenum">
              <a:rPr lang="en-US" smtClean="0"/>
              <a:t>7</a:t>
            </a:fld>
            <a:endParaRPr lang="en-US"/>
          </a:p>
        </p:txBody>
      </p:sp>
    </p:spTree>
    <p:extLst>
      <p:ext uri="{BB962C8B-B14F-4D97-AF65-F5344CB8AC3E}">
        <p14:creationId xmlns:p14="http://schemas.microsoft.com/office/powerpoint/2010/main" val="358744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a10bb52e55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a10bb52e55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5D66D-1DA6-4FB1-8293-70ED8AEEBDF0}" type="slidenum">
              <a:rPr lang="en-US" smtClean="0"/>
              <a:t>28</a:t>
            </a:fld>
            <a:endParaRPr lang="en-US"/>
          </a:p>
        </p:txBody>
      </p:sp>
    </p:spTree>
    <p:extLst>
      <p:ext uri="{BB962C8B-B14F-4D97-AF65-F5344CB8AC3E}">
        <p14:creationId xmlns:p14="http://schemas.microsoft.com/office/powerpoint/2010/main" val="166722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5D66D-1DA6-4FB1-8293-70ED8AEEBDF0}" type="slidenum">
              <a:rPr lang="en-US" smtClean="0"/>
              <a:t>50</a:t>
            </a:fld>
            <a:endParaRPr lang="en-US"/>
          </a:p>
        </p:txBody>
      </p:sp>
    </p:spTree>
    <p:extLst>
      <p:ext uri="{BB962C8B-B14F-4D97-AF65-F5344CB8AC3E}">
        <p14:creationId xmlns:p14="http://schemas.microsoft.com/office/powerpoint/2010/main" val="173176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5.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5.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5.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jpg"/><Relationship Id="rId4" Type="http://schemas.openxmlformats.org/officeDocument/2006/relationships/image" Target="../media/image9.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jpg"/><Relationship Id="rId4" Type="http://schemas.openxmlformats.org/officeDocument/2006/relationships/image" Target="../media/image9.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0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10.gif"/><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75.svg"/><Relationship Id="rId7" Type="http://schemas.openxmlformats.org/officeDocument/2006/relationships/image" Target="../media/image114.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20.sv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image" Target="../media/image9.png"/><Relationship Id="rId9"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28.sv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t="20976" r="33873"/>
          <a:stretch>
            <a:fillRect/>
          </a:stretch>
        </p:blipFill>
        <p:spPr>
          <a:xfrm rot="859101">
            <a:off x="9569341" y="-1792050"/>
            <a:ext cx="11237259" cy="485120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6167">
            <a:off x="16593095" y="-121701"/>
            <a:ext cx="1890760" cy="249880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1452" y="-103053"/>
            <a:ext cx="3255521" cy="2262587"/>
          </a:xfrm>
          <a:prstGeom prst="rect">
            <a:avLst/>
          </a:prstGeom>
        </p:spPr>
      </p:pic>
      <p:pic>
        <p:nvPicPr>
          <p:cNvPr id="17" name="Picture 17"/>
          <p:cNvPicPr>
            <a:picLocks noChangeAspect="1"/>
          </p:cNvPicPr>
          <p:nvPr/>
        </p:nvPicPr>
        <p:blipFill>
          <a:blip r:embed="rId8"/>
          <a:srcRect b="20827"/>
          <a:stretch>
            <a:fillRect/>
          </a:stretch>
        </p:blipFill>
        <p:spPr>
          <a:xfrm rot="-1647300">
            <a:off x="-743821" y="7204169"/>
            <a:ext cx="1718360" cy="3779103"/>
          </a:xfrm>
          <a:prstGeom prst="rect">
            <a:avLst/>
          </a:prstGeom>
        </p:spPr>
      </p:pic>
      <p:pic>
        <p:nvPicPr>
          <p:cNvPr id="18" name="Picture 18"/>
          <p:cNvPicPr>
            <a:picLocks noChangeAspect="1"/>
          </p:cNvPicPr>
          <p:nvPr/>
        </p:nvPicPr>
        <p:blipFill>
          <a:blip r:embed="rId8"/>
          <a:srcRect b="45966"/>
          <a:stretch>
            <a:fillRect/>
          </a:stretch>
        </p:blipFill>
        <p:spPr>
          <a:xfrm rot="-1647300">
            <a:off x="304257" y="8322131"/>
            <a:ext cx="1718360" cy="2579129"/>
          </a:xfrm>
          <a:prstGeom prst="rect">
            <a:avLst/>
          </a:prstGeom>
        </p:spPr>
      </p:pic>
      <p:sp>
        <p:nvSpPr>
          <p:cNvPr id="20" name="TextBox 19">
            <a:extLst>
              <a:ext uri="{FF2B5EF4-FFF2-40B4-BE49-F238E27FC236}">
                <a16:creationId xmlns:a16="http://schemas.microsoft.com/office/drawing/2014/main" xmlns="" id="{DA52CBC6-8332-4541-7DBE-B86C3670A3CC}"/>
              </a:ext>
            </a:extLst>
          </p:cNvPr>
          <p:cNvSpPr txBox="1"/>
          <p:nvPr/>
        </p:nvSpPr>
        <p:spPr>
          <a:xfrm>
            <a:off x="571500" y="1938018"/>
            <a:ext cx="17145000" cy="916276"/>
          </a:xfrm>
          <a:prstGeom prst="rect">
            <a:avLst/>
          </a:prstGeom>
          <a:noFill/>
        </p:spPr>
        <p:txBody>
          <a:bodyPr wrap="square">
            <a:spAutoFit/>
          </a:bodyPr>
          <a:lstStyle/>
          <a:p>
            <a:pPr algn="ctr">
              <a:lnSpc>
                <a:spcPct val="150000"/>
              </a:lnSpc>
              <a:spcBef>
                <a:spcPts val="100"/>
              </a:spcBef>
              <a:spcAft>
                <a:spcPts val="10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 16.1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dưới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6863FD7D-C37A-1129-54B3-DB07D56CFC7D}"/>
              </a:ext>
            </a:extLst>
          </p:cNvPr>
          <p:cNvPicPr>
            <a:picLocks noChangeAspect="1"/>
          </p:cNvPicPr>
          <p:nvPr/>
        </p:nvPicPr>
        <p:blipFill rotWithShape="1">
          <a:blip r:embed="rId9">
            <a:extLst>
              <a:ext uri="{28A0092B-C50C-407E-A947-70E740481C1C}">
                <a14:useLocalDpi xmlns:a14="http://schemas.microsoft.com/office/drawing/2010/main" val="0"/>
              </a:ext>
            </a:extLst>
          </a:blip>
          <a:srcRect l="22199" t="36741" r="21430" b="6961"/>
          <a:stretch/>
        </p:blipFill>
        <p:spPr>
          <a:xfrm>
            <a:off x="10957403" y="3086870"/>
            <a:ext cx="6135906" cy="4908725"/>
          </a:xfrm>
          <a:prstGeom prst="rect">
            <a:avLst/>
          </a:prstGeom>
        </p:spPr>
      </p:pic>
      <p:sp>
        <p:nvSpPr>
          <p:cNvPr id="23" name="TextBox 22">
            <a:extLst>
              <a:ext uri="{FF2B5EF4-FFF2-40B4-BE49-F238E27FC236}">
                <a16:creationId xmlns:a16="http://schemas.microsoft.com/office/drawing/2014/main" xmlns="" id="{75E3B708-0D4F-9153-8737-6B6D5E9E71D3}"/>
              </a:ext>
            </a:extLst>
          </p:cNvPr>
          <p:cNvSpPr txBox="1"/>
          <p:nvPr/>
        </p:nvSpPr>
        <p:spPr>
          <a:xfrm>
            <a:off x="10644439" y="7985179"/>
            <a:ext cx="6761834" cy="2217082"/>
          </a:xfrm>
          <a:prstGeom prst="rect">
            <a:avLst/>
          </a:prstGeom>
          <a:noFill/>
        </p:spPr>
        <p:txBody>
          <a:bodyPr wrap="square">
            <a:spAutoFit/>
          </a:bodyPr>
          <a:lstStyle/>
          <a:p>
            <a:pPr algn="ctr">
              <a:lnSpc>
                <a:spcPct val="150000"/>
              </a:lnSpc>
            </a:pPr>
            <a:r>
              <a:rPr lang="en-US" sz="3200" b="1" i="0" dirty="0" err="1">
                <a:effectLst/>
                <a:latin typeface="Arial" panose="020B0604020202020204" pitchFamily="34" charset="0"/>
                <a:cs typeface="Arial" panose="020B0604020202020204" pitchFamily="34" charset="0"/>
              </a:rPr>
              <a:t>Hình</a:t>
            </a:r>
            <a:r>
              <a:rPr lang="en-US" sz="3200" b="1" i="0" dirty="0">
                <a:effectLst/>
                <a:latin typeface="Arial" panose="020B0604020202020204" pitchFamily="34" charset="0"/>
                <a:cs typeface="Arial" panose="020B0604020202020204" pitchFamily="34" charset="0"/>
              </a:rPr>
              <a:t> 16.1. </a:t>
            </a:r>
            <a:r>
              <a:rPr lang="en-US" sz="3200" b="0" i="0" dirty="0" err="1">
                <a:effectLst/>
                <a:latin typeface="Arial" panose="020B0604020202020204" pitchFamily="34" charset="0"/>
                <a:cs typeface="Arial" panose="020B0604020202020204" pitchFamily="34" charset="0"/>
              </a:rPr>
              <a:t>Một</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số</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mẫu</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tem</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trong</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bộ</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tem</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Cộng</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đồng</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các</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dân</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tộc</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Việt</a:t>
            </a:r>
            <a:r>
              <a:rPr lang="en-US" sz="3200" b="0" i="0" dirty="0">
                <a:effectLst/>
                <a:latin typeface="Arial" panose="020B0604020202020204" pitchFamily="34" charset="0"/>
                <a:cs typeface="Arial" panose="020B0604020202020204" pitchFamily="34" charset="0"/>
              </a:rPr>
              <a:t> Nam” </a:t>
            </a:r>
            <a:r>
              <a:rPr lang="en-US" sz="3200" b="0" i="0" dirty="0" err="1">
                <a:effectLst/>
                <a:latin typeface="Arial" panose="020B0604020202020204" pitchFamily="34" charset="0"/>
                <a:cs typeface="Arial" panose="020B0604020202020204" pitchFamily="34" charset="0"/>
              </a:rPr>
              <a:t>phát</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hành</a:t>
            </a:r>
            <a:r>
              <a:rPr lang="en-US" sz="3200" b="0" i="0" dirty="0">
                <a:effectLst/>
                <a:latin typeface="Arial" panose="020B0604020202020204" pitchFamily="34" charset="0"/>
                <a:cs typeface="Arial" panose="020B0604020202020204" pitchFamily="34" charset="0"/>
              </a:rPr>
              <a:t> </a:t>
            </a:r>
            <a:r>
              <a:rPr lang="en-US" sz="3200" b="0" i="0" dirty="0" err="1">
                <a:effectLst/>
                <a:latin typeface="Arial" panose="020B0604020202020204" pitchFamily="34" charset="0"/>
                <a:cs typeface="Arial" panose="020B0604020202020204" pitchFamily="34" charset="0"/>
              </a:rPr>
              <a:t>năm</a:t>
            </a:r>
            <a:r>
              <a:rPr lang="en-US" sz="3200" b="0" i="0" dirty="0">
                <a:effectLst/>
                <a:latin typeface="Arial" panose="020B0604020202020204" pitchFamily="34" charset="0"/>
                <a:cs typeface="Arial" panose="020B0604020202020204" pitchFamily="34" charset="0"/>
              </a:rPr>
              <a:t> 2005</a:t>
            </a:r>
            <a:endParaRPr lang="en-US" sz="3200"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0"/>
          <a:srcRect l="7685" t="11029" r="55171"/>
          <a:stretch>
            <a:fillRect/>
          </a:stretch>
        </p:blipFill>
        <p:spPr>
          <a:xfrm rot="16200000">
            <a:off x="3029963" y="1035490"/>
            <a:ext cx="6372887" cy="11070313"/>
          </a:xfrm>
          <a:prstGeom prst="rect">
            <a:avLst/>
          </a:prstGeom>
        </p:spPr>
      </p:pic>
      <p:sp>
        <p:nvSpPr>
          <p:cNvPr id="25" name="TextBox 24">
            <a:extLst>
              <a:ext uri="{FF2B5EF4-FFF2-40B4-BE49-F238E27FC236}">
                <a16:creationId xmlns:a16="http://schemas.microsoft.com/office/drawing/2014/main" xmlns="" id="{82309389-50C5-1DE6-6FC3-3EA1E27AAE0E}"/>
              </a:ext>
            </a:extLst>
          </p:cNvPr>
          <p:cNvSpPr txBox="1"/>
          <p:nvPr/>
        </p:nvSpPr>
        <p:spPr>
          <a:xfrm>
            <a:off x="1000247" y="3869957"/>
            <a:ext cx="8296275" cy="5088060"/>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v"/>
            </a:pP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16.1</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marR="0" indent="-571500" algn="just">
              <a:lnSpc>
                <a:spcPct val="200000"/>
              </a:lnSpc>
              <a:spcBef>
                <a:spcPts val="100"/>
              </a:spcBef>
              <a:spcAft>
                <a:spcPts val="100"/>
              </a:spcAft>
              <a:buFont typeface="Wingdings" panose="05000000000000000000" pitchFamily="2" charset="2"/>
              <a:buChar char="v"/>
            </a:pP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bày</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 calcmode="lin" valueType="num">
                                      <p:cBhvr additive="base">
                                        <p:cTn id="3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1371520" y="1025011"/>
            <a:ext cx="15544960" cy="8236978"/>
          </a:xfrm>
          <a:prstGeom prst="rect">
            <a:avLst/>
          </a:prstGeom>
        </p:spPr>
      </p:pic>
      <p:pic>
        <p:nvPicPr>
          <p:cNvPr id="4" name="Picture 4"/>
          <p:cNvPicPr>
            <a:picLocks noChangeAspect="1"/>
          </p:cNvPicPr>
          <p:nvPr/>
        </p:nvPicPr>
        <p:blipFill>
          <a:blip r:embed="rId4"/>
          <a:srcRect l="6983" r="6983"/>
          <a:stretch>
            <a:fillRect/>
          </a:stretch>
        </p:blipFill>
        <p:spPr>
          <a:xfrm rot="-1141381">
            <a:off x="512340" y="-789464"/>
            <a:ext cx="1718360" cy="5548166"/>
          </a:xfrm>
          <a:prstGeom prst="rect">
            <a:avLst/>
          </a:prstGeom>
        </p:spPr>
      </p:pic>
      <p:pic>
        <p:nvPicPr>
          <p:cNvPr id="5" name="Picture 5"/>
          <p:cNvPicPr>
            <a:picLocks noChangeAspect="1"/>
          </p:cNvPicPr>
          <p:nvPr/>
        </p:nvPicPr>
        <p:blipFill>
          <a:blip r:embed="rId5"/>
          <a:srcRect l="6983" r="6983"/>
          <a:stretch>
            <a:fillRect/>
          </a:stretch>
        </p:blipFill>
        <p:spPr>
          <a:xfrm rot="986403">
            <a:off x="15819669" y="-717337"/>
            <a:ext cx="1718360" cy="5548166"/>
          </a:xfrm>
          <a:prstGeom prst="rect">
            <a:avLst/>
          </a:prstGeom>
        </p:spPr>
      </p:pic>
      <p:pic>
        <p:nvPicPr>
          <p:cNvPr id="6" name="Picture 6"/>
          <p:cNvPicPr>
            <a:picLocks noChangeAspect="1"/>
          </p:cNvPicPr>
          <p:nvPr/>
        </p:nvPicPr>
        <p:blipFill>
          <a:blip r:embed="rId6"/>
          <a:srcRect/>
          <a:stretch>
            <a:fillRect/>
          </a:stretch>
        </p:blipFill>
        <p:spPr>
          <a:xfrm rot="-609219">
            <a:off x="16218484" y="7698002"/>
            <a:ext cx="2582193" cy="282593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6279" y="8081990"/>
            <a:ext cx="2714331" cy="205795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25108" y="555388"/>
            <a:ext cx="1837783" cy="1831100"/>
          </a:xfrm>
          <a:prstGeom prst="rect">
            <a:avLst/>
          </a:prstGeom>
        </p:spPr>
      </p:pic>
      <p:sp>
        <p:nvSpPr>
          <p:cNvPr id="13" name="TextBox 12">
            <a:extLst>
              <a:ext uri="{FF2B5EF4-FFF2-40B4-BE49-F238E27FC236}">
                <a16:creationId xmlns:a16="http://schemas.microsoft.com/office/drawing/2014/main" xmlns="" id="{E59C8C66-A593-A723-4CA1-5F6EC2670FB8}"/>
              </a:ext>
            </a:extLst>
          </p:cNvPr>
          <p:cNvSpPr txBox="1"/>
          <p:nvPr/>
        </p:nvSpPr>
        <p:spPr>
          <a:xfrm>
            <a:off x="2871109" y="2951553"/>
            <a:ext cx="12749891" cy="4617931"/>
          </a:xfrm>
          <a:prstGeom prst="rect">
            <a:avLst/>
          </a:prstGeom>
          <a:noFill/>
        </p:spPr>
        <p:txBody>
          <a:bodyPr wrap="square">
            <a:spAutoFit/>
          </a:bodyPr>
          <a:lstStyle/>
          <a:p>
            <a:pPr algn="ctr">
              <a:lnSpc>
                <a:spcPct val="150000"/>
              </a:lnSpc>
              <a:spcBef>
                <a:spcPts val="300"/>
              </a:spcBef>
              <a:spcAft>
                <a:spcPts val="300"/>
              </a:spcAft>
            </a:pPr>
            <a:r>
              <a:rPr lang="en-US" sz="6700" b="1" kern="0" dirty="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700" b="1" kern="0" dirty="0">
                <a:latin typeface="Arial" panose="020B0604020202020204" pitchFamily="34" charset="0"/>
                <a:ea typeface="Times New Roman" panose="02020603050405020304" pitchFamily="18" charset="0"/>
                <a:cs typeface="Arial" panose="020B0604020202020204" pitchFamily="34" charset="0"/>
              </a:rPr>
              <a:t>TÌM HIỂU VỀ THÀNH PHẦN DÂN TỘC THEO DÂN SỐ</a:t>
            </a:r>
            <a:endParaRPr lang="en-US" sz="6700" b="1" kern="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849878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bright="70000" contrast="-70000"/>
          </a:blip>
          <a:srcRect l="13459" t="27748" r="13459" b="17166"/>
          <a:stretch>
            <a:fillRect/>
          </a:stretch>
        </p:blipFill>
        <p:spPr>
          <a:xfrm>
            <a:off x="0" y="0"/>
            <a:ext cx="18288000" cy="10287000"/>
          </a:xfrm>
          <a:prstGeom prst="rect">
            <a:avLst/>
          </a:prstGeom>
        </p:spPr>
      </p:pic>
      <p:pic>
        <p:nvPicPr>
          <p:cNvPr id="4" name="Picture 4"/>
          <p:cNvPicPr>
            <a:picLocks noChangeAspect="1"/>
          </p:cNvPicPr>
          <p:nvPr/>
        </p:nvPicPr>
        <p:blipFill>
          <a:blip r:embed="rId3"/>
          <a:srcRect t="20976" r="33873"/>
          <a:stretch>
            <a:fillRect/>
          </a:stretch>
        </p:blipFill>
        <p:spPr>
          <a:xfrm rot="859101">
            <a:off x="7100664" y="-2687495"/>
            <a:ext cx="12450556" cy="5374989"/>
          </a:xfrm>
          <a:prstGeom prst="rect">
            <a:avLst/>
          </a:prstGeom>
        </p:spPr>
      </p:pic>
      <p:pic>
        <p:nvPicPr>
          <p:cNvPr id="14" name="Picture 14"/>
          <p:cNvPicPr>
            <a:picLocks noChangeAspect="1"/>
          </p:cNvPicPr>
          <p:nvPr/>
        </p:nvPicPr>
        <p:blipFill>
          <a:blip r:embed="rId4"/>
          <a:srcRect/>
          <a:stretch>
            <a:fillRect/>
          </a:stretch>
        </p:blipFill>
        <p:spPr>
          <a:xfrm rot="-609219">
            <a:off x="212540" y="-544740"/>
            <a:ext cx="2582193" cy="2825930"/>
          </a:xfrm>
          <a:prstGeom prst="rect">
            <a:avLst/>
          </a:prstGeom>
        </p:spPr>
      </p:pic>
      <p:pic>
        <p:nvPicPr>
          <p:cNvPr id="16" name="Picture 14">
            <a:extLst>
              <a:ext uri="{FF2B5EF4-FFF2-40B4-BE49-F238E27FC236}">
                <a16:creationId xmlns:a16="http://schemas.microsoft.com/office/drawing/2014/main" xmlns="" id="{AA940EE7-1CE7-D462-D472-F72F44C4A6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95498" y="3089384"/>
            <a:ext cx="5294368" cy="5766142"/>
          </a:xfrm>
          <a:prstGeom prst="rect">
            <a:avLst/>
          </a:prstGeom>
        </p:spPr>
      </p:pic>
      <p:sp>
        <p:nvSpPr>
          <p:cNvPr id="17" name="TextBox 16">
            <a:extLst>
              <a:ext uri="{FF2B5EF4-FFF2-40B4-BE49-F238E27FC236}">
                <a16:creationId xmlns:a16="http://schemas.microsoft.com/office/drawing/2014/main" xmlns="" id="{26441279-2EF1-BA06-D921-60ED6ABB347B}"/>
              </a:ext>
            </a:extLst>
          </p:cNvPr>
          <p:cNvSpPr txBox="1"/>
          <p:nvPr/>
        </p:nvSpPr>
        <p:spPr>
          <a:xfrm>
            <a:off x="4781550" y="821541"/>
            <a:ext cx="8724900" cy="1015663"/>
          </a:xfrm>
          <a:prstGeom prst="rect">
            <a:avLst/>
          </a:prstGeom>
          <a:noFill/>
        </p:spPr>
        <p:txBody>
          <a:bodyPr wrap="square">
            <a:spAutoFit/>
          </a:bodyPr>
          <a:lstStyle/>
          <a:p>
            <a:pPr algn="ctr"/>
            <a:r>
              <a:rPr lang="en-US" sz="6000" b="1" dirty="0">
                <a:solidFill>
                  <a:srgbClr val="662426"/>
                </a:solidFill>
                <a:latin typeface="Arial" panose="020B0604020202020204" pitchFamily="34" charset="0"/>
                <a:cs typeface="Arial" panose="020B0604020202020204" pitchFamily="34" charset="0"/>
              </a:rPr>
              <a:t>THẢO LUẬN CẶP ĐÔI</a:t>
            </a:r>
            <a:endParaRPr lang="en-US" sz="6000" b="1" dirty="0">
              <a:solidFill>
                <a:srgbClr val="662426"/>
              </a:solidFill>
            </a:endParaRPr>
          </a:p>
        </p:txBody>
      </p:sp>
      <p:pic>
        <p:nvPicPr>
          <p:cNvPr id="5" name="Picture 5"/>
          <p:cNvPicPr>
            <a:picLocks noChangeAspect="1"/>
          </p:cNvPicPr>
          <p:nvPr/>
        </p:nvPicPr>
        <p:blipFill>
          <a:blip r:embed="rId7">
            <a:lum bright="70000" contrast="-70000"/>
          </a:blip>
          <a:srcRect t="12165" r="50724" b="48490"/>
          <a:stretch>
            <a:fillRect/>
          </a:stretch>
        </p:blipFill>
        <p:spPr>
          <a:xfrm>
            <a:off x="749097" y="2389481"/>
            <a:ext cx="10612119" cy="7402219"/>
          </a:xfrm>
          <a:prstGeom prst="rect">
            <a:avLst/>
          </a:prstGeom>
        </p:spPr>
      </p:pic>
      <p:sp>
        <p:nvSpPr>
          <p:cNvPr id="18" name="TextBox 17">
            <a:extLst>
              <a:ext uri="{FF2B5EF4-FFF2-40B4-BE49-F238E27FC236}">
                <a16:creationId xmlns:a16="http://schemas.microsoft.com/office/drawing/2014/main" xmlns="" id="{A60D6F47-2779-E4FA-AEAE-E5EFAD4859A1}"/>
              </a:ext>
            </a:extLst>
          </p:cNvPr>
          <p:cNvSpPr txBox="1"/>
          <p:nvPr/>
        </p:nvSpPr>
        <p:spPr>
          <a:xfrm>
            <a:off x="1069588" y="2513008"/>
            <a:ext cx="10101986" cy="7155164"/>
          </a:xfrm>
          <a:prstGeom prst="rect">
            <a:avLst/>
          </a:prstGeom>
          <a:noFill/>
        </p:spPr>
        <p:txBody>
          <a:bodyPr wrap="square">
            <a:spAutoFit/>
          </a:bodyPr>
          <a:lstStyle/>
          <a:p>
            <a:pPr algn="just">
              <a:lnSpc>
                <a:spcPct val="150000"/>
              </a:lnSpc>
              <a:spcBef>
                <a:spcPts val="300"/>
              </a:spcBef>
              <a:spcAft>
                <a:spcPts val="300"/>
              </a:spcAft>
            </a:pPr>
            <a:r>
              <a:rPr lang="en-US" sz="3800" b="1" i="1" dirty="0" err="1">
                <a:solidFill>
                  <a:srgbClr val="FF0000"/>
                </a:solidFill>
                <a:latin typeface="Arial" panose="020B0604020202020204" pitchFamily="34" charset="0"/>
                <a:cs typeface="Arial" panose="020B0604020202020204" pitchFamily="34" charset="0"/>
              </a:rPr>
              <a:t>Các</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em</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hãy</a:t>
            </a:r>
            <a:r>
              <a:rPr lang="en-US" sz="3800" b="1" i="1" dirty="0">
                <a:solidFill>
                  <a:srgbClr val="FF0000"/>
                </a:solidFill>
                <a:latin typeface="Arial" panose="020B0604020202020204" pitchFamily="34" charset="0"/>
                <a:cs typeface="Arial" panose="020B0604020202020204" pitchFamily="34" charset="0"/>
              </a:rPr>
              <a:t> đọc </a:t>
            </a:r>
            <a:r>
              <a:rPr lang="en-US" sz="3800" b="1" i="1" dirty="0" err="1">
                <a:solidFill>
                  <a:srgbClr val="FF0000"/>
                </a:solidFill>
                <a:latin typeface="Arial" panose="020B0604020202020204" pitchFamily="34" charset="0"/>
                <a:cs typeface="Arial" panose="020B0604020202020204" pitchFamily="34" charset="0"/>
              </a:rPr>
              <a:t>thông</a:t>
            </a:r>
            <a:r>
              <a:rPr lang="en-US" sz="3800" b="1" i="1" dirty="0">
                <a:solidFill>
                  <a:srgbClr val="FF0000"/>
                </a:solidFill>
                <a:latin typeface="Arial" panose="020B0604020202020204" pitchFamily="34" charset="0"/>
                <a:cs typeface="Arial" panose="020B0604020202020204" pitchFamily="34" charset="0"/>
              </a:rPr>
              <a:t> tin, </a:t>
            </a:r>
            <a:r>
              <a:rPr lang="en-US" sz="3800" b="1" i="1" dirty="0" err="1">
                <a:solidFill>
                  <a:srgbClr val="FF0000"/>
                </a:solidFill>
                <a:latin typeface="Arial" panose="020B0604020202020204" pitchFamily="34" charset="0"/>
                <a:cs typeface="Arial" panose="020B0604020202020204" pitchFamily="34" charset="0"/>
              </a:rPr>
              <a:t>quan</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sát</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các</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Hình</a:t>
            </a:r>
            <a:r>
              <a:rPr lang="en-US" sz="3800" b="1" i="1" dirty="0">
                <a:solidFill>
                  <a:srgbClr val="FF0000"/>
                </a:solidFill>
                <a:latin typeface="Arial" panose="020B0604020202020204" pitchFamily="34" charset="0"/>
                <a:cs typeface="Arial" panose="020B0604020202020204" pitchFamily="34" charset="0"/>
              </a:rPr>
              <a:t> 16.1, 16.2, </a:t>
            </a:r>
            <a:r>
              <a:rPr lang="en-US" sz="3800" b="1" i="1" dirty="0" err="1">
                <a:solidFill>
                  <a:srgbClr val="FF0000"/>
                </a:solidFill>
                <a:latin typeface="Arial" panose="020B0604020202020204" pitchFamily="34" charset="0"/>
                <a:cs typeface="Arial" panose="020B0604020202020204" pitchFamily="34" charset="0"/>
              </a:rPr>
              <a:t>Bảng</a:t>
            </a:r>
            <a:r>
              <a:rPr lang="en-US" sz="3800" b="1" i="1" dirty="0">
                <a:solidFill>
                  <a:srgbClr val="FF0000"/>
                </a:solidFill>
                <a:latin typeface="Arial" panose="020B0604020202020204" pitchFamily="34" charset="0"/>
                <a:cs typeface="Arial" panose="020B0604020202020204" pitchFamily="34" charset="0"/>
              </a:rPr>
              <a:t> 16 (</a:t>
            </a:r>
            <a:r>
              <a:rPr lang="en-US" sz="3800" b="1" i="1" dirty="0" err="1">
                <a:solidFill>
                  <a:srgbClr val="FF0000"/>
                </a:solidFill>
                <a:latin typeface="Arial" panose="020B0604020202020204" pitchFamily="34" charset="0"/>
                <a:cs typeface="Arial" panose="020B0604020202020204" pitchFamily="34" charset="0"/>
              </a:rPr>
              <a:t>SGK_trang</a:t>
            </a:r>
            <a:r>
              <a:rPr lang="en-US" sz="3800" b="1" i="1" dirty="0">
                <a:solidFill>
                  <a:srgbClr val="FF0000"/>
                </a:solidFill>
                <a:latin typeface="Arial" panose="020B0604020202020204" pitchFamily="34" charset="0"/>
                <a:cs typeface="Arial" panose="020B0604020202020204" pitchFamily="34" charset="0"/>
              </a:rPr>
              <a:t> 111/112) </a:t>
            </a:r>
            <a:r>
              <a:rPr lang="en-US" sz="3800" b="1" i="1" dirty="0" err="1">
                <a:solidFill>
                  <a:srgbClr val="FF0000"/>
                </a:solidFill>
                <a:latin typeface="Arial" panose="020B0604020202020204" pitchFamily="34" charset="0"/>
                <a:cs typeface="Arial" panose="020B0604020202020204" pitchFamily="34" charset="0"/>
              </a:rPr>
              <a:t>và</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trả</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lời</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câu</a:t>
            </a:r>
            <a:r>
              <a:rPr lang="en-US" sz="3800" b="1" i="1" dirty="0">
                <a:solidFill>
                  <a:srgbClr val="FF0000"/>
                </a:solidFill>
                <a:latin typeface="Arial" panose="020B0604020202020204" pitchFamily="34" charset="0"/>
                <a:cs typeface="Arial" panose="020B0604020202020204" pitchFamily="34" charset="0"/>
              </a:rPr>
              <a:t> </a:t>
            </a:r>
            <a:r>
              <a:rPr lang="en-US" sz="3800" b="1" i="1" dirty="0" err="1">
                <a:solidFill>
                  <a:srgbClr val="FF0000"/>
                </a:solidFill>
                <a:latin typeface="Arial" panose="020B0604020202020204" pitchFamily="34" charset="0"/>
                <a:cs typeface="Arial" panose="020B0604020202020204" pitchFamily="34" charset="0"/>
              </a:rPr>
              <a:t>hỏi</a:t>
            </a:r>
            <a:r>
              <a:rPr lang="en-US" sz="3800" b="1" i="1" dirty="0">
                <a:solidFill>
                  <a:srgbClr val="FF0000"/>
                </a:solidFill>
                <a:latin typeface="Arial" panose="020B060402020202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Kể tên các dân tộc thiểu số ở Việt Nam có số dân trên 1 triệu người và các dân tộc thiểu số có số dân dưới 5 nghìn người.</a:t>
            </a:r>
          </a:p>
          <a:p>
            <a:pPr marL="571500" indent="-571500" algn="just">
              <a:lnSpc>
                <a:spcPct val="150000"/>
              </a:lnSpc>
              <a:spcBef>
                <a:spcPts val="300"/>
              </a:spcBef>
              <a:spcAft>
                <a:spcPts val="300"/>
              </a:spcAft>
              <a:buFont typeface="Arial" panose="020B0604020202020204" pitchFamily="34" charset="0"/>
              <a:buChar char="•"/>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Nhận xét về cơ cấu dân số theo dân tộc ở Việt Nam hiện nay.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30"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6167">
            <a:off x="63384" y="670352"/>
            <a:ext cx="1492663" cy="1972682"/>
          </a:xfrm>
          <a:prstGeom prst="rect">
            <a:avLst/>
          </a:prstGeom>
        </p:spPr>
      </p:pic>
      <p:pic>
        <p:nvPicPr>
          <p:cNvPr id="19" name="Picture 19"/>
          <p:cNvPicPr>
            <a:picLocks noChangeAspect="1"/>
          </p:cNvPicPr>
          <p:nvPr/>
        </p:nvPicPr>
        <p:blipFill>
          <a:blip r:embed="rId5"/>
          <a:srcRect/>
          <a:stretch>
            <a:fillRect/>
          </a:stretch>
        </p:blipFill>
        <p:spPr>
          <a:xfrm rot="-671709">
            <a:off x="14813790" y="494403"/>
            <a:ext cx="2494769" cy="152180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7518" y="8688390"/>
            <a:ext cx="2108478" cy="1598610"/>
          </a:xfrm>
          <a:prstGeom prst="rect">
            <a:avLst/>
          </a:prstGeom>
        </p:spPr>
      </p:pic>
      <p:pic>
        <p:nvPicPr>
          <p:cNvPr id="25" name="Picture 24" descr="Table&#10;&#10;Description automatically generated">
            <a:extLst>
              <a:ext uri="{FF2B5EF4-FFF2-40B4-BE49-F238E27FC236}">
                <a16:creationId xmlns:a16="http://schemas.microsoft.com/office/drawing/2014/main" xmlns="" id="{810C589F-2CE7-3E0B-F97D-4BF7655CD1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17" t="12222" r="4301" b="21131"/>
          <a:stretch/>
        </p:blipFill>
        <p:spPr>
          <a:xfrm>
            <a:off x="1878618" y="723900"/>
            <a:ext cx="6377435" cy="7549951"/>
          </a:xfrm>
          <a:prstGeom prst="rect">
            <a:avLst/>
          </a:prstGeom>
        </p:spPr>
      </p:pic>
      <p:sp>
        <p:nvSpPr>
          <p:cNvPr id="26" name="TextBox 25">
            <a:extLst>
              <a:ext uri="{FF2B5EF4-FFF2-40B4-BE49-F238E27FC236}">
                <a16:creationId xmlns:a16="http://schemas.microsoft.com/office/drawing/2014/main" xmlns="" id="{E2D6CB26-DF74-5EF3-C29E-3733379E32DF}"/>
              </a:ext>
            </a:extLst>
          </p:cNvPr>
          <p:cNvSpPr txBox="1"/>
          <p:nvPr/>
        </p:nvSpPr>
        <p:spPr>
          <a:xfrm>
            <a:off x="2411250" y="8277633"/>
            <a:ext cx="5844803" cy="1651671"/>
          </a:xfrm>
          <a:prstGeom prst="rect">
            <a:avLst/>
          </a:prstGeom>
          <a:noFill/>
        </p:spPr>
        <p:txBody>
          <a:bodyPr wrap="square">
            <a:spAutoFit/>
          </a:bodyPr>
          <a:lstStyle/>
          <a:p>
            <a:pPr algn="ctr">
              <a:lnSpc>
                <a:spcPct val="150000"/>
              </a:lnSpc>
            </a:pPr>
            <a:r>
              <a:rPr lang="en-US" sz="3600" b="1" i="1" dirty="0" err="1">
                <a:solidFill>
                  <a:schemeClr val="tx2">
                    <a:lumMod val="75000"/>
                  </a:schemeClr>
                </a:solidFill>
                <a:latin typeface="Arial" panose="020B0604020202020204" pitchFamily="34" charset="0"/>
                <a:cs typeface="Arial" panose="020B0604020202020204" pitchFamily="34" charset="0"/>
              </a:rPr>
              <a:t>Bảng</a:t>
            </a:r>
            <a:r>
              <a:rPr lang="en-US" sz="3600" b="1" i="1" dirty="0">
                <a:solidFill>
                  <a:schemeClr val="tx2">
                    <a:lumMod val="75000"/>
                  </a:schemeClr>
                </a:solidFill>
                <a:latin typeface="Arial" panose="020B0604020202020204" pitchFamily="34" charset="0"/>
                <a:cs typeface="Arial" panose="020B0604020202020204" pitchFamily="34" charset="0"/>
              </a:rPr>
              <a:t> 16</a:t>
            </a:r>
            <a:r>
              <a:rPr lang="en-US" sz="3600" b="1"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Thống</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kê</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quy</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mô</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dân</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số</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theo</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dân</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tộc</a:t>
            </a:r>
            <a:r>
              <a:rPr lang="en-US" sz="3600" b="0" i="1" dirty="0">
                <a:solidFill>
                  <a:schemeClr val="tx2">
                    <a:lumMod val="75000"/>
                  </a:schemeClr>
                </a:solidFill>
                <a:effectLst/>
                <a:latin typeface="Arial" panose="020B0604020202020204" pitchFamily="34" charset="0"/>
                <a:cs typeface="Arial" panose="020B0604020202020204" pitchFamily="34" charset="0"/>
              </a:rPr>
              <a:t> (2019)</a:t>
            </a:r>
            <a:endParaRPr lang="en-US" sz="3600" i="1" dirty="0">
              <a:solidFill>
                <a:schemeClr val="tx2">
                  <a:lumMod val="75000"/>
                </a:schemeClr>
              </a:solidFill>
              <a:latin typeface="Arial" panose="020B0604020202020204" pitchFamily="34" charset="0"/>
              <a:cs typeface="Arial" panose="020B0604020202020204" pitchFamily="34" charset="0"/>
            </a:endParaRPr>
          </a:p>
        </p:txBody>
      </p:sp>
      <p:pic>
        <p:nvPicPr>
          <p:cNvPr id="28" name="Picture 27" descr="Table&#10;&#10;Description automatically generated">
            <a:extLst>
              <a:ext uri="{FF2B5EF4-FFF2-40B4-BE49-F238E27FC236}">
                <a16:creationId xmlns:a16="http://schemas.microsoft.com/office/drawing/2014/main" xmlns="" id="{5863E112-D8F4-10C4-AE82-2E5936592E28}"/>
              </a:ext>
            </a:extLst>
          </p:cNvPr>
          <p:cNvPicPr>
            <a:picLocks noChangeAspect="1"/>
          </p:cNvPicPr>
          <p:nvPr/>
        </p:nvPicPr>
        <p:blipFill rotWithShape="1">
          <a:blip r:embed="rId8">
            <a:extLst>
              <a:ext uri="{28A0092B-C50C-407E-A947-70E740481C1C}">
                <a14:useLocalDpi xmlns:a14="http://schemas.microsoft.com/office/drawing/2010/main" val="0"/>
              </a:ext>
            </a:extLst>
          </a:blip>
          <a:srcRect l="53564" t="78793" b="3097"/>
          <a:stretch/>
        </p:blipFill>
        <p:spPr>
          <a:xfrm>
            <a:off x="9662726" y="2974381"/>
            <a:ext cx="7218601" cy="4514850"/>
          </a:xfrm>
          <a:prstGeom prst="rect">
            <a:avLst/>
          </a:prstGeom>
        </p:spPr>
      </p:pic>
      <p:sp>
        <p:nvSpPr>
          <p:cNvPr id="29" name="TextBox 28">
            <a:extLst>
              <a:ext uri="{FF2B5EF4-FFF2-40B4-BE49-F238E27FC236}">
                <a16:creationId xmlns:a16="http://schemas.microsoft.com/office/drawing/2014/main" xmlns="" id="{F60A1F58-395E-A304-D415-170C15210DAD}"/>
              </a:ext>
            </a:extLst>
          </p:cNvPr>
          <p:cNvSpPr txBox="1"/>
          <p:nvPr/>
        </p:nvSpPr>
        <p:spPr>
          <a:xfrm>
            <a:off x="9861920" y="8291657"/>
            <a:ext cx="6820212" cy="1651671"/>
          </a:xfrm>
          <a:prstGeom prst="rect">
            <a:avLst/>
          </a:prstGeom>
          <a:noFill/>
        </p:spPr>
        <p:txBody>
          <a:bodyPr wrap="square">
            <a:spAutoFit/>
          </a:bodyPr>
          <a:lstStyle/>
          <a:p>
            <a:pPr algn="ctr">
              <a:lnSpc>
                <a:spcPct val="150000"/>
              </a:lnSpc>
            </a:pPr>
            <a:r>
              <a:rPr lang="en-US" sz="3600" b="1" i="1" dirty="0" err="1">
                <a:solidFill>
                  <a:schemeClr val="tx2">
                    <a:lumMod val="75000"/>
                  </a:schemeClr>
                </a:solidFill>
                <a:latin typeface="Arial" panose="020B0604020202020204" pitchFamily="34" charset="0"/>
                <a:cs typeface="Arial" panose="020B0604020202020204" pitchFamily="34" charset="0"/>
              </a:rPr>
              <a:t>Hình</a:t>
            </a:r>
            <a:r>
              <a:rPr lang="en-US" sz="3600" b="1" i="1" dirty="0">
                <a:solidFill>
                  <a:schemeClr val="tx2">
                    <a:lumMod val="75000"/>
                  </a:schemeClr>
                </a:solidFill>
                <a:latin typeface="Arial" panose="020B0604020202020204" pitchFamily="34" charset="0"/>
                <a:cs typeface="Arial" panose="020B0604020202020204" pitchFamily="34" charset="0"/>
              </a:rPr>
              <a:t> 16.2. </a:t>
            </a:r>
            <a:r>
              <a:rPr lang="en-US" sz="3600" b="0" i="1" dirty="0" err="1">
                <a:solidFill>
                  <a:schemeClr val="tx2">
                    <a:lumMod val="75000"/>
                  </a:schemeClr>
                </a:solidFill>
                <a:effectLst/>
                <a:latin typeface="Arial" panose="020B0604020202020204" pitchFamily="34" charset="0"/>
                <a:cs typeface="Arial" panose="020B0604020202020204" pitchFamily="34" charset="0"/>
              </a:rPr>
              <a:t>Cơ</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cấu</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dân</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số</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theo</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dân</a:t>
            </a:r>
            <a:r>
              <a:rPr lang="en-US" sz="3600" b="0" i="1" dirty="0">
                <a:solidFill>
                  <a:schemeClr val="tx2">
                    <a:lumMod val="75000"/>
                  </a:schemeClr>
                </a:solidFill>
                <a:effectLst/>
                <a:latin typeface="Arial" panose="020B0604020202020204" pitchFamily="34" charset="0"/>
                <a:cs typeface="Arial" panose="020B0604020202020204" pitchFamily="34" charset="0"/>
              </a:rPr>
              <a:t> </a:t>
            </a:r>
            <a:r>
              <a:rPr lang="en-US" sz="3600" b="0" i="1" dirty="0" err="1">
                <a:solidFill>
                  <a:schemeClr val="tx2">
                    <a:lumMod val="75000"/>
                  </a:schemeClr>
                </a:solidFill>
                <a:effectLst/>
                <a:latin typeface="Arial" panose="020B0604020202020204" pitchFamily="34" charset="0"/>
                <a:cs typeface="Arial" panose="020B0604020202020204" pitchFamily="34" charset="0"/>
              </a:rPr>
              <a:t>tộc</a:t>
            </a:r>
            <a:r>
              <a:rPr lang="en-US" sz="3600" b="0" i="1" dirty="0">
                <a:solidFill>
                  <a:schemeClr val="tx2">
                    <a:lumMod val="75000"/>
                  </a:schemeClr>
                </a:solidFill>
                <a:effectLst/>
                <a:latin typeface="Arial" panose="020B0604020202020204" pitchFamily="34" charset="0"/>
                <a:cs typeface="Arial" panose="020B0604020202020204" pitchFamily="34" charset="0"/>
              </a:rPr>
              <a:t> ở </a:t>
            </a:r>
            <a:r>
              <a:rPr lang="en-US" sz="3600" b="0" i="1" dirty="0" err="1">
                <a:solidFill>
                  <a:schemeClr val="tx2">
                    <a:lumMod val="75000"/>
                  </a:schemeClr>
                </a:solidFill>
                <a:effectLst/>
                <a:latin typeface="Arial" panose="020B0604020202020204" pitchFamily="34" charset="0"/>
                <a:cs typeface="Arial" panose="020B0604020202020204" pitchFamily="34" charset="0"/>
              </a:rPr>
              <a:t>Việt</a:t>
            </a:r>
            <a:r>
              <a:rPr lang="en-US" sz="3600" b="0" i="1" dirty="0">
                <a:solidFill>
                  <a:schemeClr val="tx2">
                    <a:lumMod val="75000"/>
                  </a:schemeClr>
                </a:solidFill>
                <a:effectLst/>
                <a:latin typeface="Arial" panose="020B0604020202020204" pitchFamily="34" charset="0"/>
                <a:cs typeface="Arial" panose="020B0604020202020204" pitchFamily="34" charset="0"/>
              </a:rPr>
              <a:t> Nam (2019)</a:t>
            </a:r>
            <a:endParaRPr lang="en-US" sz="3600" i="1" dirty="0">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bright="70000" contrast="-70000"/>
          </a:blip>
          <a:srcRect l="7442" t="23455" r="1281" b="25201"/>
          <a:stretch>
            <a:fillRect/>
          </a:stretch>
        </p:blipFill>
        <p:spPr>
          <a:xfrm>
            <a:off x="0" y="0"/>
            <a:ext cx="18288000" cy="10287000"/>
          </a:xfrm>
          <a:prstGeom prst="rect">
            <a:avLst/>
          </a:prstGeom>
        </p:spPr>
      </p:pic>
      <p:pic>
        <p:nvPicPr>
          <p:cNvPr id="7" name="Picture 7"/>
          <p:cNvPicPr>
            <a:picLocks noChangeAspect="1"/>
          </p:cNvPicPr>
          <p:nvPr/>
        </p:nvPicPr>
        <p:blipFill>
          <a:blip r:embed="rId3"/>
          <a:srcRect t="31037" b="9577"/>
          <a:stretch>
            <a:fillRect/>
          </a:stretch>
        </p:blipFill>
        <p:spPr>
          <a:xfrm rot="-1805195">
            <a:off x="-1394013" y="298934"/>
            <a:ext cx="3040085" cy="767275"/>
          </a:xfrm>
          <a:prstGeom prst="rect">
            <a:avLst/>
          </a:prstGeom>
        </p:spPr>
      </p:pic>
      <p:pic>
        <p:nvPicPr>
          <p:cNvPr id="15" name="Picture 15"/>
          <p:cNvPicPr>
            <a:picLocks noChangeAspect="1"/>
          </p:cNvPicPr>
          <p:nvPr/>
        </p:nvPicPr>
        <p:blipFill>
          <a:blip r:embed="rId4"/>
          <a:srcRect/>
          <a:stretch>
            <a:fillRect/>
          </a:stretch>
        </p:blipFill>
        <p:spPr>
          <a:xfrm rot="565265">
            <a:off x="7745473" y="7847542"/>
            <a:ext cx="4937669" cy="3802005"/>
          </a:xfrm>
          <a:prstGeom prst="rect">
            <a:avLst/>
          </a:prstGeom>
        </p:spPr>
      </p:pic>
      <p:pic>
        <p:nvPicPr>
          <p:cNvPr id="16" name="Picture 16"/>
          <p:cNvPicPr>
            <a:picLocks noChangeAspect="1"/>
          </p:cNvPicPr>
          <p:nvPr/>
        </p:nvPicPr>
        <p:blipFill>
          <a:blip r:embed="rId5"/>
          <a:srcRect b="20827"/>
          <a:stretch>
            <a:fillRect/>
          </a:stretch>
        </p:blipFill>
        <p:spPr>
          <a:xfrm rot="-1647300">
            <a:off x="16720632" y="-1206981"/>
            <a:ext cx="1718360" cy="3779103"/>
          </a:xfrm>
          <a:prstGeom prst="rect">
            <a:avLst/>
          </a:prstGeom>
        </p:spPr>
      </p:pic>
      <p:pic>
        <p:nvPicPr>
          <p:cNvPr id="17" name="Picture 17"/>
          <p:cNvPicPr>
            <a:picLocks noChangeAspect="1"/>
          </p:cNvPicPr>
          <p:nvPr/>
        </p:nvPicPr>
        <p:blipFill>
          <a:blip r:embed="rId5"/>
          <a:srcRect b="45966"/>
          <a:stretch>
            <a:fillRect/>
          </a:stretch>
        </p:blipFill>
        <p:spPr>
          <a:xfrm rot="-1647300">
            <a:off x="-733151" y="7303811"/>
            <a:ext cx="1718360" cy="2579129"/>
          </a:xfrm>
          <a:prstGeom prst="rect">
            <a:avLst/>
          </a:prstGeom>
        </p:spPr>
      </p:pic>
      <p:sp>
        <p:nvSpPr>
          <p:cNvPr id="20" name="TextBox 19">
            <a:extLst>
              <a:ext uri="{FF2B5EF4-FFF2-40B4-BE49-F238E27FC236}">
                <a16:creationId xmlns:a16="http://schemas.microsoft.com/office/drawing/2014/main" xmlns="" id="{7B9DD256-5A31-D3A0-1A8B-078ABBAA77F8}"/>
              </a:ext>
            </a:extLst>
          </p:cNvPr>
          <p:cNvSpPr txBox="1"/>
          <p:nvPr/>
        </p:nvSpPr>
        <p:spPr>
          <a:xfrm>
            <a:off x="6962127" y="850464"/>
            <a:ext cx="4363745" cy="1015663"/>
          </a:xfrm>
          <a:prstGeom prst="rect">
            <a:avLst/>
          </a:prstGeom>
          <a:noFill/>
        </p:spPr>
        <p:txBody>
          <a:bodyPr wrap="square">
            <a:spAutoFit/>
          </a:bodyPr>
          <a:lstStyle/>
          <a:p>
            <a:pPr algn="ctr"/>
            <a:r>
              <a:rPr lang="en-US" sz="5800" b="1" dirty="0">
                <a:solidFill>
                  <a:srgbClr val="FF0000"/>
                </a:solidFill>
                <a:latin typeface="Arial" panose="020B0604020202020204" pitchFamily="34" charset="0"/>
                <a:cs typeface="Arial" panose="020B0604020202020204" pitchFamily="34" charset="0"/>
              </a:rPr>
              <a:t>GỢI Ý</a:t>
            </a:r>
            <a:endParaRPr lang="en-US" sz="5800" b="1" dirty="0">
              <a:solidFill>
                <a:srgbClr val="FF0000"/>
              </a:solidFill>
            </a:endParaRPr>
          </a:p>
        </p:txBody>
      </p:sp>
      <p:sp>
        <p:nvSpPr>
          <p:cNvPr id="21" name="TextBox 20">
            <a:extLst>
              <a:ext uri="{FF2B5EF4-FFF2-40B4-BE49-F238E27FC236}">
                <a16:creationId xmlns:a16="http://schemas.microsoft.com/office/drawing/2014/main" xmlns="" id="{317EA3E9-926A-8812-5F7B-AD649AC90A58}"/>
              </a:ext>
            </a:extLst>
          </p:cNvPr>
          <p:cNvSpPr txBox="1"/>
          <p:nvPr/>
        </p:nvSpPr>
        <p:spPr>
          <a:xfrm>
            <a:off x="581183" y="1955724"/>
            <a:ext cx="10391617" cy="6637651"/>
          </a:xfrm>
          <a:prstGeom prst="rect">
            <a:avLst/>
          </a:prstGeom>
          <a:noFill/>
        </p:spPr>
        <p:txBody>
          <a:bodyPr wrap="square">
            <a:spAutoFit/>
          </a:bodyPr>
          <a:lstStyle/>
          <a:p>
            <a:pPr marL="571500" lvl="0" indent="-571500" algn="just">
              <a:lnSpc>
                <a:spcPct val="150000"/>
              </a:lnSpc>
              <a:buFont typeface="Wingdings" panose="05000000000000000000" pitchFamily="2" charset="2"/>
              <a:buChar char="v"/>
            </a:pPr>
            <a:r>
              <a:rPr lang="vi-VN" sz="3600" dirty="0">
                <a:latin typeface="Arial" panose="020B0604020202020204" pitchFamily="34" charset="0"/>
                <a:ea typeface="Noto Sans Symbols"/>
                <a:cs typeface="Arial" panose="020B0604020202020204" pitchFamily="34" charset="0"/>
              </a:rPr>
              <a:t>Tổng số dân của Việt Nam</a:t>
            </a:r>
            <a:r>
              <a:rPr lang="en-US" sz="3600" dirty="0">
                <a:latin typeface="Arial" panose="020B0604020202020204" pitchFamily="34" charset="0"/>
                <a:ea typeface="Noto Sans Symbols"/>
                <a:cs typeface="Arial" panose="020B0604020202020204" pitchFamily="34" charset="0"/>
              </a:rPr>
              <a:t>: </a:t>
            </a:r>
            <a:r>
              <a:rPr lang="vi-VN" sz="3600" dirty="0">
                <a:latin typeface="Arial" panose="020B0604020202020204" pitchFamily="34" charset="0"/>
                <a:ea typeface="Noto Sans Symbols"/>
                <a:cs typeface="Arial" panose="020B0604020202020204" pitchFamily="34" charset="0"/>
              </a:rPr>
              <a:t>96,2 triệu người.</a:t>
            </a:r>
            <a:endParaRPr lang="en-US" sz="3600" dirty="0">
              <a:latin typeface="Arial" panose="020B0604020202020204" pitchFamily="34" charset="0"/>
              <a:ea typeface="Noto Sans Symbols"/>
              <a:cs typeface="Arial" panose="020B0604020202020204" pitchFamily="34" charset="0"/>
            </a:endParaRPr>
          </a:p>
          <a:p>
            <a:pPr marL="1028700" lvl="1" indent="-571500" algn="just">
              <a:lnSpc>
                <a:spcPct val="150000"/>
              </a:lnSpc>
              <a:buFont typeface="Wingdings" panose="05000000000000000000" pitchFamily="2" charset="2"/>
              <a:buChar char="§"/>
            </a:pPr>
            <a:r>
              <a:rPr lang="vi-VN" sz="3600" i="1" dirty="0">
                <a:latin typeface="Arial" panose="020B0604020202020204" pitchFamily="34" charset="0"/>
                <a:ea typeface="Noto Sans Symbols"/>
                <a:cs typeface="Arial" panose="020B0604020202020204" pitchFamily="34" charset="0"/>
              </a:rPr>
              <a:t>Dân tộc </a:t>
            </a:r>
            <a:r>
              <a:rPr lang="en-US" sz="3600" i="1" dirty="0">
                <a:latin typeface="Arial" panose="020B0604020202020204" pitchFamily="34" charset="0"/>
                <a:ea typeface="Noto Sans Symbols"/>
                <a:cs typeface="Arial" panose="020B0604020202020204" pitchFamily="34" charset="0"/>
              </a:rPr>
              <a:t>K</a:t>
            </a:r>
            <a:r>
              <a:rPr lang="vi-VN" sz="3600" i="1" dirty="0">
                <a:latin typeface="Arial" panose="020B0604020202020204" pitchFamily="34" charset="0"/>
                <a:ea typeface="Noto Sans Symbols"/>
                <a:cs typeface="Arial" panose="020B0604020202020204" pitchFamily="34" charset="0"/>
              </a:rPr>
              <a:t>inh chiếm khoảng</a:t>
            </a:r>
            <a:r>
              <a:rPr lang="en-US" sz="3600" i="1" dirty="0">
                <a:latin typeface="Arial" panose="020B0604020202020204" pitchFamily="34" charset="0"/>
                <a:ea typeface="Noto Sans Symbols"/>
                <a:cs typeface="Arial" panose="020B0604020202020204" pitchFamily="34" charset="0"/>
              </a:rPr>
              <a:t>:</a:t>
            </a:r>
            <a:r>
              <a:rPr lang="vi-VN" sz="3600" i="1" dirty="0">
                <a:latin typeface="Arial" panose="020B0604020202020204" pitchFamily="34" charset="0"/>
                <a:ea typeface="Noto Sans Symbols"/>
                <a:cs typeface="Arial" panose="020B0604020202020204" pitchFamily="34" charset="0"/>
              </a:rPr>
              <a:t> 82,1 triệu người (2019).</a:t>
            </a:r>
          </a:p>
          <a:p>
            <a:pPr marL="1028700" lvl="1" indent="-571500" algn="just">
              <a:lnSpc>
                <a:spcPct val="150000"/>
              </a:lnSpc>
              <a:buFont typeface="Wingdings" panose="05000000000000000000" pitchFamily="2" charset="2"/>
              <a:buChar char="§"/>
            </a:pPr>
            <a:r>
              <a:rPr lang="vi-VN" sz="3600" i="1" dirty="0">
                <a:latin typeface="Arial" panose="020B0604020202020204" pitchFamily="34" charset="0"/>
                <a:ea typeface="Noto Sans Symbols"/>
                <a:cs typeface="Arial" panose="020B0604020202020204" pitchFamily="34" charset="0"/>
              </a:rPr>
              <a:t>Dân tộc có số dân trên 1 triệu người: Tày, Thái, Mường, </a:t>
            </a:r>
            <a:r>
              <a:rPr lang="vi-VN" sz="3600" i="1" dirty="0" err="1">
                <a:latin typeface="Arial" panose="020B0604020202020204" pitchFamily="34" charset="0"/>
                <a:ea typeface="Noto Sans Symbols"/>
                <a:cs typeface="Arial" panose="020B0604020202020204" pitchFamily="34" charset="0"/>
              </a:rPr>
              <a:t>H’mông</a:t>
            </a:r>
            <a:r>
              <a:rPr lang="vi-VN" sz="3600" i="1" dirty="0">
                <a:latin typeface="Arial" panose="020B0604020202020204" pitchFamily="34" charset="0"/>
                <a:ea typeface="Noto Sans Symbols"/>
                <a:cs typeface="Arial" panose="020B0604020202020204" pitchFamily="34" charset="0"/>
              </a:rPr>
              <a:t>,  </a:t>
            </a:r>
            <a:r>
              <a:rPr lang="vi-VN" sz="3600" i="1" dirty="0" err="1">
                <a:latin typeface="Arial" panose="020B0604020202020204" pitchFamily="34" charset="0"/>
                <a:ea typeface="Noto Sans Symbols"/>
                <a:cs typeface="Arial" panose="020B0604020202020204" pitchFamily="34" charset="0"/>
              </a:rPr>
              <a:t>Khơ</a:t>
            </a:r>
            <a:r>
              <a:rPr lang="vi-VN" sz="3600" i="1" dirty="0">
                <a:latin typeface="Arial" panose="020B0604020202020204" pitchFamily="34" charset="0"/>
                <a:ea typeface="Noto Sans Symbols"/>
                <a:cs typeface="Arial" panose="020B0604020202020204" pitchFamily="34" charset="0"/>
              </a:rPr>
              <a:t>-me, Nùng. </a:t>
            </a:r>
          </a:p>
          <a:p>
            <a:pPr marL="1028700" lvl="1" indent="-571500" algn="just">
              <a:lnSpc>
                <a:spcPct val="150000"/>
              </a:lnSpc>
              <a:buFont typeface="Wingdings" panose="05000000000000000000" pitchFamily="2" charset="2"/>
              <a:buChar char="§"/>
            </a:pPr>
            <a:r>
              <a:rPr lang="vi-VN" sz="3600" i="1" dirty="0">
                <a:latin typeface="Arial" panose="020B0604020202020204" pitchFamily="34" charset="0"/>
                <a:ea typeface="Noto Sans Symbols"/>
                <a:cs typeface="Arial" panose="020B0604020202020204" pitchFamily="34" charset="0"/>
              </a:rPr>
              <a:t>Dân tộc có số dân dưới 5 nghìn người: 11 dân tộc. </a:t>
            </a:r>
            <a:endParaRPr lang="en-US" sz="3600" i="1" dirty="0">
              <a:latin typeface="Arial" panose="020B0604020202020204" pitchFamily="34" charset="0"/>
              <a:ea typeface="Noto Sans Symbols"/>
              <a:cs typeface="Arial" panose="020B0604020202020204" pitchFamily="34" charset="0"/>
            </a:endParaRPr>
          </a:p>
          <a:p>
            <a:pPr marL="571500" indent="-571500" algn="just">
              <a:lnSpc>
                <a:spcPct val="150000"/>
              </a:lnSpc>
              <a:buFont typeface="Wingdings" panose="05000000000000000000" pitchFamily="2" charset="2"/>
              <a:buChar char="v"/>
            </a:pPr>
            <a:r>
              <a:rPr lang="vi-VN" sz="3600" dirty="0">
                <a:ea typeface="Noto Sans Symbols"/>
                <a:cs typeface="Arial" panose="020B0604020202020204" pitchFamily="34" charset="0"/>
              </a:rPr>
              <a:t>Các dân tộc cư trú phân tán và đan xen. </a:t>
            </a:r>
            <a:endParaRPr lang="en-US" sz="3600" dirty="0">
              <a:latin typeface="Arial" panose="020B0604020202020204" pitchFamily="34" charset="0"/>
              <a:ea typeface="Noto Sans Symbols"/>
              <a:cs typeface="Arial" panose="020B0604020202020204" pitchFamily="34" charset="0"/>
            </a:endParaRPr>
          </a:p>
        </p:txBody>
      </p:sp>
      <p:pic>
        <p:nvPicPr>
          <p:cNvPr id="26" name="Picture 25" descr="A picture containing person, outdoor&#10;&#10;Description automatically generated">
            <a:extLst>
              <a:ext uri="{FF2B5EF4-FFF2-40B4-BE49-F238E27FC236}">
                <a16:creationId xmlns:a16="http://schemas.microsoft.com/office/drawing/2014/main" xmlns="" id="{95387678-8D56-5666-756D-4E273DB4C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4337" y="5981699"/>
            <a:ext cx="5513788" cy="37668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Picture 23" descr="A group of people posing for a photo&#10;&#10;Description automatically generated with medium confidence">
            <a:extLst>
              <a:ext uri="{FF2B5EF4-FFF2-40B4-BE49-F238E27FC236}">
                <a16:creationId xmlns:a16="http://schemas.microsoft.com/office/drawing/2014/main" xmlns="" id="{B6D32B4F-039D-797B-234E-E9EE537BA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5872" y="2107445"/>
            <a:ext cx="5975684" cy="3364310"/>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0" dur="500"/>
                                        <p:tgtEl>
                                          <p:spTgt spid="21">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3" dur="500"/>
                                        <p:tgtEl>
                                          <p:spTgt spid="21">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16" dur="500"/>
                                        <p:tgtEl>
                                          <p:spTgt spid="2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21" dur="500"/>
                                        <p:tgtEl>
                                          <p:spTgt spid="2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1371520" y="1025011"/>
            <a:ext cx="15544960" cy="8236978"/>
          </a:xfrm>
          <a:prstGeom prst="rect">
            <a:avLst/>
          </a:prstGeom>
        </p:spPr>
      </p:pic>
      <p:pic>
        <p:nvPicPr>
          <p:cNvPr id="4" name="Picture 4"/>
          <p:cNvPicPr>
            <a:picLocks noChangeAspect="1"/>
          </p:cNvPicPr>
          <p:nvPr/>
        </p:nvPicPr>
        <p:blipFill>
          <a:blip r:embed="rId4"/>
          <a:srcRect l="6983" r="6983"/>
          <a:stretch>
            <a:fillRect/>
          </a:stretch>
        </p:blipFill>
        <p:spPr>
          <a:xfrm rot="-1141381">
            <a:off x="512340" y="-789464"/>
            <a:ext cx="1718360" cy="5548166"/>
          </a:xfrm>
          <a:prstGeom prst="rect">
            <a:avLst/>
          </a:prstGeom>
        </p:spPr>
      </p:pic>
      <p:pic>
        <p:nvPicPr>
          <p:cNvPr id="5" name="Picture 5"/>
          <p:cNvPicPr>
            <a:picLocks noChangeAspect="1"/>
          </p:cNvPicPr>
          <p:nvPr/>
        </p:nvPicPr>
        <p:blipFill>
          <a:blip r:embed="rId5"/>
          <a:srcRect l="6983" r="6983"/>
          <a:stretch>
            <a:fillRect/>
          </a:stretch>
        </p:blipFill>
        <p:spPr>
          <a:xfrm rot="986403">
            <a:off x="15797897" y="-975156"/>
            <a:ext cx="1718360" cy="5548166"/>
          </a:xfrm>
          <a:prstGeom prst="rect">
            <a:avLst/>
          </a:prstGeom>
        </p:spPr>
      </p:pic>
      <p:pic>
        <p:nvPicPr>
          <p:cNvPr id="6" name="Picture 6"/>
          <p:cNvPicPr>
            <a:picLocks noChangeAspect="1"/>
          </p:cNvPicPr>
          <p:nvPr/>
        </p:nvPicPr>
        <p:blipFill>
          <a:blip r:embed="rId6"/>
          <a:srcRect/>
          <a:stretch>
            <a:fillRect/>
          </a:stretch>
        </p:blipFill>
        <p:spPr>
          <a:xfrm rot="-609219">
            <a:off x="16218484" y="7698002"/>
            <a:ext cx="2582193" cy="282593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6279" y="8081990"/>
            <a:ext cx="2714331" cy="205795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25108" y="555388"/>
            <a:ext cx="1837783" cy="1831100"/>
          </a:xfrm>
          <a:prstGeom prst="rect">
            <a:avLst/>
          </a:prstGeom>
        </p:spPr>
      </p:pic>
      <p:sp>
        <p:nvSpPr>
          <p:cNvPr id="13" name="TextBox 12">
            <a:extLst>
              <a:ext uri="{FF2B5EF4-FFF2-40B4-BE49-F238E27FC236}">
                <a16:creationId xmlns:a16="http://schemas.microsoft.com/office/drawing/2014/main" xmlns="" id="{E59C8C66-A593-A723-4CA1-5F6EC2670FB8}"/>
              </a:ext>
            </a:extLst>
          </p:cNvPr>
          <p:cNvSpPr txBox="1"/>
          <p:nvPr/>
        </p:nvSpPr>
        <p:spPr>
          <a:xfrm>
            <a:off x="2438400" y="2651813"/>
            <a:ext cx="13887677" cy="4617931"/>
          </a:xfrm>
          <a:prstGeom prst="rect">
            <a:avLst/>
          </a:prstGeom>
          <a:noFill/>
        </p:spPr>
        <p:txBody>
          <a:bodyPr wrap="square">
            <a:spAutoFit/>
          </a:bodyPr>
          <a:lstStyle/>
          <a:p>
            <a:pPr algn="ctr">
              <a:lnSpc>
                <a:spcPct val="150000"/>
              </a:lnSpc>
              <a:spcBef>
                <a:spcPts val="300"/>
              </a:spcBef>
              <a:spcAft>
                <a:spcPts val="300"/>
              </a:spcAft>
            </a:pPr>
            <a:r>
              <a:rPr lang="en-US" sz="6700" b="1" kern="0" dirty="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en-US" sz="6700" b="1" kern="0" dirty="0">
                <a:latin typeface="Arial" panose="020B0604020202020204" pitchFamily="34" charset="0"/>
                <a:ea typeface="Times New Roman" panose="02020603050405020304" pitchFamily="18" charset="0"/>
                <a:cs typeface="Arial" panose="020B0604020202020204" pitchFamily="34" charset="0"/>
              </a:rPr>
              <a:t>TÌM HIỂU VỀ </a:t>
            </a:r>
            <a:r>
              <a:rPr lang="vi-VN" sz="6700" b="1" kern="0" dirty="0">
                <a:latin typeface="Arial" panose="020B0604020202020204" pitchFamily="34" charset="0"/>
                <a:ea typeface="Times New Roman" panose="02020603050405020304" pitchFamily="18" charset="0"/>
                <a:cs typeface="Arial" panose="020B0604020202020204" pitchFamily="34" charset="0"/>
              </a:rPr>
              <a:t>NGỮ HỆ VÀ PHÂN CHIA TỘC NGƯỜI THEO NGỮ HỆ </a:t>
            </a:r>
            <a:endParaRPr lang="en-US" sz="6700" b="1" kern="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857118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t="12165" r="50724" b="48490"/>
          <a:stretch>
            <a:fillRect/>
          </a:stretch>
        </p:blipFill>
        <p:spPr>
          <a:xfrm>
            <a:off x="780575" y="1352061"/>
            <a:ext cx="10993119" cy="7128549"/>
          </a:xfrm>
          <a:prstGeom prst="rect">
            <a:avLst/>
          </a:prstGeom>
        </p:spPr>
      </p:pic>
      <p:pic>
        <p:nvPicPr>
          <p:cNvPr id="5" name="Picture 5"/>
          <p:cNvPicPr>
            <a:picLocks noChangeAspect="1"/>
          </p:cNvPicPr>
          <p:nvPr/>
        </p:nvPicPr>
        <p:blipFill>
          <a:blip r:embed="rId4"/>
          <a:srcRect/>
          <a:stretch>
            <a:fillRect/>
          </a:stretch>
        </p:blipFill>
        <p:spPr>
          <a:xfrm>
            <a:off x="5867400" y="992136"/>
            <a:ext cx="819470" cy="835128"/>
          </a:xfrm>
          <a:prstGeom prst="rect">
            <a:avLst/>
          </a:prstGeom>
        </p:spPr>
      </p:pic>
      <p:pic>
        <p:nvPicPr>
          <p:cNvPr id="11" name="Picture 11"/>
          <p:cNvPicPr>
            <a:picLocks noChangeAspect="1"/>
          </p:cNvPicPr>
          <p:nvPr/>
        </p:nvPicPr>
        <p:blipFill>
          <a:blip r:embed="rId5"/>
          <a:srcRect/>
          <a:stretch>
            <a:fillRect/>
          </a:stretch>
        </p:blipFill>
        <p:spPr>
          <a:xfrm rot="-472910">
            <a:off x="-329657" y="6867913"/>
            <a:ext cx="2369504" cy="356316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527466" y="7624895"/>
            <a:ext cx="3255521" cy="2262587"/>
          </a:xfrm>
          <a:prstGeom prst="rect">
            <a:avLst/>
          </a:prstGeom>
        </p:spPr>
      </p:pic>
      <p:sp>
        <p:nvSpPr>
          <p:cNvPr id="8" name="TextBox 7">
            <a:extLst>
              <a:ext uri="{FF2B5EF4-FFF2-40B4-BE49-F238E27FC236}">
                <a16:creationId xmlns:a16="http://schemas.microsoft.com/office/drawing/2014/main" xmlns="" id="{10C89F43-5E67-40F9-87FB-B9B3981DF4AA}"/>
              </a:ext>
            </a:extLst>
          </p:cNvPr>
          <p:cNvSpPr txBox="1"/>
          <p:nvPr/>
        </p:nvSpPr>
        <p:spPr>
          <a:xfrm>
            <a:off x="1395651" y="1937721"/>
            <a:ext cx="9762965" cy="5779852"/>
          </a:xfrm>
          <a:prstGeom prst="rect">
            <a:avLst/>
          </a:prstGeom>
          <a:noFill/>
        </p:spPr>
        <p:txBody>
          <a:bodyPr wrap="square">
            <a:spAutoFit/>
          </a:bodyPr>
          <a:lstStyle/>
          <a:p>
            <a:pPr algn="ctr">
              <a:lnSpc>
                <a:spcPct val="150000"/>
              </a:lnSpc>
              <a:spcBef>
                <a:spcPts val="100"/>
              </a:spcBef>
              <a:spcAft>
                <a:spcPts val="1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nl-NL"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àm việc cá </a:t>
            </a:r>
            <a:r>
              <a:rPr lang="vi-VN"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p>
          <a:p>
            <a:pPr algn="just">
              <a:lnSpc>
                <a:spcPct val="150000"/>
              </a:lnSpc>
              <a:spcBef>
                <a:spcPts val="100"/>
              </a:spcBef>
              <a:spcAft>
                <a:spcPts val="10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ọc thông tin và quan sát sơ đồ 16.1 SGK tr.112 và trả lời câu hỏi:</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q"/>
            </a:pPr>
            <a:r>
              <a:rPr lang="nl-NL" sz="40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Trình bày khái niệm ngữ hệ.</a:t>
            </a:r>
            <a:endParaRPr lang="en-US" sz="4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q"/>
            </a:pPr>
            <a:r>
              <a:rPr lang="nl-NL" sz="40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Cho biết các dân tộc ở Việt Nam được phân chia như thế nào theo ngữ hệ. </a:t>
            </a:r>
            <a:endParaRPr lang="en-US" sz="4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2">
            <a:extLst>
              <a:ext uri="{FF2B5EF4-FFF2-40B4-BE49-F238E27FC236}">
                <a16:creationId xmlns:a16="http://schemas.microsoft.com/office/drawing/2014/main" xmlns="" id="{35BCD070-8CBB-4FDD-911F-4B7CF65D0F9D}"/>
              </a:ext>
            </a:extLst>
          </p:cNvPr>
          <p:cNvPicPr>
            <a:picLocks noChangeAspect="1"/>
          </p:cNvPicPr>
          <p:nvPr/>
        </p:nvPicPr>
        <p:blipFill>
          <a:blip r:embed="rId8"/>
          <a:srcRect/>
          <a:stretch>
            <a:fillRect/>
          </a:stretch>
        </p:blipFill>
        <p:spPr>
          <a:xfrm>
            <a:off x="13039355" y="4827647"/>
            <a:ext cx="4978422" cy="523585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476" y="195737"/>
            <a:ext cx="2718476" cy="1889341"/>
          </a:xfrm>
          <a:prstGeom prst="rect">
            <a:avLst/>
          </a:prstGeom>
        </p:spPr>
      </p:pic>
      <p:sp>
        <p:nvSpPr>
          <p:cNvPr id="19" name="Rectangle 18">
            <a:extLst>
              <a:ext uri="{FF2B5EF4-FFF2-40B4-BE49-F238E27FC236}">
                <a16:creationId xmlns:a16="http://schemas.microsoft.com/office/drawing/2014/main" xmlns="" id="{594418D9-FF60-4E6B-8913-734B0E5D97FE}"/>
              </a:ext>
            </a:extLst>
          </p:cNvPr>
          <p:cNvSpPr/>
          <p:nvPr/>
        </p:nvSpPr>
        <p:spPr>
          <a:xfrm>
            <a:off x="1041400" y="2362474"/>
            <a:ext cx="8077200" cy="69223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9">
            <a:extLst>
              <a:ext uri="{FF2B5EF4-FFF2-40B4-BE49-F238E27FC236}">
                <a16:creationId xmlns:a16="http://schemas.microsoft.com/office/drawing/2014/main" xmlns="" id="{CF2FE2CE-3BFD-4F03-82D6-37016E589DE7}"/>
              </a:ext>
            </a:extLst>
          </p:cNvPr>
          <p:cNvPicPr>
            <a:picLocks noChangeAspect="1"/>
          </p:cNvPicPr>
          <p:nvPr/>
        </p:nvPicPr>
        <p:blipFill>
          <a:blip r:embed="rId5"/>
          <a:srcRect/>
          <a:stretch>
            <a:fillRect/>
          </a:stretch>
        </p:blipFill>
        <p:spPr>
          <a:xfrm>
            <a:off x="3544938" y="2090521"/>
            <a:ext cx="3070124" cy="763693"/>
          </a:xfrm>
          <a:prstGeom prst="rect">
            <a:avLst/>
          </a:prstGeom>
        </p:spPr>
      </p:pic>
      <p:pic>
        <p:nvPicPr>
          <p:cNvPr id="21" name="Picture 18">
            <a:extLst>
              <a:ext uri="{FF2B5EF4-FFF2-40B4-BE49-F238E27FC236}">
                <a16:creationId xmlns:a16="http://schemas.microsoft.com/office/drawing/2014/main" xmlns="" id="{1A420FB8-9E34-493C-A73F-85CF0A20AD0A}"/>
              </a:ext>
            </a:extLst>
          </p:cNvPr>
          <p:cNvPicPr>
            <a:picLocks noChangeAspect="1"/>
          </p:cNvPicPr>
          <p:nvPr/>
        </p:nvPicPr>
        <p:blipFill>
          <a:blip r:embed="rId6"/>
          <a:srcRect/>
          <a:stretch>
            <a:fillRect/>
          </a:stretch>
        </p:blipFill>
        <p:spPr>
          <a:xfrm rot="-472910">
            <a:off x="111825" y="7977602"/>
            <a:ext cx="1475445" cy="2218714"/>
          </a:xfrm>
          <a:prstGeom prst="rect">
            <a:avLst/>
          </a:prstGeom>
        </p:spPr>
      </p:pic>
      <p:sp>
        <p:nvSpPr>
          <p:cNvPr id="23" name="TextBox 22">
            <a:extLst>
              <a:ext uri="{FF2B5EF4-FFF2-40B4-BE49-F238E27FC236}">
                <a16:creationId xmlns:a16="http://schemas.microsoft.com/office/drawing/2014/main" xmlns="" id="{DCAF4E2B-6889-4091-909A-7828008E9A15}"/>
              </a:ext>
            </a:extLst>
          </p:cNvPr>
          <p:cNvSpPr txBox="1"/>
          <p:nvPr/>
        </p:nvSpPr>
        <p:spPr>
          <a:xfrm>
            <a:off x="1409361" y="3064532"/>
            <a:ext cx="7341277" cy="5518242"/>
          </a:xfrm>
          <a:prstGeom prst="rect">
            <a:avLst/>
          </a:prstGeom>
          <a:noFill/>
        </p:spPr>
        <p:txBody>
          <a:bodyPr wrap="square">
            <a:spAutoFit/>
          </a:bodyPr>
          <a:lstStyle/>
          <a:p>
            <a:pPr algn="just">
              <a:lnSpc>
                <a:spcPct val="150000"/>
              </a:lnSpc>
              <a:spcBef>
                <a:spcPts val="100"/>
              </a:spcBef>
              <a:spcAft>
                <a:spcPts val="100"/>
              </a:spcAft>
            </a:pPr>
            <a:r>
              <a:rPr lang="nl-NL"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a:t>
            </a:r>
            <a:r>
              <a:rPr lang="nl-NL"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một nhóm các ngôn ngữ có cùng nguồn gốc với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nhau,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được xác định bởi những đặc điểm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giố</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 nhau về ngữ pháp, hệ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thố</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 từ vị cơ bản, âm vị và thanh điệu.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AEB6BEF0-2999-4356-B0F9-CA11BF250234}"/>
              </a:ext>
            </a:extLst>
          </p:cNvPr>
          <p:cNvSpPr/>
          <p:nvPr/>
        </p:nvSpPr>
        <p:spPr>
          <a:xfrm>
            <a:off x="9761173" y="2362474"/>
            <a:ext cx="8077200" cy="6931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10">
            <a:extLst>
              <a:ext uri="{FF2B5EF4-FFF2-40B4-BE49-F238E27FC236}">
                <a16:creationId xmlns:a16="http://schemas.microsoft.com/office/drawing/2014/main" xmlns="" id="{5D57291C-7458-48DD-8986-289FF6CF3A42}"/>
              </a:ext>
            </a:extLst>
          </p:cNvPr>
          <p:cNvPicPr>
            <a:picLocks noChangeAspect="1"/>
          </p:cNvPicPr>
          <p:nvPr/>
        </p:nvPicPr>
        <p:blipFill>
          <a:blip r:embed="rId5"/>
          <a:srcRect/>
          <a:stretch>
            <a:fillRect/>
          </a:stretch>
        </p:blipFill>
        <p:spPr>
          <a:xfrm>
            <a:off x="12372858" y="2044403"/>
            <a:ext cx="2916922" cy="725584"/>
          </a:xfrm>
          <a:prstGeom prst="rect">
            <a:avLst/>
          </a:prstGeom>
        </p:spPr>
      </p:pic>
      <p:sp>
        <p:nvSpPr>
          <p:cNvPr id="27" name="TextBox 26">
            <a:extLst>
              <a:ext uri="{FF2B5EF4-FFF2-40B4-BE49-F238E27FC236}">
                <a16:creationId xmlns:a16="http://schemas.microsoft.com/office/drawing/2014/main" xmlns="" id="{17248D67-1177-4AEA-A13E-3061356B1C77}"/>
              </a:ext>
            </a:extLst>
          </p:cNvPr>
          <p:cNvSpPr txBox="1"/>
          <p:nvPr/>
        </p:nvSpPr>
        <p:spPr>
          <a:xfrm>
            <a:off x="10341501" y="2642013"/>
            <a:ext cx="7073174" cy="6363280"/>
          </a:xfrm>
          <a:prstGeom prst="rect">
            <a:avLst/>
          </a:prstGeom>
          <a:noFill/>
        </p:spPr>
        <p:txBody>
          <a:bodyPr wrap="square">
            <a:spAutoFit/>
          </a:bodyPr>
          <a:lstStyle/>
          <a:p>
            <a:pPr algn="just">
              <a:lnSpc>
                <a:spcPct val="150000"/>
              </a:lnSpc>
              <a:spcBef>
                <a:spcPts val="100"/>
              </a:spcBef>
              <a:spcAft>
                <a:spcPts val="1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dân tộc Việt Nam thuộc 5 ngữ hệ khác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 Nam Á.</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 Mông – Dao.</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 Thái – Ka Đai.</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 Nam Đảo.</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Ngữ hệ Hán Tạng. </a:t>
            </a:r>
            <a:endParaRPr lang="en-US" sz="4000" dirty="0">
              <a:latin typeface="Arial" panose="020B0604020202020204" pitchFamily="34" charset="0"/>
              <a:cs typeface="Arial" panose="020B0604020202020204" pitchFamily="34" charset="0"/>
            </a:endParaRPr>
          </a:p>
        </p:txBody>
      </p:sp>
      <p:sp>
        <p:nvSpPr>
          <p:cNvPr id="3" name="Arrow: Down 2">
            <a:extLst>
              <a:ext uri="{FF2B5EF4-FFF2-40B4-BE49-F238E27FC236}">
                <a16:creationId xmlns:a16="http://schemas.microsoft.com/office/drawing/2014/main" xmlns="" id="{26B1F296-285C-454B-9022-605D8A13B338}"/>
              </a:ext>
            </a:extLst>
          </p:cNvPr>
          <p:cNvSpPr/>
          <p:nvPr/>
        </p:nvSpPr>
        <p:spPr>
          <a:xfrm>
            <a:off x="8915400" y="195736"/>
            <a:ext cx="1155362" cy="15084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3" dur="500"/>
                                        <p:tgtEl>
                                          <p:spTgt spid="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38" dur="500"/>
                                        <p:tgtEl>
                                          <p:spTgt spid="2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43" dur="500"/>
                                        <p:tgtEl>
                                          <p:spTgt spid="2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48" dur="500"/>
                                        <p:tgtEl>
                                          <p:spTgt spid="2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53" dur="500"/>
                                        <p:tgtEl>
                                          <p:spTgt spid="2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58"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P spid="27" grpId="0"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282056" y="1751745"/>
            <a:ext cx="13723888" cy="7272027"/>
          </a:xfrm>
          <a:prstGeom prst="rect">
            <a:avLst/>
          </a:prstGeom>
        </p:spPr>
      </p:pic>
      <p:pic>
        <p:nvPicPr>
          <p:cNvPr id="4" name="Picture 4"/>
          <p:cNvPicPr>
            <a:picLocks noChangeAspect="1"/>
          </p:cNvPicPr>
          <p:nvPr/>
        </p:nvPicPr>
        <p:blipFill>
          <a:blip r:embed="rId4"/>
          <a:srcRect l="6983" r="6983"/>
          <a:stretch>
            <a:fillRect/>
          </a:stretch>
        </p:blipFill>
        <p:spPr>
          <a:xfrm rot="-1141381">
            <a:off x="857285" y="3775069"/>
            <a:ext cx="1718360" cy="5548166"/>
          </a:xfrm>
          <a:prstGeom prst="rect">
            <a:avLst/>
          </a:prstGeom>
        </p:spPr>
      </p:pic>
      <p:pic>
        <p:nvPicPr>
          <p:cNvPr id="5" name="Picture 5"/>
          <p:cNvPicPr>
            <a:picLocks noChangeAspect="1"/>
          </p:cNvPicPr>
          <p:nvPr/>
        </p:nvPicPr>
        <p:blipFill>
          <a:blip r:embed="rId5"/>
          <a:srcRect l="6983" r="6983"/>
          <a:stretch>
            <a:fillRect/>
          </a:stretch>
        </p:blipFill>
        <p:spPr>
          <a:xfrm rot="986403">
            <a:off x="15423338" y="2613674"/>
            <a:ext cx="1718360" cy="5548166"/>
          </a:xfrm>
          <a:prstGeom prst="rect">
            <a:avLst/>
          </a:prstGeom>
        </p:spPr>
      </p:pic>
      <p:pic>
        <p:nvPicPr>
          <p:cNvPr id="6" name="Picture 6"/>
          <p:cNvPicPr>
            <a:picLocks noChangeAspect="1"/>
          </p:cNvPicPr>
          <p:nvPr/>
        </p:nvPicPr>
        <p:blipFill>
          <a:blip r:embed="rId6"/>
          <a:srcRect/>
          <a:stretch>
            <a:fillRect/>
          </a:stretch>
        </p:blipFill>
        <p:spPr>
          <a:xfrm rot="-609219">
            <a:off x="14469761" y="6988646"/>
            <a:ext cx="2582193" cy="282593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0057" y="7962097"/>
            <a:ext cx="2714331" cy="205795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45893" y="1309604"/>
            <a:ext cx="1837783" cy="1831100"/>
          </a:xfrm>
          <a:prstGeom prst="rect">
            <a:avLst/>
          </a:prstGeom>
        </p:spPr>
      </p:pic>
      <p:sp>
        <p:nvSpPr>
          <p:cNvPr id="14" name="TextBox 13">
            <a:extLst>
              <a:ext uri="{FF2B5EF4-FFF2-40B4-BE49-F238E27FC236}">
                <a16:creationId xmlns:a16="http://schemas.microsoft.com/office/drawing/2014/main" xmlns="" id="{E1E4D597-34AA-43AF-8AE8-BCF5A26CA0B9}"/>
              </a:ext>
            </a:extLst>
          </p:cNvPr>
          <p:cNvSpPr txBox="1"/>
          <p:nvPr/>
        </p:nvSpPr>
        <p:spPr>
          <a:xfrm>
            <a:off x="4167784" y="3250730"/>
            <a:ext cx="10318194" cy="4500206"/>
          </a:xfrm>
          <a:prstGeom prst="rect">
            <a:avLst/>
          </a:prstGeom>
          <a:noFill/>
        </p:spPr>
        <p:txBody>
          <a:bodyPr wrap="square">
            <a:spAutoFit/>
          </a:bodyPr>
          <a:lstStyle/>
          <a:p>
            <a:pPr algn="ctr">
              <a:lnSpc>
                <a:spcPct val="150000"/>
              </a:lnSpc>
              <a:spcBef>
                <a:spcPts val="100"/>
              </a:spcBef>
              <a:spcAft>
                <a:spcPts val="100"/>
              </a:spcAft>
            </a:pPr>
            <a:r>
              <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rPr>
              <a:t>PHẦN 3:</a:t>
            </a:r>
          </a:p>
          <a:p>
            <a:pPr algn="ctr">
              <a:lnSpc>
                <a:spcPct val="150000"/>
              </a:lnSpc>
              <a:spcBef>
                <a:spcPts val="100"/>
              </a:spcBef>
              <a:spcAft>
                <a:spcPts val="100"/>
              </a:spcAft>
            </a:pPr>
            <a:r>
              <a:rPr lang="vi-VN" sz="6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6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KINH TẾ, ĐỜI SỐNG VẬT CHẤT</a:t>
            </a:r>
            <a:endParaRPr lang="en-US" sz="66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8561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B5F690-D96B-B2C8-C4A7-D411614C4196}"/>
              </a:ext>
            </a:extLst>
          </p:cNvPr>
          <p:cNvSpPr txBox="1"/>
          <p:nvPr/>
        </p:nvSpPr>
        <p:spPr>
          <a:xfrm>
            <a:off x="1181100" y="248842"/>
            <a:ext cx="15925800" cy="1081002"/>
          </a:xfrm>
          <a:prstGeom prst="rect">
            <a:avLst/>
          </a:prstGeom>
          <a:noFill/>
        </p:spPr>
        <p:txBody>
          <a:bodyPr wrap="square">
            <a:spAutoFit/>
          </a:bodyPr>
          <a:lstStyle/>
          <a:p>
            <a:pPr algn="ctr">
              <a:lnSpc>
                <a:spcPct val="150000"/>
              </a:lnSpc>
            </a:pPr>
            <a:r>
              <a:rPr lang="vi-VN" sz="4800" b="1" i="1" dirty="0">
                <a:solidFill>
                  <a:srgbClr val="002060"/>
                </a:solidFill>
                <a:latin typeface="Arial" panose="020B0604020202020204" pitchFamily="34" charset="0"/>
                <a:cs typeface="Arial" panose="020B0604020202020204" pitchFamily="34" charset="0"/>
              </a:rPr>
              <a:t>3.1. Nông </a:t>
            </a:r>
            <a:r>
              <a:rPr lang="en-US" sz="4800" b="1" i="1" dirty="0" err="1">
                <a:solidFill>
                  <a:srgbClr val="002060"/>
                </a:solidFill>
                <a:latin typeface="Arial" panose="020B0604020202020204" pitchFamily="34" charset="0"/>
                <a:cs typeface="Arial" panose="020B0604020202020204" pitchFamily="34" charset="0"/>
              </a:rPr>
              <a:t>nghiệp</a:t>
            </a:r>
            <a:endParaRPr lang="en-US" sz="4800" b="1" i="1" dirty="0">
              <a:solidFill>
                <a:srgbClr val="002060"/>
              </a:solidFill>
            </a:endParaRPr>
          </a:p>
        </p:txBody>
      </p:sp>
      <p:sp>
        <p:nvSpPr>
          <p:cNvPr id="5" name="TextBox 4">
            <a:extLst>
              <a:ext uri="{FF2B5EF4-FFF2-40B4-BE49-F238E27FC236}">
                <a16:creationId xmlns:a16="http://schemas.microsoft.com/office/drawing/2014/main" xmlns="" id="{D7B0D5C9-B1C7-2746-8149-C992E7B21B78}"/>
              </a:ext>
            </a:extLst>
          </p:cNvPr>
          <p:cNvSpPr txBox="1"/>
          <p:nvPr/>
        </p:nvSpPr>
        <p:spPr>
          <a:xfrm>
            <a:off x="2362200" y="1935659"/>
            <a:ext cx="5325849" cy="769441"/>
          </a:xfrm>
          <a:prstGeom prst="rect">
            <a:avLst/>
          </a:prstGeom>
          <a:noFill/>
        </p:spPr>
        <p:txBody>
          <a:bodyPr wrap="square">
            <a:spAutoFit/>
          </a:bodyPr>
          <a:lstStyle/>
          <a:p>
            <a:pPr algn="ctr"/>
            <a:r>
              <a:rPr lang="en-US" sz="4400" b="1" dirty="0" err="1">
                <a:solidFill>
                  <a:srgbClr val="FF0000"/>
                </a:solidFill>
                <a:latin typeface="Arial" panose="020B0604020202020204" pitchFamily="34" charset="0"/>
                <a:cs typeface="Arial" panose="020B0604020202020204" pitchFamily="34" charset="0"/>
              </a:rPr>
              <a:t>Người</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Kinh</a:t>
            </a:r>
            <a:endParaRPr lang="en-US" sz="4400" b="1" dirty="0">
              <a:solidFill>
                <a:srgbClr val="FF000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EF5FC42-B353-1D73-1A89-390C915C7EA5}"/>
              </a:ext>
            </a:extLst>
          </p:cNvPr>
          <p:cNvCxnSpPr>
            <a:cxnSpLocks/>
          </p:cNvCxnSpPr>
          <p:nvPr/>
        </p:nvCxnSpPr>
        <p:spPr>
          <a:xfrm>
            <a:off x="8915400" y="1935659"/>
            <a:ext cx="0" cy="7902816"/>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457FA893-99A6-9B0B-5897-DF0205136A6F}"/>
              </a:ext>
            </a:extLst>
          </p:cNvPr>
          <p:cNvSpPr txBox="1"/>
          <p:nvPr/>
        </p:nvSpPr>
        <p:spPr>
          <a:xfrm>
            <a:off x="10142752" y="1984645"/>
            <a:ext cx="6446519" cy="769441"/>
          </a:xfrm>
          <a:prstGeom prst="rect">
            <a:avLst/>
          </a:prstGeom>
          <a:noFill/>
        </p:spPr>
        <p:txBody>
          <a:bodyPr wrap="square">
            <a:spAutoFit/>
          </a:bodyPr>
          <a:lstStyle/>
          <a:p>
            <a:pPr algn="ctr"/>
            <a:r>
              <a:rPr lang="en-US" sz="4400" b="1">
                <a:solidFill>
                  <a:srgbClr val="FF0000"/>
                </a:solidFill>
                <a:latin typeface="Arial" panose="020B0604020202020204" pitchFamily="34" charset="0"/>
                <a:cs typeface="Arial" panose="020B0604020202020204" pitchFamily="34" charset="0"/>
              </a:rPr>
              <a:t>Dân tộc thiểu số</a:t>
            </a:r>
            <a:endParaRPr lang="en-US" sz="4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CA122287-9B76-4476-AC73-B0811BF0DC4F}"/>
              </a:ext>
            </a:extLst>
          </p:cNvPr>
          <p:cNvSpPr txBox="1"/>
          <p:nvPr/>
        </p:nvSpPr>
        <p:spPr>
          <a:xfrm>
            <a:off x="838200" y="2933700"/>
            <a:ext cx="7680816" cy="6175408"/>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Tập trung chủ yếu ở vùng đồng bằng, trung du và duyên hải.</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Nuôi gia súc, gia cầm, nuôi trồng thuỷ sản.</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Đời sống vật chất của người dân ở nông thôn ngày</a:t>
            </a:r>
            <a:r>
              <a:rPr lang="vi-VN" sz="3800" dirty="0">
                <a:latin typeface="Arial" panose="020B0604020202020204" pitchFamily="34" charset="0"/>
                <a:ea typeface="Calibri" panose="020F0502020204030204" pitchFamily="34" charset="0"/>
                <a:cs typeface="Arial" panose="020B0604020202020204" pitchFamily="34" charset="0"/>
              </a:rPr>
              <a:t> </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càng được nâng cao.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03522DA-8C80-4702-A068-181B841E1052}"/>
              </a:ext>
            </a:extLst>
          </p:cNvPr>
          <p:cNvSpPr txBox="1"/>
          <p:nvPr/>
        </p:nvSpPr>
        <p:spPr>
          <a:xfrm>
            <a:off x="9311784" y="3009900"/>
            <a:ext cx="8595213" cy="6175408"/>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Phần lớn phân bố ở miền núi, trung du, cao nguyên.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a:t>
            </a:r>
            <a:r>
              <a:rPr lang="vi-VN"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đây: </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yếu làm nương rẫy theo hình thức du canh.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Hiện </a:t>
            </a:r>
            <a:r>
              <a:rPr lang="vi-VN"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nay: </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đã chuyển sang hình thức canh tác định canh, trồng nhiều loại cây và các loại cây ăn quả.</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589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additive="base">
                                        <p:cTn id="2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 calcmode="lin" valueType="num">
                                      <p:cBhvr additive="base">
                                        <p:cTn id="4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 calcmode="lin" valueType="num">
                                      <p:cBhvr additive="base">
                                        <p:cTn id="5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1">
                                            <p:txEl>
                                              <p:pRg st="2" end="2"/>
                                            </p:txEl>
                                          </p:spTgt>
                                        </p:tgtEl>
                                        <p:attrNameLst>
                                          <p:attrName>style.visibility</p:attrName>
                                        </p:attrNameLst>
                                      </p:cBhvr>
                                      <p:to>
                                        <p:strVal val="visible"/>
                                      </p:to>
                                    </p:set>
                                    <p:anim calcmode="lin" valueType="num">
                                      <p:cBhvr additive="base">
                                        <p:cTn id="5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878FA45-03EC-D383-D515-D37C56C26772}"/>
              </a:ext>
            </a:extLst>
          </p:cNvPr>
          <p:cNvGrpSpPr/>
          <p:nvPr/>
        </p:nvGrpSpPr>
        <p:grpSpPr>
          <a:xfrm>
            <a:off x="1981200" y="560377"/>
            <a:ext cx="14137187" cy="4805319"/>
            <a:chOff x="3515070" y="341404"/>
            <a:chExt cx="14137187" cy="4805319"/>
          </a:xfrm>
        </p:grpSpPr>
        <p:pic>
          <p:nvPicPr>
            <p:cNvPr id="4" name="Picture 3">
              <a:extLst>
                <a:ext uri="{FF2B5EF4-FFF2-40B4-BE49-F238E27FC236}">
                  <a16:creationId xmlns:a16="http://schemas.microsoft.com/office/drawing/2014/main" xmlns="" id="{35DFFCCB-8FCE-6682-6A83-CA678DF1F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070" y="341404"/>
              <a:ext cx="14137187" cy="3962400"/>
            </a:xfrm>
            <a:prstGeom prst="rect">
              <a:avLst/>
            </a:prstGeom>
          </p:spPr>
        </p:pic>
        <p:sp>
          <p:nvSpPr>
            <p:cNvPr id="10" name="TextBox 9">
              <a:extLst>
                <a:ext uri="{FF2B5EF4-FFF2-40B4-BE49-F238E27FC236}">
                  <a16:creationId xmlns:a16="http://schemas.microsoft.com/office/drawing/2014/main" xmlns="" id="{C65F614E-9E74-8DDB-C7DC-A08F43196A79}"/>
                </a:ext>
              </a:extLst>
            </p:cNvPr>
            <p:cNvSpPr txBox="1"/>
            <p:nvPr/>
          </p:nvSpPr>
          <p:spPr>
            <a:xfrm>
              <a:off x="4886670" y="4326049"/>
              <a:ext cx="11887200" cy="820674"/>
            </a:xfrm>
            <a:prstGeom prst="rect">
              <a:avLst/>
            </a:prstGeom>
            <a:noFill/>
          </p:spPr>
          <p:txBody>
            <a:bodyPr wrap="square">
              <a:spAutoFit/>
            </a:bodyPr>
            <a:lstStyle/>
            <a:p>
              <a:pPr algn="ctr">
                <a:lnSpc>
                  <a:spcPct val="150000"/>
                </a:lnSpc>
              </a:pPr>
              <a:r>
                <a:rPr lang="en-US" sz="3600" i="1" dirty="0">
                  <a:solidFill>
                    <a:srgbClr val="002060"/>
                  </a:solidFill>
                  <a:latin typeface="Arial" panose="020B0604020202020204" pitchFamily="34" charset="0"/>
                  <a:cs typeface="Arial" panose="020B0604020202020204" pitchFamily="34" charset="0"/>
                </a:rPr>
                <a:t>Thu </a:t>
              </a:r>
              <a:r>
                <a:rPr lang="en-US" sz="3600" i="1" dirty="0" err="1">
                  <a:solidFill>
                    <a:srgbClr val="002060"/>
                  </a:solidFill>
                  <a:latin typeface="Arial" panose="020B0604020202020204" pitchFamily="34" charset="0"/>
                  <a:cs typeface="Arial" panose="020B0604020202020204" pitchFamily="34" charset="0"/>
                </a:rPr>
                <a:t>hoạch</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lúa</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nước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của</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người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Kinh</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thủ</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công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cơ</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giới</a:t>
              </a:r>
              <a:endParaRPr lang="en-US" sz="3600" i="1" dirty="0">
                <a:solidFill>
                  <a:srgbClr val="00206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7B3A30DF-D1F8-4C1F-BAE4-09053A4F0C42}"/>
              </a:ext>
            </a:extLst>
          </p:cNvPr>
          <p:cNvGrpSpPr/>
          <p:nvPr/>
        </p:nvGrpSpPr>
        <p:grpSpPr>
          <a:xfrm>
            <a:off x="1066800" y="5829300"/>
            <a:ext cx="12584838" cy="4070397"/>
            <a:chOff x="-4205085" y="4557062"/>
            <a:chExt cx="12867012" cy="4631619"/>
          </a:xfrm>
        </p:grpSpPr>
        <p:pic>
          <p:nvPicPr>
            <p:cNvPr id="6" name="Picture 5" descr="A picture containing grass, outdoor, field, grassy&#10;&#10;Description automatically generated">
              <a:extLst>
                <a:ext uri="{FF2B5EF4-FFF2-40B4-BE49-F238E27FC236}">
                  <a16:creationId xmlns:a16="http://schemas.microsoft.com/office/drawing/2014/main" xmlns="" id="{24C29571-836E-6AD0-ACD5-732D2F5D6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055" y="4557062"/>
              <a:ext cx="7023872" cy="4631619"/>
            </a:xfrm>
            <a:prstGeom prst="rect">
              <a:avLst/>
            </a:prstGeom>
          </p:spPr>
        </p:pic>
        <p:sp>
          <p:nvSpPr>
            <p:cNvPr id="12" name="TextBox 11">
              <a:extLst>
                <a:ext uri="{FF2B5EF4-FFF2-40B4-BE49-F238E27FC236}">
                  <a16:creationId xmlns:a16="http://schemas.microsoft.com/office/drawing/2014/main" xmlns="" id="{C15E5BA1-5044-00D1-F01F-5DA4DBD53C29}"/>
                </a:ext>
              </a:extLst>
            </p:cNvPr>
            <p:cNvSpPr txBox="1"/>
            <p:nvPr/>
          </p:nvSpPr>
          <p:spPr>
            <a:xfrm>
              <a:off x="-4205085" y="8057916"/>
              <a:ext cx="7449344" cy="933828"/>
            </a:xfrm>
            <a:prstGeom prst="rect">
              <a:avLst/>
            </a:prstGeom>
            <a:noFill/>
          </p:spPr>
          <p:txBody>
            <a:bodyPr wrap="square">
              <a:spAutoFit/>
            </a:bodyPr>
            <a:lstStyle/>
            <a:p>
              <a:pPr algn="ctr">
                <a:lnSpc>
                  <a:spcPct val="150000"/>
                </a:lnSpc>
              </a:pPr>
              <a:r>
                <a:rPr lang="en-US" sz="3600" i="1" dirty="0" err="1">
                  <a:solidFill>
                    <a:srgbClr val="002060"/>
                  </a:solidFill>
                  <a:latin typeface="Arial" panose="020B0604020202020204" pitchFamily="34" charset="0"/>
                  <a:cs typeface="Arial" panose="020B0604020202020204" pitchFamily="34" charset="0"/>
                </a:rPr>
                <a:t>Ruộng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bậc</a:t>
              </a:r>
              <a:r>
                <a:rPr lang="en-US" sz="3600" i="1" dirty="0">
                  <a:solidFill>
                    <a:srgbClr val="002060"/>
                  </a:solidFill>
                  <a:latin typeface="Arial" panose="020B0604020202020204" pitchFamily="34" charset="0"/>
                  <a:cs typeface="Arial" panose="020B0604020202020204" pitchFamily="34" charset="0"/>
                </a:rPr>
                <a:t> thang</a:t>
              </a:r>
            </a:p>
          </p:txBody>
        </p:sp>
      </p:grpSp>
    </p:spTree>
    <p:extLst>
      <p:ext uri="{BB962C8B-B14F-4D97-AF65-F5344CB8AC3E}">
        <p14:creationId xmlns:p14="http://schemas.microsoft.com/office/powerpoint/2010/main" val="15303234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17" name="Group 16">
            <a:extLst>
              <a:ext uri="{FF2B5EF4-FFF2-40B4-BE49-F238E27FC236}">
                <a16:creationId xmlns:a16="http://schemas.microsoft.com/office/drawing/2014/main" xmlns="" id="{0B6E2D6E-16A2-3BF9-304A-007117BA60F7}"/>
              </a:ext>
            </a:extLst>
          </p:cNvPr>
          <p:cNvGrpSpPr/>
          <p:nvPr/>
        </p:nvGrpSpPr>
        <p:grpSpPr>
          <a:xfrm>
            <a:off x="1017466" y="441927"/>
            <a:ext cx="7885732" cy="8893142"/>
            <a:chOff x="1258268" y="1054630"/>
            <a:chExt cx="7885732" cy="8893142"/>
          </a:xfrm>
        </p:grpSpPr>
        <p:pic>
          <p:nvPicPr>
            <p:cNvPr id="3" name="Picture 3"/>
            <p:cNvPicPr>
              <a:picLocks noChangeAspect="1"/>
            </p:cNvPicPr>
            <p:nvPr/>
          </p:nvPicPr>
          <p:blipFill>
            <a:blip r:embed="rId3">
              <a:lum bright="70000" contrast="-70000"/>
            </a:blip>
            <a:srcRect t="8146" b="8146"/>
            <a:stretch>
              <a:fillRect/>
            </a:stretch>
          </p:blipFill>
          <p:spPr>
            <a:xfrm>
              <a:off x="1258268" y="1333241"/>
              <a:ext cx="7885732" cy="8614531"/>
            </a:xfrm>
            <a:prstGeom prst="rect">
              <a:avLst/>
            </a:prstGeom>
          </p:spPr>
        </p:pic>
        <p:pic>
          <p:nvPicPr>
            <p:cNvPr id="13" name="Picture 13"/>
            <p:cNvPicPr>
              <a:picLocks noChangeAspect="1"/>
            </p:cNvPicPr>
            <p:nvPr/>
          </p:nvPicPr>
          <p:blipFill>
            <a:blip r:embed="rId4"/>
            <a:srcRect/>
            <a:stretch>
              <a:fillRect/>
            </a:stretch>
          </p:blipFill>
          <p:spPr>
            <a:xfrm>
              <a:off x="4724400"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554341" y="1578719"/>
            <a:ext cx="4811982"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Kinh</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1B1428F-701F-EEA9-C494-06213A473235}"/>
              </a:ext>
            </a:extLst>
          </p:cNvPr>
          <p:cNvSpPr txBox="1"/>
          <p:nvPr/>
        </p:nvSpPr>
        <p:spPr>
          <a:xfrm>
            <a:off x="1295207" y="2472166"/>
            <a:ext cx="7086290" cy="5857950"/>
          </a:xfrm>
          <a:prstGeom prst="rect">
            <a:avLst/>
          </a:prstGeom>
          <a:noFill/>
        </p:spPr>
        <p:txBody>
          <a:bodyPr wrap="square">
            <a:spAutoFit/>
          </a:bodyPr>
          <a:lstStyle/>
          <a:p>
            <a:pPr marL="571500" marR="0" indent="-571500" algn="just">
              <a:lnSpc>
                <a:spcPct val="150000"/>
              </a:lnSpc>
              <a:spcBef>
                <a:spcPts val="100"/>
              </a:spcBef>
              <a:spcAft>
                <a:spcPts val="100"/>
              </a:spcAft>
              <a:buFont typeface="Wingdings" panose="05000000000000000000" pitchFamily="2" charset="2"/>
              <a:buChar char="§"/>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ân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miền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miền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fr-FR"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ân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86,2%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fr-FR"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5"/>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8"/>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8"/>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9"/>
          <a:srcRect l="48658" t="40379" r="5585"/>
          <a:stretch>
            <a:fillRect/>
          </a:stretch>
        </p:blipFill>
        <p:spPr>
          <a:xfrm rot="-9334208">
            <a:off x="-1680680" y="8429004"/>
            <a:ext cx="8614985" cy="4055220"/>
          </a:xfrm>
          <a:prstGeom prst="rect">
            <a:avLst/>
          </a:prstGeom>
        </p:spPr>
      </p:pic>
      <p:pic>
        <p:nvPicPr>
          <p:cNvPr id="9" name="Picture 8" descr="A picture containing sport, dancer, group&#10;&#10;Description automatically generated">
            <a:extLst>
              <a:ext uri="{FF2B5EF4-FFF2-40B4-BE49-F238E27FC236}">
                <a16:creationId xmlns:a16="http://schemas.microsoft.com/office/drawing/2014/main" xmlns="" id="{DC874ECA-05B1-B6F8-3AA4-38EF98931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0825" y="2489390"/>
            <a:ext cx="7620000" cy="5076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53"/>
          <p:cNvSpPr txBox="1">
            <a:spLocks noGrp="1"/>
          </p:cNvSpPr>
          <p:nvPr>
            <p:ph type="title"/>
          </p:nvPr>
        </p:nvSpPr>
        <p:spPr>
          <a:xfrm>
            <a:off x="6477000" y="203956"/>
            <a:ext cx="6102074" cy="975047"/>
          </a:xfrm>
          <a:prstGeom prst="rect">
            <a:avLst/>
          </a:prstGeom>
        </p:spPr>
        <p:txBody>
          <a:bodyPr spcFirstLastPara="1" vert="horz" wrap="square" lIns="182850" tIns="182850" rIns="182850" bIns="182850" rtlCol="0" anchor="t" anchorCtr="0">
            <a:noAutofit/>
          </a:bodyPr>
          <a:lstStyle/>
          <a:p>
            <a:pPr>
              <a:lnSpc>
                <a:spcPct val="150000"/>
              </a:lnSpc>
              <a:spcBef>
                <a:spcPts val="0"/>
              </a:spcBef>
            </a:pPr>
            <a:r>
              <a:rPr lang="vi-VN" sz="5400" b="1" dirty="0">
                <a:solidFill>
                  <a:schemeClr val="accent6">
                    <a:lumMod val="50000"/>
                  </a:schemeClr>
                </a:solidFill>
                <a:latin typeface="+mn-lt"/>
              </a:rPr>
              <a:t>Làm việc nhóm</a:t>
            </a:r>
            <a:endParaRPr sz="5400" b="1" dirty="0">
              <a:solidFill>
                <a:schemeClr val="accent6">
                  <a:lumMod val="50000"/>
                </a:schemeClr>
              </a:solidFill>
              <a:latin typeface="+mn-lt"/>
            </a:endParaRPr>
          </a:p>
        </p:txBody>
      </p:sp>
      <p:sp>
        <p:nvSpPr>
          <p:cNvPr id="2136" name="Google Shape;2136;p53"/>
          <p:cNvSpPr txBox="1"/>
          <p:nvPr/>
        </p:nvSpPr>
        <p:spPr>
          <a:xfrm>
            <a:off x="8531750" y="3258000"/>
            <a:ext cx="3807000" cy="751200"/>
          </a:xfrm>
          <a:prstGeom prst="rect">
            <a:avLst/>
          </a:prstGeom>
          <a:noFill/>
          <a:ln>
            <a:noFill/>
          </a:ln>
        </p:spPr>
        <p:txBody>
          <a:bodyPr spcFirstLastPara="1" wrap="square" lIns="182850" tIns="182850" rIns="182850" bIns="182850" anchor="ctr" anchorCtr="0">
            <a:noAutofit/>
          </a:bodyPr>
          <a:lstStyle/>
          <a:p>
            <a:pPr algn="r">
              <a:lnSpc>
                <a:spcPct val="150000"/>
              </a:lnSpc>
            </a:pPr>
            <a:endParaRPr sz="4600" dirty="0">
              <a:solidFill>
                <a:srgbClr val="002D25"/>
              </a:solidFill>
              <a:latin typeface="Bubblegum Sans"/>
              <a:ea typeface="Bubblegum Sans"/>
              <a:cs typeface="Bubblegum Sans"/>
              <a:sym typeface="Bubblegum Sans"/>
            </a:endParaRPr>
          </a:p>
        </p:txBody>
      </p:sp>
      <p:sp>
        <p:nvSpPr>
          <p:cNvPr id="79" name="TextBox 78">
            <a:extLst>
              <a:ext uri="{FF2B5EF4-FFF2-40B4-BE49-F238E27FC236}">
                <a16:creationId xmlns:a16="http://schemas.microsoft.com/office/drawing/2014/main" xmlns="" id="{8094C9C7-8473-4906-A4E4-0571346277CB}"/>
              </a:ext>
            </a:extLst>
          </p:cNvPr>
          <p:cNvSpPr txBox="1"/>
          <p:nvPr/>
        </p:nvSpPr>
        <p:spPr>
          <a:xfrm>
            <a:off x="1219200" y="1859675"/>
            <a:ext cx="7048499" cy="2482667"/>
          </a:xfrm>
          <a:prstGeom prst="rect">
            <a:avLst/>
          </a:prstGeom>
          <a:solidFill>
            <a:schemeClr val="bg2">
              <a:lumMod val="90000"/>
            </a:schemeClr>
          </a:solidFill>
        </p:spPr>
        <p:txBody>
          <a:bodyPr wrap="square">
            <a:spAutoFit/>
          </a:bodyPr>
          <a:lstStyle/>
          <a:p>
            <a:pPr algn="just">
              <a:lnSpc>
                <a:spcPct val="150000"/>
              </a:lnSpc>
              <a:spcBef>
                <a:spcPts val="100"/>
              </a:spcBef>
              <a:spcAft>
                <a:spcPts val="100"/>
              </a:spcAft>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thủ</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1" name="TextBox 80">
            <a:extLst>
              <a:ext uri="{FF2B5EF4-FFF2-40B4-BE49-F238E27FC236}">
                <a16:creationId xmlns:a16="http://schemas.microsoft.com/office/drawing/2014/main" xmlns="" id="{0305495C-1B23-4D65-B113-1A18AC2A0643}"/>
              </a:ext>
            </a:extLst>
          </p:cNvPr>
          <p:cNvSpPr txBox="1"/>
          <p:nvPr/>
        </p:nvSpPr>
        <p:spPr>
          <a:xfrm>
            <a:off x="10848113" y="2014631"/>
            <a:ext cx="6677888" cy="2482667"/>
          </a:xfrm>
          <a:prstGeom prst="rect">
            <a:avLst/>
          </a:prstGeom>
          <a:solidFill>
            <a:schemeClr val="bg2">
              <a:lumMod val="90000"/>
            </a:schemeClr>
          </a:solidFill>
        </p:spPr>
        <p:txBody>
          <a:bodyPr wrap="square">
            <a:spAutoFit/>
          </a:bodyPr>
          <a:lstStyle/>
          <a:p>
            <a:pPr algn="just">
              <a:lnSpc>
                <a:spcPct val="150000"/>
              </a:lnSpc>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en-US" sz="3600" dirty="0">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xmlns="" id="{BF9E8753-1EB7-4047-9FD1-47C3B7198729}"/>
              </a:ext>
            </a:extLst>
          </p:cNvPr>
          <p:cNvSpPr txBox="1"/>
          <p:nvPr/>
        </p:nvSpPr>
        <p:spPr>
          <a:xfrm>
            <a:off x="1219200" y="7415808"/>
            <a:ext cx="7312550" cy="2482667"/>
          </a:xfrm>
          <a:prstGeom prst="rect">
            <a:avLst/>
          </a:prstGeom>
          <a:solidFill>
            <a:schemeClr val="bg2">
              <a:lumMod val="90000"/>
            </a:schemeClr>
          </a:solidFill>
        </p:spPr>
        <p:txBody>
          <a:bodyPr wrap="square">
            <a:spAutoFit/>
          </a:bodyPr>
          <a:lstStyle/>
          <a:p>
            <a:pPr algn="just">
              <a:lnSpc>
                <a:spcPct val="150000"/>
              </a:lnSpc>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ăn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en-US" sz="3600" dirty="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xmlns="" id="{8C899A9B-3C60-4B0C-B400-74CFF0820371}"/>
              </a:ext>
            </a:extLst>
          </p:cNvPr>
          <p:cNvSpPr txBox="1"/>
          <p:nvPr/>
        </p:nvSpPr>
        <p:spPr>
          <a:xfrm>
            <a:off x="10287000" y="7415808"/>
            <a:ext cx="7391400" cy="2482667"/>
          </a:xfrm>
          <a:prstGeom prst="rect">
            <a:avLst/>
          </a:prstGeom>
          <a:solidFill>
            <a:schemeClr val="bg2">
              <a:lumMod val="90000"/>
            </a:schemeClr>
          </a:solidFill>
        </p:spPr>
        <p:txBody>
          <a:bodyPr wrap="square" anchor="ctr">
            <a:spAutoFit/>
          </a:bodyPr>
          <a:lstStyle/>
          <a:p>
            <a:pPr algn="just">
              <a:lnSpc>
                <a:spcPct val="150000"/>
              </a:lnSpc>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4:</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endPar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US" sz="3600" dirty="0">
              <a:latin typeface="Arial" panose="020B060402020202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xmlns="" id="{2CC35A1B-F4FA-46DC-9C5A-51467DA63E99}"/>
              </a:ext>
            </a:extLst>
          </p:cNvPr>
          <p:cNvPicPr>
            <a:picLocks noChangeAspect="1"/>
          </p:cNvPicPr>
          <p:nvPr/>
        </p:nvPicPr>
        <p:blipFill>
          <a:blip r:embed="rId3"/>
          <a:stretch>
            <a:fillRect/>
          </a:stretch>
        </p:blipFill>
        <p:spPr>
          <a:xfrm>
            <a:off x="4523806" y="4838447"/>
            <a:ext cx="3623126" cy="2652549"/>
          </a:xfrm>
          <a:prstGeom prst="rect">
            <a:avLst/>
          </a:prstGeom>
        </p:spPr>
      </p:pic>
      <p:pic>
        <p:nvPicPr>
          <p:cNvPr id="12" name="Picture 11">
            <a:extLst>
              <a:ext uri="{FF2B5EF4-FFF2-40B4-BE49-F238E27FC236}">
                <a16:creationId xmlns:a16="http://schemas.microsoft.com/office/drawing/2014/main" xmlns="" id="{4E1216F2-7704-4142-BC3A-1AB92C14513B}"/>
              </a:ext>
            </a:extLst>
          </p:cNvPr>
          <p:cNvPicPr>
            <a:picLocks noChangeAspect="1"/>
          </p:cNvPicPr>
          <p:nvPr/>
        </p:nvPicPr>
        <p:blipFill>
          <a:blip r:embed="rId4"/>
          <a:stretch>
            <a:fillRect/>
          </a:stretch>
        </p:blipFill>
        <p:spPr>
          <a:xfrm>
            <a:off x="10465886" y="4985396"/>
            <a:ext cx="3427906" cy="2430412"/>
          </a:xfrm>
          <a:prstGeom prst="rect">
            <a:avLst/>
          </a:prstGeom>
        </p:spPr>
      </p:pic>
      <p:pic>
        <p:nvPicPr>
          <p:cNvPr id="94" name="Picture 93">
            <a:extLst>
              <a:ext uri="{FF2B5EF4-FFF2-40B4-BE49-F238E27FC236}">
                <a16:creationId xmlns:a16="http://schemas.microsoft.com/office/drawing/2014/main" xmlns="" id="{187D9B26-C010-45A6-ABC7-55CDD7E0462A}"/>
              </a:ext>
            </a:extLst>
          </p:cNvPr>
          <p:cNvPicPr>
            <a:picLocks noChangeAspect="1"/>
          </p:cNvPicPr>
          <p:nvPr/>
        </p:nvPicPr>
        <p:blipFill>
          <a:blip r:embed="rId5"/>
          <a:stretch>
            <a:fillRect/>
          </a:stretch>
        </p:blipFill>
        <p:spPr>
          <a:xfrm>
            <a:off x="7678108" y="3945770"/>
            <a:ext cx="3153136" cy="233203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28"/>
                                        </p:tgtEl>
                                        <p:attrNameLst>
                                          <p:attrName>style.visibility</p:attrName>
                                        </p:attrNameLst>
                                      </p:cBhvr>
                                      <p:to>
                                        <p:strVal val="visible"/>
                                      </p:to>
                                    </p:set>
                                    <p:animEffect transition="in" filter="barn(inVertical)">
                                      <p:cBhvr>
                                        <p:cTn id="7" dur="500"/>
                                        <p:tgtEl>
                                          <p:spTgt spid="21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arn(inVertical)">
                                      <p:cBhvr>
                                        <p:cTn id="12" dur="500"/>
                                        <p:tgtEl>
                                          <p:spTgt spid="91"/>
                                        </p:tgtEl>
                                      </p:cBhvr>
                                    </p:animEffect>
                                  </p:childTnLst>
                                </p:cTn>
                              </p:par>
                              <p:par>
                                <p:cTn id="13" presetID="16" presetClass="entr" presetSubtype="2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randombar(horizontal)">
                                      <p:cBhvr>
                                        <p:cTn id="23" dur="500"/>
                                        <p:tgtEl>
                                          <p:spTgt spid="7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arn(inVertical)">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randombar(horizontal)">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p:bldP spid="79" grpId="0" animBg="1"/>
      <p:bldP spid="81" grpId="0" animBg="1"/>
      <p:bldP spid="83" grpId="0" animBg="1"/>
      <p:bldP spid="8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0131892-1CE8-CADD-3E14-08EEEC81881E}"/>
              </a:ext>
            </a:extLst>
          </p:cNvPr>
          <p:cNvSpPr txBox="1"/>
          <p:nvPr/>
        </p:nvSpPr>
        <p:spPr>
          <a:xfrm>
            <a:off x="1181100" y="186649"/>
            <a:ext cx="15925800" cy="1081002"/>
          </a:xfrm>
          <a:prstGeom prst="rect">
            <a:avLst/>
          </a:prstGeom>
          <a:noFill/>
        </p:spPr>
        <p:txBody>
          <a:bodyPr wrap="square">
            <a:spAutoFit/>
          </a:bodyPr>
          <a:lstStyle/>
          <a:p>
            <a:pPr algn="ctr">
              <a:lnSpc>
                <a:spcPct val="150000"/>
              </a:lnSpc>
            </a:pPr>
            <a:r>
              <a:rPr lang="vi-VN" sz="4800" b="1" i="1" dirty="0">
                <a:solidFill>
                  <a:srgbClr val="002060"/>
                </a:solidFill>
                <a:latin typeface="Arial" panose="020B0604020202020204" pitchFamily="34" charset="0"/>
                <a:cs typeface="Arial" panose="020B0604020202020204" pitchFamily="34" charset="0"/>
              </a:rPr>
              <a:t>3.2. </a:t>
            </a:r>
            <a:r>
              <a:rPr lang="en-US" sz="4800" b="1" i="1" dirty="0" err="1">
                <a:solidFill>
                  <a:srgbClr val="002060"/>
                </a:solidFill>
                <a:latin typeface="Arial" panose="020B0604020202020204" pitchFamily="34" charset="0"/>
                <a:cs typeface="Arial" panose="020B0604020202020204" pitchFamily="34" charset="0"/>
              </a:rPr>
              <a:t>Thủ</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công</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nghiệp</a:t>
            </a:r>
            <a:r>
              <a:rPr lang="vi-VN" sz="4800" b="1" i="1" dirty="0">
                <a:solidFill>
                  <a:srgbClr val="002060"/>
                </a:solidFill>
                <a:latin typeface="Arial" panose="020B0604020202020204" pitchFamily="34" charset="0"/>
                <a:cs typeface="Arial" panose="020B0604020202020204" pitchFamily="34" charset="0"/>
              </a:rPr>
              <a:t> và thương nghiệp</a:t>
            </a:r>
            <a:endParaRPr lang="en-US" sz="4800" b="1" i="1" dirty="0">
              <a:solidFill>
                <a:srgbClr val="002060"/>
              </a:solidFill>
            </a:endParaRPr>
          </a:p>
        </p:txBody>
      </p:sp>
      <p:sp>
        <p:nvSpPr>
          <p:cNvPr id="13" name="TextBox 12">
            <a:extLst>
              <a:ext uri="{FF2B5EF4-FFF2-40B4-BE49-F238E27FC236}">
                <a16:creationId xmlns:a16="http://schemas.microsoft.com/office/drawing/2014/main" xmlns="" id="{5772F869-B07A-CFD3-9006-7165204955F5}"/>
              </a:ext>
            </a:extLst>
          </p:cNvPr>
          <p:cNvSpPr txBox="1"/>
          <p:nvPr/>
        </p:nvSpPr>
        <p:spPr>
          <a:xfrm>
            <a:off x="2125338" y="2938828"/>
            <a:ext cx="5325849" cy="707886"/>
          </a:xfrm>
          <a:prstGeom prst="rect">
            <a:avLst/>
          </a:prstGeom>
          <a:noFill/>
        </p:spPr>
        <p:txBody>
          <a:bodyPr wrap="square">
            <a:spAutoFit/>
          </a:bodyPr>
          <a:lstStyle/>
          <a:p>
            <a:pPr algn="ctr"/>
            <a:r>
              <a:rPr lang="en-US" sz="4000" b="1" dirty="0" err="1">
                <a:solidFill>
                  <a:srgbClr val="FF0000"/>
                </a:solidFill>
                <a:latin typeface="Arial" panose="020B0604020202020204" pitchFamily="34" charset="0"/>
                <a:cs typeface="Arial" panose="020B0604020202020204" pitchFamily="34" charset="0"/>
              </a:rPr>
              <a:t>Người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Kinh</a:t>
            </a:r>
            <a:endParaRPr lang="en-US" sz="4000" b="1" dirty="0">
              <a:solidFill>
                <a:srgbClr val="FF0000"/>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312A96C3-24B1-9EA1-D12E-6D2C24903282}"/>
              </a:ext>
            </a:extLst>
          </p:cNvPr>
          <p:cNvCxnSpPr>
            <a:cxnSpLocks/>
          </p:cNvCxnSpPr>
          <p:nvPr/>
        </p:nvCxnSpPr>
        <p:spPr>
          <a:xfrm>
            <a:off x="9372600" y="2911614"/>
            <a:ext cx="0" cy="7119101"/>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7238FC4B-6386-40B1-BA28-664CEF99E03B}"/>
              </a:ext>
            </a:extLst>
          </p:cNvPr>
          <p:cNvSpPr txBox="1"/>
          <p:nvPr/>
        </p:nvSpPr>
        <p:spPr>
          <a:xfrm>
            <a:off x="10674895" y="2973299"/>
            <a:ext cx="6446519" cy="707886"/>
          </a:xfrm>
          <a:prstGeom prst="rect">
            <a:avLst/>
          </a:prstGeom>
          <a:noFill/>
        </p:spPr>
        <p:txBody>
          <a:bodyPr wrap="square">
            <a:spAutoFit/>
          </a:bodyPr>
          <a:lstStyle/>
          <a:p>
            <a:pPr algn="ctr"/>
            <a:r>
              <a:rPr lang="en-US" sz="4000" b="1" dirty="0" err="1">
                <a:solidFill>
                  <a:srgbClr val="FF0000"/>
                </a:solidFill>
                <a:latin typeface="Arial" panose="020B0604020202020204" pitchFamily="34" charset="0"/>
                <a:cs typeface="Arial" panose="020B0604020202020204" pitchFamily="34" charset="0"/>
              </a:rPr>
              <a:t>Dân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tộc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thiểu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số</a:t>
            </a:r>
            <a:endParaRPr lang="en-US" sz="40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D0108D-0B92-44E8-A849-8D666F1DA3DA}"/>
              </a:ext>
            </a:extLst>
          </p:cNvPr>
          <p:cNvSpPr txBox="1"/>
          <p:nvPr/>
        </p:nvSpPr>
        <p:spPr>
          <a:xfrm>
            <a:off x="0" y="1696112"/>
            <a:ext cx="4551592" cy="707886"/>
          </a:xfrm>
          <a:prstGeom prst="homePlate">
            <a:avLst/>
          </a:prstGeom>
          <a:solidFill>
            <a:schemeClr val="bg2">
              <a:lumMod val="90000"/>
            </a:schemeClr>
          </a:solidFill>
          <a:ln>
            <a:solidFill>
              <a:schemeClr val="tx1"/>
            </a:solidFill>
          </a:ln>
        </p:spPr>
        <p:txBody>
          <a:bodyPr wrap="square">
            <a:spAutoFit/>
          </a:bodyPr>
          <a:lstStyle/>
          <a:p>
            <a:r>
              <a:rPr lang="en-US" sz="4000" b="1" dirty="0" err="1">
                <a:solidFill>
                  <a:srgbClr val="C00000"/>
                </a:solidFill>
                <a:latin typeface="Arial" panose="020B0604020202020204" pitchFamily="34" charset="0"/>
                <a:cs typeface="Arial" panose="020B0604020202020204" pitchFamily="34" charset="0"/>
              </a:rPr>
              <a:t>Thủ</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nghiệp</a:t>
            </a:r>
            <a:r>
              <a:rPr lang="vi-VN" sz="4000" b="1" dirty="0">
                <a:solidFill>
                  <a:srgbClr val="C00000"/>
                </a:solidFill>
                <a:latin typeface="Arial" panose="020B0604020202020204" pitchFamily="34" charset="0"/>
                <a:cs typeface="Arial" panose="020B0604020202020204" pitchFamily="34" charset="0"/>
              </a:rPr>
              <a:t> </a:t>
            </a:r>
            <a:endParaRPr lang="en-US" sz="4000" dirty="0">
              <a:solidFill>
                <a:srgbClr val="C00000"/>
              </a:solidFill>
            </a:endParaRPr>
          </a:p>
        </p:txBody>
      </p:sp>
      <p:sp>
        <p:nvSpPr>
          <p:cNvPr id="18" name="TextBox 17">
            <a:extLst>
              <a:ext uri="{FF2B5EF4-FFF2-40B4-BE49-F238E27FC236}">
                <a16:creationId xmlns:a16="http://schemas.microsoft.com/office/drawing/2014/main" xmlns="" id="{E7700987-F982-4A16-82F0-598C31F56B62}"/>
              </a:ext>
            </a:extLst>
          </p:cNvPr>
          <p:cNvSpPr txBox="1"/>
          <p:nvPr/>
        </p:nvSpPr>
        <p:spPr>
          <a:xfrm>
            <a:off x="466818" y="3952264"/>
            <a:ext cx="8642891" cy="5832302"/>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Phát triển các nghề thủ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gốm, dệt, đúc đồng, rèn sắt, làm giấy,... từ sớm.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nghề nổi tiếng trong cả nước: làng gốm Bát Tràng (Hà Nội), làng hương Thuỷ Xuân (Huế), làng nghề chăm nón lá Thới Tân (Cần Thơ), làng dệt chiếu Long Định (Đồng Tháp),...</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170CE038-53C9-43E9-BE25-11822FEC75A0}"/>
              </a:ext>
            </a:extLst>
          </p:cNvPr>
          <p:cNvSpPr txBox="1"/>
          <p:nvPr/>
        </p:nvSpPr>
        <p:spPr>
          <a:xfrm>
            <a:off x="9625877" y="3926616"/>
            <a:ext cx="8195305" cy="5857950"/>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Vùng Tây Bắc: dệt thổ cẩm, lanh, chế tác đồ trang sức, làm mộc, đan lát,...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Tây Nguyên: dệt thổ cẩm, mây tre đan, điêu khắc tượng, làm rượu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Tây Nam Bộ</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(Khơ-me, Chăm)</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dệt lụa, dệt chiếu, làm gốm,...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40515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 calcmode="lin" valueType="num">
                                      <p:cBhvr additive="base">
                                        <p:cTn id="2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anim calcmode="lin" valueType="num">
                                      <p:cBhvr additive="base">
                                        <p:cTn id="4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anim calcmode="lin" valueType="num">
                                      <p:cBhvr additive="base">
                                        <p:cTn id="55"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1" grpId="0" animBg="1"/>
      <p:bldP spid="18" grpId="0" build="p"/>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0131892-1CE8-CADD-3E14-08EEEC81881E}"/>
              </a:ext>
            </a:extLst>
          </p:cNvPr>
          <p:cNvSpPr txBox="1"/>
          <p:nvPr/>
        </p:nvSpPr>
        <p:spPr>
          <a:xfrm>
            <a:off x="1181100" y="186649"/>
            <a:ext cx="15925800" cy="1081002"/>
          </a:xfrm>
          <a:prstGeom prst="rect">
            <a:avLst/>
          </a:prstGeom>
          <a:noFill/>
        </p:spPr>
        <p:txBody>
          <a:bodyPr wrap="square">
            <a:spAutoFit/>
          </a:bodyPr>
          <a:lstStyle/>
          <a:p>
            <a:pPr algn="ctr">
              <a:lnSpc>
                <a:spcPct val="150000"/>
              </a:lnSpc>
            </a:pPr>
            <a:r>
              <a:rPr lang="vi-VN" sz="4800" b="1" i="1" dirty="0">
                <a:solidFill>
                  <a:srgbClr val="002060"/>
                </a:solidFill>
                <a:latin typeface="Arial" panose="020B0604020202020204" pitchFamily="34" charset="0"/>
                <a:cs typeface="Arial" panose="020B0604020202020204" pitchFamily="34" charset="0"/>
              </a:rPr>
              <a:t>3.2. </a:t>
            </a:r>
            <a:r>
              <a:rPr lang="en-US" sz="4800" b="1" i="1" dirty="0" err="1">
                <a:solidFill>
                  <a:srgbClr val="002060"/>
                </a:solidFill>
                <a:latin typeface="Arial" panose="020B0604020202020204" pitchFamily="34" charset="0"/>
                <a:cs typeface="Arial" panose="020B0604020202020204" pitchFamily="34" charset="0"/>
              </a:rPr>
              <a:t>Thủ</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công</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nghiệp</a:t>
            </a:r>
            <a:r>
              <a:rPr lang="vi-VN" sz="4800" b="1" i="1" dirty="0">
                <a:solidFill>
                  <a:srgbClr val="002060"/>
                </a:solidFill>
                <a:latin typeface="Arial" panose="020B0604020202020204" pitchFamily="34" charset="0"/>
                <a:cs typeface="Arial" panose="020B0604020202020204" pitchFamily="34" charset="0"/>
              </a:rPr>
              <a:t> và thương nghiệp</a:t>
            </a:r>
            <a:endParaRPr lang="en-US" sz="4800" b="1" i="1" dirty="0">
              <a:solidFill>
                <a:srgbClr val="002060"/>
              </a:solidFill>
            </a:endParaRPr>
          </a:p>
        </p:txBody>
      </p:sp>
      <p:sp>
        <p:nvSpPr>
          <p:cNvPr id="11" name="TextBox 10">
            <a:extLst>
              <a:ext uri="{FF2B5EF4-FFF2-40B4-BE49-F238E27FC236}">
                <a16:creationId xmlns:a16="http://schemas.microsoft.com/office/drawing/2014/main" xmlns="" id="{25D0108D-0B92-44E8-A849-8D666F1DA3DA}"/>
              </a:ext>
            </a:extLst>
          </p:cNvPr>
          <p:cNvSpPr txBox="1"/>
          <p:nvPr/>
        </p:nvSpPr>
        <p:spPr>
          <a:xfrm>
            <a:off x="0" y="1696112"/>
            <a:ext cx="4551592" cy="707886"/>
          </a:xfrm>
          <a:prstGeom prst="homePlate">
            <a:avLst/>
          </a:prstGeom>
          <a:solidFill>
            <a:schemeClr val="bg2">
              <a:lumMod val="90000"/>
            </a:schemeClr>
          </a:solidFill>
          <a:ln>
            <a:solidFill>
              <a:schemeClr val="tx1"/>
            </a:solidFill>
          </a:ln>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Thương </a:t>
            </a:r>
            <a:r>
              <a:rPr lang="en-US" sz="4000" b="1" dirty="0" err="1">
                <a:solidFill>
                  <a:srgbClr val="C00000"/>
                </a:solidFill>
                <a:latin typeface="Arial" panose="020B0604020202020204" pitchFamily="34" charset="0"/>
                <a:cs typeface="Arial" panose="020B0604020202020204" pitchFamily="34" charset="0"/>
              </a:rPr>
              <a:t>nghiệp</a:t>
            </a:r>
            <a:r>
              <a:rPr lang="vi-VN" sz="4000" b="1" dirty="0">
                <a:solidFill>
                  <a:srgbClr val="C00000"/>
                </a:solidFill>
                <a:latin typeface="Arial" panose="020B0604020202020204" pitchFamily="34" charset="0"/>
                <a:cs typeface="Arial" panose="020B0604020202020204" pitchFamily="34" charset="0"/>
              </a:rPr>
              <a:t> </a:t>
            </a:r>
            <a:endParaRPr lang="en-US" sz="4000" dirty="0">
              <a:solidFill>
                <a:srgbClr val="C00000"/>
              </a:solidFill>
            </a:endParaRPr>
          </a:p>
        </p:txBody>
      </p:sp>
      <p:sp>
        <p:nvSpPr>
          <p:cNvPr id="14" name="TextBox 13">
            <a:extLst>
              <a:ext uri="{FF2B5EF4-FFF2-40B4-BE49-F238E27FC236}">
                <a16:creationId xmlns:a16="http://schemas.microsoft.com/office/drawing/2014/main" xmlns="" id="{D24C6EAB-0583-4CFC-8E31-AECDF8C3A7D1}"/>
              </a:ext>
            </a:extLst>
          </p:cNvPr>
          <p:cNvSpPr txBox="1"/>
          <p:nvPr/>
        </p:nvSpPr>
        <p:spPr>
          <a:xfrm>
            <a:off x="1828800" y="3073109"/>
            <a:ext cx="8434615" cy="2482667"/>
          </a:xfrm>
          <a:prstGeom prst="rect">
            <a:avLst/>
          </a:prstGeom>
          <a:noFill/>
        </p:spPr>
        <p:txBody>
          <a:bodyPr wrap="square">
            <a:spAutoFit/>
          </a:bodyPr>
          <a:lstStyle/>
          <a:p>
            <a:pPr algn="just">
              <a:lnSpc>
                <a:spcPct val="150000"/>
              </a:lnSpc>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Chợ là nơi trao đổi, buôn bán các mặt hàng, giao lưu văn hoá và thể hiện tính cộng đồng.</a:t>
            </a:r>
            <a:endParaRPr lang="en-US" sz="3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25A4FC4B-413D-48E4-ADB7-A6A836415321}"/>
              </a:ext>
            </a:extLst>
          </p:cNvPr>
          <p:cNvSpPr txBox="1"/>
          <p:nvPr/>
        </p:nvSpPr>
        <p:spPr>
          <a:xfrm>
            <a:off x="15324830" y="8475894"/>
            <a:ext cx="2438400" cy="1651671"/>
          </a:xfrm>
          <a:prstGeom prst="rect">
            <a:avLst/>
          </a:prstGeom>
          <a:noFill/>
        </p:spPr>
        <p:txBody>
          <a:bodyPr wrap="square">
            <a:spAutoFit/>
          </a:bodyPr>
          <a:lstStyle/>
          <a:p>
            <a:pPr algn="just">
              <a:lnSpc>
                <a:spcPct val="150000"/>
              </a:lnSpc>
              <a:spcBef>
                <a:spcPts val="100"/>
              </a:spcBef>
              <a:spcAft>
                <a:spcPts val="100"/>
              </a:spcAft>
            </a:pPr>
            <a:r>
              <a:rPr lang="vi-VN" sz="3600" i="1" dirty="0">
                <a:solidFill>
                  <a:srgbClr val="C00000"/>
                </a:solidFill>
                <a:latin typeface="Arial" panose="020B0604020202020204" pitchFamily="34" charset="0"/>
                <a:ea typeface="Calibri" panose="020F0502020204030204" pitchFamily="34" charset="0"/>
                <a:cs typeface="Arial" panose="020B0604020202020204" pitchFamily="34" charset="0"/>
              </a:rPr>
              <a:t>C</a:t>
            </a:r>
            <a:r>
              <a:rPr lang="nl-NL" sz="36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hợ phiên</a:t>
            </a:r>
            <a:r>
              <a:rPr lang="vi-VN" sz="36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(vùng cao)</a:t>
            </a:r>
            <a:endParaRPr lang="en-US" sz="36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D9CE2840-1F45-421A-A524-208142F0B491}"/>
              </a:ext>
            </a:extLst>
          </p:cNvPr>
          <p:cNvSpPr txBox="1"/>
          <p:nvPr/>
        </p:nvSpPr>
        <p:spPr>
          <a:xfrm>
            <a:off x="1828800" y="6108221"/>
            <a:ext cx="7801429" cy="2482667"/>
          </a:xfrm>
          <a:prstGeom prst="rect">
            <a:avLst/>
          </a:prstGeom>
          <a:noFill/>
        </p:spPr>
        <p:txBody>
          <a:bodyPr wrap="square">
            <a:spAutoFit/>
          </a:bodyPr>
          <a:lstStyle/>
          <a:p>
            <a:pPr algn="just">
              <a:lnSpc>
                <a:spcPct val="150000"/>
              </a:lnSpc>
              <a:spcBef>
                <a:spcPts val="100"/>
              </a:spcBef>
              <a:spcAft>
                <a:spcPts val="100"/>
              </a:spcAft>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cửa hàng tiện lợi, siêu thị, trung tâm thương mại,... đã xuất hiện trên khắp mọi miền đất nước.</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10D54043-D510-4014-B87D-D63C9D32E3D7}"/>
              </a:ext>
            </a:extLst>
          </p:cNvPr>
          <p:cNvSpPr txBox="1"/>
          <p:nvPr/>
        </p:nvSpPr>
        <p:spPr>
          <a:xfrm>
            <a:off x="12573000" y="5177625"/>
            <a:ext cx="5460118" cy="646331"/>
          </a:xfrm>
          <a:prstGeom prst="rect">
            <a:avLst/>
          </a:prstGeom>
          <a:noFill/>
        </p:spPr>
        <p:txBody>
          <a:bodyPr wrap="square">
            <a:spAutoFit/>
          </a:bodyPr>
          <a:lstStyle/>
          <a:p>
            <a:r>
              <a:rPr lang="vi-VN" sz="3600" i="1" dirty="0">
                <a:solidFill>
                  <a:srgbClr val="C00000"/>
                </a:solidFill>
                <a:latin typeface="Arial" panose="020B0604020202020204" pitchFamily="34" charset="0"/>
                <a:ea typeface="Calibri" panose="020F0502020204030204" pitchFamily="34" charset="0"/>
                <a:cs typeface="Arial" panose="020B0604020202020204" pitchFamily="34" charset="0"/>
              </a:rPr>
              <a:t>C</a:t>
            </a:r>
            <a:r>
              <a:rPr lang="nl-NL" sz="36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hợ làng, chợ huyện</a:t>
            </a:r>
            <a:r>
              <a:rPr lang="vi-VN" sz="36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600" i="1" dirty="0">
              <a:solidFill>
                <a:srgbClr val="C00000"/>
              </a:solidFill>
            </a:endParaRPr>
          </a:p>
        </p:txBody>
      </p:sp>
      <p:pic>
        <p:nvPicPr>
          <p:cNvPr id="1026" name="Picture 2" descr="Chợ - nét văn hóa đặc thù của người Việt | VTV.VN">
            <a:extLst>
              <a:ext uri="{FF2B5EF4-FFF2-40B4-BE49-F238E27FC236}">
                <a16:creationId xmlns:a16="http://schemas.microsoft.com/office/drawing/2014/main" xmlns="" id="{44236747-C42F-4D55-884F-BE068CA63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145" y="1507178"/>
            <a:ext cx="5416774" cy="3593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Sapa Lào Cai những thập niên 1920 – TRANG CHIA SẺ">
            <a:extLst>
              <a:ext uri="{FF2B5EF4-FFF2-40B4-BE49-F238E27FC236}">
                <a16:creationId xmlns:a16="http://schemas.microsoft.com/office/drawing/2014/main" xmlns="" id="{2ED842B2-D615-4FE9-B55E-C35B509E5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942" y="6291606"/>
            <a:ext cx="5196116" cy="37888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28C3D4D-783E-4421-A5CD-4A8025D0B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406" y="3624584"/>
            <a:ext cx="1453787" cy="1188470"/>
          </a:xfrm>
          <a:prstGeom prst="rect">
            <a:avLst/>
          </a:prstGeom>
        </p:spPr>
      </p:pic>
      <p:pic>
        <p:nvPicPr>
          <p:cNvPr id="13" name="Picture 9">
            <a:extLst>
              <a:ext uri="{FF2B5EF4-FFF2-40B4-BE49-F238E27FC236}">
                <a16:creationId xmlns:a16="http://schemas.microsoft.com/office/drawing/2014/main" xmlns="" id="{C8CEC57C-95EF-4B79-A4FA-08B8264675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1241" y="6515100"/>
            <a:ext cx="1453787" cy="1188470"/>
          </a:xfrm>
          <a:prstGeom prst="rect">
            <a:avLst/>
          </a:prstGeom>
        </p:spPr>
      </p:pic>
    </p:spTree>
    <p:extLst>
      <p:ext uri="{BB962C8B-B14F-4D97-AF65-F5344CB8AC3E}">
        <p14:creationId xmlns:p14="http://schemas.microsoft.com/office/powerpoint/2010/main" val="3811637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inVertical)">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barn(inVertical)">
                                      <p:cBhvr>
                                        <p:cTn id="36" dur="500"/>
                                        <p:tgtEl>
                                          <p:spTgt spid="10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7"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862C85-39E5-4CD3-B2B2-E28D79F516C2}"/>
              </a:ext>
            </a:extLst>
          </p:cNvPr>
          <p:cNvPicPr>
            <a:picLocks noChangeAspect="1"/>
          </p:cNvPicPr>
          <p:nvPr/>
        </p:nvPicPr>
        <p:blipFill>
          <a:blip r:embed="rId2"/>
          <a:stretch>
            <a:fillRect/>
          </a:stretch>
        </p:blipFill>
        <p:spPr>
          <a:xfrm>
            <a:off x="1143000" y="571500"/>
            <a:ext cx="7854522" cy="5872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50620B72-7C53-44EF-BCFD-58432FA94D13}"/>
              </a:ext>
            </a:extLst>
          </p:cNvPr>
          <p:cNvPicPr>
            <a:picLocks noChangeAspect="1"/>
          </p:cNvPicPr>
          <p:nvPr/>
        </p:nvPicPr>
        <p:blipFill>
          <a:blip r:embed="rId3"/>
          <a:stretch>
            <a:fillRect/>
          </a:stretch>
        </p:blipFill>
        <p:spPr>
          <a:xfrm>
            <a:off x="9906000" y="2097961"/>
            <a:ext cx="7746666" cy="6091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xmlns="" id="{72E44F60-9601-43A4-BF74-113AC27ED198}"/>
              </a:ext>
            </a:extLst>
          </p:cNvPr>
          <p:cNvSpPr txBox="1"/>
          <p:nvPr/>
        </p:nvSpPr>
        <p:spPr>
          <a:xfrm>
            <a:off x="942284" y="6743700"/>
            <a:ext cx="8019143" cy="1824923"/>
          </a:xfrm>
          <a:prstGeom prst="rect">
            <a:avLst/>
          </a:prstGeom>
          <a:noFill/>
        </p:spPr>
        <p:txBody>
          <a:bodyPr wrap="square">
            <a:spAutoFit/>
          </a:bodyPr>
          <a:lstStyle/>
          <a:p>
            <a:pPr algn="ctr">
              <a:lnSpc>
                <a:spcPct val="150000"/>
              </a:lnSpc>
            </a:pPr>
            <a:r>
              <a:rPr lang="vi-VN" sz="4000" i="1" dirty="0">
                <a:solidFill>
                  <a:schemeClr val="accent1">
                    <a:lumMod val="75000"/>
                  </a:schemeClr>
                </a:solidFill>
                <a:latin typeface="Arial" panose="020B0604020202020204" pitchFamily="34" charset="0"/>
                <a:cs typeface="Arial" panose="020B0604020202020204" pitchFamily="34" charset="0"/>
              </a:rPr>
              <a:t>Nghề làm gốm của dân tộc Chăm (Ninh Thuận)</a:t>
            </a:r>
            <a:endParaRPr lang="en-US" sz="4000" i="1" dirty="0">
              <a:solidFill>
                <a:schemeClr val="accent1">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4F249511-1675-4E68-8A7B-3B67D60B47C2}"/>
              </a:ext>
            </a:extLst>
          </p:cNvPr>
          <p:cNvSpPr txBox="1"/>
          <p:nvPr/>
        </p:nvSpPr>
        <p:spPr>
          <a:xfrm>
            <a:off x="9633523" y="8462077"/>
            <a:ext cx="8019143" cy="901593"/>
          </a:xfrm>
          <a:prstGeom prst="rect">
            <a:avLst/>
          </a:prstGeom>
          <a:noFill/>
        </p:spPr>
        <p:txBody>
          <a:bodyPr wrap="square">
            <a:spAutoFit/>
          </a:bodyPr>
          <a:lstStyle/>
          <a:p>
            <a:pPr algn="ctr">
              <a:lnSpc>
                <a:spcPct val="150000"/>
              </a:lnSpc>
            </a:pPr>
            <a:r>
              <a:rPr lang="vi-VN" sz="4000" i="1" dirty="0">
                <a:solidFill>
                  <a:schemeClr val="accent1">
                    <a:lumMod val="75000"/>
                  </a:schemeClr>
                </a:solidFill>
                <a:latin typeface="Arial" panose="020B0604020202020204" pitchFamily="34" charset="0"/>
                <a:cs typeface="Arial" panose="020B0604020202020204" pitchFamily="34" charset="0"/>
              </a:rPr>
              <a:t>Chợ nổi Cái Răng (Cần Thơ)</a:t>
            </a:r>
            <a:endParaRPr lang="en-US" sz="4000" i="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835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B7D110E6-BDB1-A770-D552-F0EEE75F6EE7}"/>
              </a:ext>
            </a:extLst>
          </p:cNvPr>
          <p:cNvPicPr>
            <a:picLocks noChangeAspect="1"/>
          </p:cNvPicPr>
          <p:nvPr/>
        </p:nvPicPr>
        <p:blipFill>
          <a:blip r:embed="rId2"/>
          <a:srcRect/>
          <a:stretch>
            <a:fillRect/>
          </a:stretch>
        </p:blipFill>
        <p:spPr>
          <a:xfrm>
            <a:off x="8382000" y="6676298"/>
            <a:ext cx="1792160" cy="3181350"/>
          </a:xfrm>
          <a:prstGeom prst="rect">
            <a:avLst/>
          </a:prstGeom>
        </p:spPr>
      </p:pic>
      <p:pic>
        <p:nvPicPr>
          <p:cNvPr id="2052" name="Picture 4" descr="Tìm hiểu trang phục truyền thống của các dân tộc ở Việt Nam | Tiểu Học Hồ  Văn Huê">
            <a:extLst>
              <a:ext uri="{FF2B5EF4-FFF2-40B4-BE49-F238E27FC236}">
                <a16:creationId xmlns:a16="http://schemas.microsoft.com/office/drawing/2014/main" xmlns="" id="{06197219-527A-4B62-B2B8-32BDCD5E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53" y="419100"/>
            <a:ext cx="6455589" cy="4209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ặc điểm của kiến trúc nhà sàn Tây Nguyên - Casagranda">
            <a:extLst>
              <a:ext uri="{FF2B5EF4-FFF2-40B4-BE49-F238E27FC236}">
                <a16:creationId xmlns:a16="http://schemas.microsoft.com/office/drawing/2014/main" xmlns="" id="{AF4D1D77-E36A-4DBF-9B5E-0581697E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3747" y="516350"/>
            <a:ext cx="5829300" cy="411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nấu xôi ngũ sắc ngon đúng chuẩn của người Thái">
            <a:extLst>
              <a:ext uri="{FF2B5EF4-FFF2-40B4-BE49-F238E27FC236}">
                <a16:creationId xmlns:a16="http://schemas.microsoft.com/office/drawing/2014/main" xmlns="" id="{B57744F4-02E3-42B3-9D66-E00F565AC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53" y="5895103"/>
            <a:ext cx="6322089" cy="39625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10DEBFFB-84F5-4E56-84A8-B7C6C85C9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3080" y="6001624"/>
            <a:ext cx="5671738" cy="3866050"/>
          </a:xfrm>
          <a:prstGeom prst="rect">
            <a:avLst/>
          </a:prstGeom>
        </p:spPr>
      </p:pic>
      <p:sp>
        <p:nvSpPr>
          <p:cNvPr id="4" name="Rectangle: Rounded Corners 3">
            <a:extLst>
              <a:ext uri="{FF2B5EF4-FFF2-40B4-BE49-F238E27FC236}">
                <a16:creationId xmlns:a16="http://schemas.microsoft.com/office/drawing/2014/main" xmlns="" id="{12B8CFB0-E5D4-466E-A099-230F53826917}"/>
              </a:ext>
            </a:extLst>
          </p:cNvPr>
          <p:cNvSpPr/>
          <p:nvPr/>
        </p:nvSpPr>
        <p:spPr>
          <a:xfrm>
            <a:off x="5353488" y="3877650"/>
            <a:ext cx="7924800" cy="235217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64B9E8C9-6F18-4B7D-9649-DDE7BFE61678}"/>
              </a:ext>
            </a:extLst>
          </p:cNvPr>
          <p:cNvSpPr txBox="1"/>
          <p:nvPr/>
        </p:nvSpPr>
        <p:spPr>
          <a:xfrm>
            <a:off x="5877363" y="4465546"/>
            <a:ext cx="6877050" cy="923330"/>
          </a:xfrm>
          <a:prstGeom prst="rect">
            <a:avLst/>
          </a:prstGeom>
          <a:noFill/>
        </p:spPr>
        <p:txBody>
          <a:bodyPr wrap="square">
            <a:spAutoFit/>
          </a:bodyPr>
          <a:lstStyle/>
          <a:p>
            <a:pPr algn="ctr"/>
            <a:r>
              <a:rPr lang="vi-VN" sz="5400" b="1" i="1" dirty="0">
                <a:solidFill>
                  <a:srgbClr val="C00000"/>
                </a:solidFill>
                <a:latin typeface="Arial" panose="020B0604020202020204" pitchFamily="34" charset="0"/>
                <a:cs typeface="Arial" panose="020B0604020202020204" pitchFamily="34" charset="0"/>
              </a:rPr>
              <a:t>3.3.</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Ăn</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mặc</a:t>
            </a:r>
            <a:r>
              <a:rPr lang="en-US" sz="5400" b="1" i="1" dirty="0">
                <a:solidFill>
                  <a:srgbClr val="C00000"/>
                </a:solidFill>
                <a:latin typeface="Arial" panose="020B0604020202020204" pitchFamily="34" charset="0"/>
                <a:cs typeface="Arial" panose="020B0604020202020204" pitchFamily="34" charset="0"/>
              </a:rPr>
              <a:t>, ở</a:t>
            </a:r>
            <a:endParaRPr lang="en-US" sz="5400" b="1" i="1" dirty="0">
              <a:solidFill>
                <a:srgbClr val="C00000"/>
              </a:solidFill>
            </a:endParaRPr>
          </a:p>
        </p:txBody>
      </p:sp>
    </p:spTree>
    <p:extLst>
      <p:ext uri="{BB962C8B-B14F-4D97-AF65-F5344CB8AC3E}">
        <p14:creationId xmlns:p14="http://schemas.microsoft.com/office/powerpoint/2010/main" val="32980618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0"/>
                                  </p:stCondLst>
                                  <p:childTnLst>
                                    <p:set>
                                      <p:cBhvr>
                                        <p:cTn id="31" dur="1" fill="hold">
                                          <p:stCondLst>
                                            <p:cond delay="0"/>
                                          </p:stCondLst>
                                        </p:cTn>
                                        <p:tgtEl>
                                          <p:spTgt spid="2056"/>
                                        </p:tgtEl>
                                        <p:attrNameLst>
                                          <p:attrName>style.visibility</p:attrName>
                                        </p:attrNameLst>
                                      </p:cBhvr>
                                      <p:to>
                                        <p:strVal val="visible"/>
                                      </p:to>
                                    </p:set>
                                    <p:anim calcmode="lin" valueType="num">
                                      <p:cBhvr>
                                        <p:cTn id="32" dur="500" fill="hold"/>
                                        <p:tgtEl>
                                          <p:spTgt spid="2056"/>
                                        </p:tgtEl>
                                        <p:attrNameLst>
                                          <p:attrName>ppt_w</p:attrName>
                                        </p:attrNameLst>
                                      </p:cBhvr>
                                      <p:tavLst>
                                        <p:tav tm="0">
                                          <p:val>
                                            <p:fltVal val="0"/>
                                          </p:val>
                                        </p:tav>
                                        <p:tav tm="100000">
                                          <p:val>
                                            <p:strVal val="#ppt_w"/>
                                          </p:val>
                                        </p:tav>
                                      </p:tavLst>
                                    </p:anim>
                                    <p:anim calcmode="lin" valueType="num">
                                      <p:cBhvr>
                                        <p:cTn id="33" dur="500" fill="hold"/>
                                        <p:tgtEl>
                                          <p:spTgt spid="2056"/>
                                        </p:tgtEl>
                                        <p:attrNameLst>
                                          <p:attrName>ppt_h</p:attrName>
                                        </p:attrNameLst>
                                      </p:cBhvr>
                                      <p:tavLst>
                                        <p:tav tm="0">
                                          <p:val>
                                            <p:fltVal val="0"/>
                                          </p:val>
                                        </p:tav>
                                        <p:tav tm="100000">
                                          <p:val>
                                            <p:strVal val="#ppt_h"/>
                                          </p:val>
                                        </p:tav>
                                      </p:tavLst>
                                    </p:anim>
                                    <p:animEffect transition="in" filter="fade">
                                      <p:cBhvr>
                                        <p:cTn id="34" dur="500"/>
                                        <p:tgtEl>
                                          <p:spTgt spid="2056"/>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6286500" y="266700"/>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Người</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Kinh</a:t>
            </a:r>
            <a:endParaRPr lang="en-US" sz="4800" b="1" i="1" dirty="0">
              <a:solidFill>
                <a:srgbClr val="002060"/>
              </a:solidFill>
            </a:endParaRP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0" y="1943100"/>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Ăn</a:t>
            </a:r>
          </a:p>
        </p:txBody>
      </p:sp>
      <p:sp>
        <p:nvSpPr>
          <p:cNvPr id="14" name="TextBox 13">
            <a:extLst>
              <a:ext uri="{FF2B5EF4-FFF2-40B4-BE49-F238E27FC236}">
                <a16:creationId xmlns:a16="http://schemas.microsoft.com/office/drawing/2014/main" xmlns="" id="{AF8AE2B3-74F3-CAFC-A468-8236F1C02892}"/>
              </a:ext>
            </a:extLst>
          </p:cNvPr>
          <p:cNvSpPr txBox="1"/>
          <p:nvPr/>
        </p:nvSpPr>
        <p:spPr>
          <a:xfrm>
            <a:off x="533400" y="3221323"/>
            <a:ext cx="8610600" cy="663765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Noto Sans Symbols"/>
                <a:cs typeface="Arial" panose="020B0604020202020204" pitchFamily="34" charset="0"/>
              </a:rPr>
              <a:t>Đồ ăn, thức uống cơ bản hàng ngày: cơm tẻ, nước chè. Trong bữa ăn thường có canh, rau.</a:t>
            </a:r>
          </a:p>
          <a:p>
            <a:pPr marL="571500" lvl="0" indent="-571500" algn="just">
              <a:lnSpc>
                <a:spcPct val="150000"/>
              </a:lnSpc>
              <a:buFont typeface="Wingdings" panose="05000000000000000000" pitchFamily="2" charset="2"/>
              <a:buChar char="§"/>
            </a:pPr>
            <a:r>
              <a:rPr lang="nl-NL" sz="3600" dirty="0">
                <a:latin typeface="Arial" panose="020B0604020202020204" pitchFamily="34" charset="0"/>
                <a:cs typeface="Arial" panose="020B0604020202020204" pitchFamily="34" charset="0"/>
              </a:rPr>
              <a:t>Ưa dùng nước mắm và các loại cà muối, dưa </a:t>
            </a:r>
            <a:r>
              <a:rPr lang="vi-VN" sz="3600" dirty="0">
                <a:latin typeface="Arial" panose="020B0604020202020204" pitchFamily="34" charset="0"/>
                <a:cs typeface="Arial" panose="020B0604020202020204" pitchFamily="34" charset="0"/>
              </a:rPr>
              <a:t>muối.</a:t>
            </a:r>
          </a:p>
          <a:p>
            <a:pPr marL="571500" indent="-571500" algn="just">
              <a:lnSpc>
                <a:spcPct val="150000"/>
              </a:lnSpc>
              <a:buFont typeface="Wingdings" panose="05000000000000000000" pitchFamily="2" charset="2"/>
              <a:buChar char="§"/>
            </a:pPr>
            <a:r>
              <a:rPr lang="nl-NL" sz="3600" dirty="0">
                <a:latin typeface="Arial" panose="020B0604020202020204" pitchFamily="34" charset="0"/>
                <a:cs typeface="Arial" panose="020B0604020202020204" pitchFamily="34" charset="0"/>
              </a:rPr>
              <a:t>Món ăn của người Kinh ở miền Trung thường cay và </a:t>
            </a:r>
            <a:r>
              <a:rPr lang="vi-VN" sz="3600" dirty="0">
                <a:latin typeface="Arial" panose="020B0604020202020204" pitchFamily="34" charset="0"/>
                <a:cs typeface="Arial" panose="020B0604020202020204" pitchFamily="34" charset="0"/>
              </a:rPr>
              <a:t>mặn; </a:t>
            </a:r>
            <a:r>
              <a:rPr lang="nl-NL" sz="3600" dirty="0">
                <a:latin typeface="Arial" panose="020B0604020202020204" pitchFamily="34" charset="0"/>
                <a:cs typeface="Arial" panose="020B0604020202020204" pitchFamily="34" charset="0"/>
              </a:rPr>
              <a:t>ở miền Nam thường</a:t>
            </a:r>
            <a:r>
              <a:rPr lang="vi-VN" sz="3600" dirty="0">
                <a:latin typeface="Arial" panose="020B0604020202020204" pitchFamily="34" charset="0"/>
                <a:cs typeface="Arial" panose="020B0604020202020204" pitchFamily="34" charset="0"/>
              </a:rPr>
              <a:t> </a:t>
            </a:r>
            <a:r>
              <a:rPr lang="nl-NL" sz="3600" dirty="0">
                <a:latin typeface="Arial" panose="020B0604020202020204" pitchFamily="34" charset="0"/>
                <a:cs typeface="Arial" panose="020B0604020202020204" pitchFamily="34" charset="0"/>
              </a:rPr>
              <a:t>ngọt và ít cay.</a:t>
            </a:r>
            <a:endParaRPr lang="en-US" sz="36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BE603E5B-872F-96A5-1AD0-97B17C0FA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2" y="1775022"/>
            <a:ext cx="6419848" cy="4012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xmlns="" id="{101CC7BD-B149-78CE-B2E2-624D6DFF4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00" y="6057900"/>
            <a:ext cx="6705600" cy="3777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2130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strips(downRight)">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strips(downRight)">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strips(downRight)">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1905000" y="3446949"/>
            <a:ext cx="7772400" cy="90159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b="1" dirty="0">
                <a:solidFill>
                  <a:srgbClr val="C00000"/>
                </a:solidFill>
                <a:latin typeface="Arial" panose="020B0604020202020204" pitchFamily="34" charset="0"/>
                <a:cs typeface="Arial" panose="020B0604020202020204" pitchFamily="34" charset="0"/>
              </a:rPr>
              <a:t>Người Tây Bắc: </a:t>
            </a:r>
            <a:r>
              <a:rPr lang="vi-VN" sz="4000" dirty="0">
                <a:solidFill>
                  <a:srgbClr val="C00000"/>
                </a:solidFill>
                <a:latin typeface="Arial" panose="020B0604020202020204" pitchFamily="34" charset="0"/>
                <a:cs typeface="Arial" panose="020B0604020202020204" pitchFamily="34" charset="0"/>
              </a:rPr>
              <a:t>Xôi, ngô</a:t>
            </a: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32084" y="1601417"/>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Ăn</a:t>
            </a:r>
          </a:p>
        </p:txBody>
      </p:sp>
      <p:sp>
        <p:nvSpPr>
          <p:cNvPr id="8" name="TextBox 7">
            <a:extLst>
              <a:ext uri="{FF2B5EF4-FFF2-40B4-BE49-F238E27FC236}">
                <a16:creationId xmlns:a16="http://schemas.microsoft.com/office/drawing/2014/main" xmlns="" id="{6CE598F7-53E4-4D6B-8C28-EFD3A6B22184}"/>
              </a:ext>
            </a:extLst>
          </p:cNvPr>
          <p:cNvSpPr txBox="1"/>
          <p:nvPr/>
        </p:nvSpPr>
        <p:spPr>
          <a:xfrm>
            <a:off x="8153400" y="6824375"/>
            <a:ext cx="9151256"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nl-NL" sz="4000" b="1"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Người Tây Nguyên: </a:t>
            </a:r>
            <a:r>
              <a:rPr lang="nl-NL" sz="40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chủ yếu ăn cơm tẻ và không thể thiếu muối ớt trong bữa ăn.</a:t>
            </a:r>
            <a:endParaRPr lang="en-US" sz="4000" dirty="0">
              <a:solidFill>
                <a:schemeClr val="accent3">
                  <a:lumMod val="50000"/>
                </a:schemeClr>
              </a:solidFill>
              <a:latin typeface="Arial" panose="020B0604020202020204" pitchFamily="34" charset="0"/>
              <a:cs typeface="Arial" panose="020B0604020202020204" pitchFamily="34" charset="0"/>
            </a:endParaRPr>
          </a:p>
        </p:txBody>
      </p:sp>
      <p:pic>
        <p:nvPicPr>
          <p:cNvPr id="3074" name="Picture 2" descr="Hội tụ nét tinh hoa của văn hóa ẩm thực Tây Bắc tại Hà Giang | Du lịch |  Vietnam+ (VietnamPlus)">
            <a:extLst>
              <a:ext uri="{FF2B5EF4-FFF2-40B4-BE49-F238E27FC236}">
                <a16:creationId xmlns:a16="http://schemas.microsoft.com/office/drawing/2014/main" xmlns="" id="{B5CCD3CF-B356-480B-87E3-4BB2B8E91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845" y="2239856"/>
            <a:ext cx="5669755" cy="3779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ƯƠNG VỊ TẾT CỦA NGƯỜI TÂY NGUYÊN">
            <a:extLst>
              <a:ext uri="{FF2B5EF4-FFF2-40B4-BE49-F238E27FC236}">
                <a16:creationId xmlns:a16="http://schemas.microsoft.com/office/drawing/2014/main" xmlns="" id="{F14F8B62-3322-4686-9821-A231C8339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431" y="5688435"/>
            <a:ext cx="6203157" cy="4304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93E3B2F3-E8B4-4535-B403-C17A0CE21ADF}"/>
              </a:ext>
            </a:extLst>
          </p:cNvPr>
          <p:cNvSpPr txBox="1"/>
          <p:nvPr/>
        </p:nvSpPr>
        <p:spPr>
          <a:xfrm>
            <a:off x="5623322" y="294333"/>
            <a:ext cx="77724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vi-VN" sz="4800" b="1" i="1" dirty="0">
                <a:solidFill>
                  <a:srgbClr val="002060"/>
                </a:solidFill>
                <a:latin typeface="Arial" panose="020B0604020202020204" pitchFamily="34" charset="0"/>
                <a:cs typeface="Arial" panose="020B0604020202020204" pitchFamily="34" charset="0"/>
              </a:rPr>
              <a:t>Các dân tộc thiểu số</a:t>
            </a:r>
            <a:endParaRPr lang="en-US" sz="4800" b="1" i="1" dirty="0">
              <a:solidFill>
                <a:srgbClr val="002060"/>
              </a:solidFill>
            </a:endParaRPr>
          </a:p>
        </p:txBody>
      </p:sp>
    </p:spTree>
    <p:extLst>
      <p:ext uri="{BB962C8B-B14F-4D97-AF65-F5344CB8AC3E}">
        <p14:creationId xmlns:p14="http://schemas.microsoft.com/office/powerpoint/2010/main" val="40989165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barn(inVertical)">
                                      <p:cBhvr>
                                        <p:cTn id="25" dur="500"/>
                                        <p:tgtEl>
                                          <p:spTgt spid="307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8"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6305550" y="495300"/>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a:solidFill>
                  <a:srgbClr val="002060"/>
                </a:solidFill>
                <a:latin typeface="Arial" panose="020B0604020202020204" pitchFamily="34" charset="0"/>
                <a:cs typeface="Arial" panose="020B0604020202020204" pitchFamily="34" charset="0"/>
              </a:rPr>
              <a:t>Người Kinh</a:t>
            </a:r>
            <a:endParaRPr lang="en-US" sz="4800" b="1" i="1">
              <a:solidFill>
                <a:srgbClr val="002060"/>
              </a:solidFill>
            </a:endParaRP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0" y="1943100"/>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Mặc</a:t>
            </a:r>
          </a:p>
        </p:txBody>
      </p:sp>
      <p:sp>
        <p:nvSpPr>
          <p:cNvPr id="8" name="TextBox 7">
            <a:extLst>
              <a:ext uri="{FF2B5EF4-FFF2-40B4-BE49-F238E27FC236}">
                <a16:creationId xmlns:a16="http://schemas.microsoft.com/office/drawing/2014/main" xmlns="" id="{2C26733D-BC22-47AD-B056-39C24E395456}"/>
              </a:ext>
            </a:extLst>
          </p:cNvPr>
          <p:cNvSpPr txBox="1"/>
          <p:nvPr/>
        </p:nvSpPr>
        <p:spPr>
          <a:xfrm>
            <a:off x="185056" y="4067374"/>
            <a:ext cx="10276113" cy="820674"/>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nl-NL"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đây</a:t>
            </a:r>
            <a:endPar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5C73D5B0-6241-4DA1-ADA4-A409A7085E5B}"/>
              </a:ext>
            </a:extLst>
          </p:cNvPr>
          <p:cNvSpPr txBox="1"/>
          <p:nvPr/>
        </p:nvSpPr>
        <p:spPr>
          <a:xfrm>
            <a:off x="5009724" y="7709404"/>
            <a:ext cx="12649201" cy="1651671"/>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Áo dài được sử dụng phổ biến từ đầu thế kỉ XX, là trang phục truyền thống trong các dịp lễ tết của phụ nữ Việt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6BAA630B-9448-41A3-A143-16790548CC06}"/>
              </a:ext>
            </a:extLst>
          </p:cNvPr>
          <p:cNvSpPr txBox="1"/>
          <p:nvPr/>
        </p:nvSpPr>
        <p:spPr>
          <a:xfrm>
            <a:off x="4509408" y="3342104"/>
            <a:ext cx="9151256" cy="833883"/>
          </a:xfrm>
          <a:prstGeom prst="rect">
            <a:avLst/>
          </a:prstGeom>
          <a:noFill/>
        </p:spPr>
        <p:txBody>
          <a:bodyPr wrap="square">
            <a:spAutoFit/>
          </a:bodyPr>
          <a:lstStyle/>
          <a:p>
            <a:pPr>
              <a:lnSpc>
                <a:spcPct val="150000"/>
              </a:lnSpc>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nl-NL"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àn </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ông: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quần áo nâu, đi chân trần. </a:t>
            </a:r>
            <a:endParaRPr lang="en-US" sz="3600" dirty="0"/>
          </a:p>
        </p:txBody>
      </p:sp>
      <p:sp>
        <p:nvSpPr>
          <p:cNvPr id="16" name="TextBox 15">
            <a:extLst>
              <a:ext uri="{FF2B5EF4-FFF2-40B4-BE49-F238E27FC236}">
                <a16:creationId xmlns:a16="http://schemas.microsoft.com/office/drawing/2014/main" xmlns="" id="{C5DE7487-98E5-4135-BEC1-F53D80622216}"/>
              </a:ext>
            </a:extLst>
          </p:cNvPr>
          <p:cNvSpPr txBox="1"/>
          <p:nvPr/>
        </p:nvSpPr>
        <p:spPr>
          <a:xfrm>
            <a:off x="4475389" y="4700455"/>
            <a:ext cx="7961086" cy="2482667"/>
          </a:xfrm>
          <a:prstGeom prst="rect">
            <a:avLst/>
          </a:prstGeom>
          <a:noFill/>
        </p:spPr>
        <p:txBody>
          <a:bodyPr wrap="square">
            <a:spAutoFit/>
          </a:bodyPr>
          <a:lstStyle/>
          <a:p>
            <a:pPr lvl="0" algn="just">
              <a:lnSpc>
                <a:spcPct val="150000"/>
              </a:lnSpc>
              <a:spcBef>
                <a:spcPts val="100"/>
              </a:spcBef>
              <a:spcAft>
                <a:spcPts val="100"/>
              </a:spcAft>
            </a:pPr>
            <a:r>
              <a:rPr lang="nl-NL"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Phụ </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nữ: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váy đen, yếm, áo cánh nâu, chít khăn mỏ quạ hoặc mặc áo bà ba, quấn khăn rằn.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xmlns="" id="{8FF21C0A-ED93-41B6-8B45-26C6710225FB}"/>
              </a:ext>
            </a:extLst>
          </p:cNvPr>
          <p:cNvCxnSpPr/>
          <p:nvPr/>
        </p:nvCxnSpPr>
        <p:spPr>
          <a:xfrm flipV="1">
            <a:off x="2971800" y="3852545"/>
            <a:ext cx="1333501" cy="80568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xmlns="" id="{B827E6B8-3231-4DD5-A6E4-88E1D8C1BCC3}"/>
              </a:ext>
            </a:extLst>
          </p:cNvPr>
          <p:cNvCxnSpPr>
            <a:cxnSpLocks/>
          </p:cNvCxnSpPr>
          <p:nvPr/>
        </p:nvCxnSpPr>
        <p:spPr>
          <a:xfrm>
            <a:off x="2971799" y="4658227"/>
            <a:ext cx="1333501" cy="101755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4100" name="Picture 4" descr="Áo Yếm: Di sản trang phục của Việt Nam | Congly.vn">
            <a:extLst>
              <a:ext uri="{FF2B5EF4-FFF2-40B4-BE49-F238E27FC236}">
                <a16:creationId xmlns:a16="http://schemas.microsoft.com/office/drawing/2014/main" xmlns="" id="{FBC72D50-2D8A-46C2-8C74-CF0CB707D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0870" y="3686790"/>
            <a:ext cx="3013077" cy="40226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2" name="Picture 6" descr="Khi sao Việt thử tập làm nông dân &quot;chân đất&quot;">
            <a:extLst>
              <a:ext uri="{FF2B5EF4-FFF2-40B4-BE49-F238E27FC236}">
                <a16:creationId xmlns:a16="http://schemas.microsoft.com/office/drawing/2014/main" xmlns="" id="{067430EE-8ED0-40B4-AAF1-22A572D2F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4925" y="1439714"/>
            <a:ext cx="2768147" cy="38047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4" name="Picture 8" descr="Những stt hay khi đăng ảnh áo dài sưu tầm">
            <a:extLst>
              <a:ext uri="{FF2B5EF4-FFF2-40B4-BE49-F238E27FC236}">
                <a16:creationId xmlns:a16="http://schemas.microsoft.com/office/drawing/2014/main" xmlns="" id="{36659143-DCFB-4006-80DC-D961023DE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204" y="7353300"/>
            <a:ext cx="4019125" cy="2624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580485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 calcmode="lin" valueType="num">
                                      <p:cBhvr additive="base">
                                        <p:cTn id="37" dur="500" fill="hold"/>
                                        <p:tgtEl>
                                          <p:spTgt spid="4102"/>
                                        </p:tgtEl>
                                        <p:attrNameLst>
                                          <p:attrName>ppt_x</p:attrName>
                                        </p:attrNameLst>
                                      </p:cBhvr>
                                      <p:tavLst>
                                        <p:tav tm="0">
                                          <p:val>
                                            <p:strVal val="#ppt_x"/>
                                          </p:val>
                                        </p:tav>
                                        <p:tav tm="100000">
                                          <p:val>
                                            <p:strVal val="#ppt_x"/>
                                          </p:val>
                                        </p:tav>
                                      </p:tavLst>
                                    </p:anim>
                                    <p:anim calcmode="lin" valueType="num">
                                      <p:cBhvr additive="base">
                                        <p:cTn id="3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additive="base">
                                        <p:cTn id="43" dur="500" fill="hold"/>
                                        <p:tgtEl>
                                          <p:spTgt spid="4100"/>
                                        </p:tgtEl>
                                        <p:attrNameLst>
                                          <p:attrName>ppt_x</p:attrName>
                                        </p:attrNameLst>
                                      </p:cBhvr>
                                      <p:tavLst>
                                        <p:tav tm="0">
                                          <p:val>
                                            <p:strVal val="#ppt_x"/>
                                          </p:val>
                                        </p:tav>
                                        <p:tav tm="100000">
                                          <p:val>
                                            <p:strVal val="#ppt_x"/>
                                          </p:val>
                                        </p:tav>
                                      </p:tavLst>
                                    </p:anim>
                                    <p:anim calcmode="lin" valueType="num">
                                      <p:cBhvr additive="base">
                                        <p:cTn id="4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104"/>
                                        </p:tgtEl>
                                        <p:attrNameLst>
                                          <p:attrName>style.visibility</p:attrName>
                                        </p:attrNameLst>
                                      </p:cBhvr>
                                      <p:to>
                                        <p:strVal val="visible"/>
                                      </p:to>
                                    </p:set>
                                    <p:anim calcmode="lin" valueType="num">
                                      <p:cBhvr>
                                        <p:cTn id="54" dur="500" fill="hold"/>
                                        <p:tgtEl>
                                          <p:spTgt spid="4104"/>
                                        </p:tgtEl>
                                        <p:attrNameLst>
                                          <p:attrName>ppt_w</p:attrName>
                                        </p:attrNameLst>
                                      </p:cBhvr>
                                      <p:tavLst>
                                        <p:tav tm="0">
                                          <p:val>
                                            <p:fltVal val="0"/>
                                          </p:val>
                                        </p:tav>
                                        <p:tav tm="100000">
                                          <p:val>
                                            <p:strVal val="#ppt_w"/>
                                          </p:val>
                                        </p:tav>
                                      </p:tavLst>
                                    </p:anim>
                                    <p:anim calcmode="lin" valueType="num">
                                      <p:cBhvr>
                                        <p:cTn id="55" dur="500" fill="hold"/>
                                        <p:tgtEl>
                                          <p:spTgt spid="4104"/>
                                        </p:tgtEl>
                                        <p:attrNameLst>
                                          <p:attrName>ppt_h</p:attrName>
                                        </p:attrNameLst>
                                      </p:cBhvr>
                                      <p:tavLst>
                                        <p:tav tm="0">
                                          <p:val>
                                            <p:fltVal val="0"/>
                                          </p:val>
                                        </p:tav>
                                        <p:tav tm="100000">
                                          <p:val>
                                            <p:strVal val="#ppt_h"/>
                                          </p:val>
                                        </p:tav>
                                      </p:tavLst>
                                    </p:anim>
                                    <p:animEffect transition="in" filter="fade">
                                      <p:cBhvr>
                                        <p:cTn id="5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0"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6305550" y="495300"/>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Dân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tộc</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thiểu</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số</a:t>
            </a:r>
            <a:endParaRPr lang="en-US" sz="4800" b="1" i="1" dirty="0">
              <a:solidFill>
                <a:srgbClr val="002060"/>
              </a:solidFill>
            </a:endParaRP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0" y="1943100"/>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Mặc</a:t>
            </a:r>
          </a:p>
        </p:txBody>
      </p:sp>
      <p:sp>
        <p:nvSpPr>
          <p:cNvPr id="14" name="TextBox 13">
            <a:extLst>
              <a:ext uri="{FF2B5EF4-FFF2-40B4-BE49-F238E27FC236}">
                <a16:creationId xmlns:a16="http://schemas.microsoft.com/office/drawing/2014/main" xmlns="" id="{AF8AE2B3-74F3-CAFC-A468-8236F1C02892}"/>
              </a:ext>
            </a:extLst>
          </p:cNvPr>
          <p:cNvSpPr txBox="1"/>
          <p:nvPr/>
        </p:nvSpPr>
        <p:spPr>
          <a:xfrm>
            <a:off x="504370" y="3615354"/>
            <a:ext cx="8763000" cy="1651671"/>
          </a:xfrm>
          <a:prstGeom prst="rect">
            <a:avLst/>
          </a:prstGeom>
          <a:noFill/>
        </p:spPr>
        <p:txBody>
          <a:bodyPr wrap="square">
            <a:spAutoFit/>
          </a:bodyPr>
          <a:lstStyle/>
          <a:p>
            <a:pPr marL="571500" lvl="0" indent="-571500">
              <a:lnSpc>
                <a:spcPct val="150000"/>
              </a:lnSpc>
              <a:buFont typeface="Wingdings" panose="05000000000000000000" pitchFamily="2" charset="2"/>
              <a:buChar char="§"/>
            </a:pPr>
            <a:r>
              <a:rPr lang="nl-NL" sz="3600" b="1" dirty="0">
                <a:solidFill>
                  <a:schemeClr val="tx2">
                    <a:lumMod val="75000"/>
                  </a:schemeClr>
                </a:solidFill>
                <a:latin typeface="Arial" panose="020B0604020202020204" pitchFamily="34" charset="0"/>
                <a:cs typeface="Arial" panose="020B0604020202020204" pitchFamily="34" charset="0"/>
              </a:rPr>
              <a:t>Vùng Tây Bắc: </a:t>
            </a:r>
            <a:r>
              <a:rPr lang="nl-NL" sz="3600" dirty="0">
                <a:solidFill>
                  <a:schemeClr val="tx2">
                    <a:lumMod val="75000"/>
                  </a:schemeClr>
                </a:solidFill>
                <a:latin typeface="Arial" panose="020B0604020202020204" pitchFamily="34" charset="0"/>
                <a:cs typeface="Arial" panose="020B0604020202020204" pitchFamily="34" charset="0"/>
              </a:rPr>
              <a:t>Chú trọng các hoạ tiết đa sắc với kĩ thuật thêu công phu. </a:t>
            </a:r>
            <a:endParaRPr lang="en-US" sz="3600" dirty="0">
              <a:solidFill>
                <a:schemeClr val="tx2">
                  <a:lumMod val="7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A60DE115-3194-F89D-BD23-D6B8192180A8}"/>
              </a:ext>
            </a:extLst>
          </p:cNvPr>
          <p:cNvGrpSpPr/>
          <p:nvPr/>
        </p:nvGrpSpPr>
        <p:grpSpPr>
          <a:xfrm>
            <a:off x="9461921" y="2448015"/>
            <a:ext cx="8707728" cy="3276600"/>
            <a:chOff x="9021538" y="2085788"/>
            <a:chExt cx="8981237" cy="3678672"/>
          </a:xfrm>
        </p:grpSpPr>
        <p:pic>
          <p:nvPicPr>
            <p:cNvPr id="3" name="Picture 2">
              <a:extLst>
                <a:ext uri="{FF2B5EF4-FFF2-40B4-BE49-F238E27FC236}">
                  <a16:creationId xmlns:a16="http://schemas.microsoft.com/office/drawing/2014/main" xmlns="" id="{79132947-CEB7-F14A-7DEB-B891DCEABA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21538" y="2085788"/>
              <a:ext cx="5844619" cy="3678672"/>
            </a:xfrm>
            <a:prstGeom prst="rect">
              <a:avLst/>
            </a:prstGeom>
          </p:spPr>
        </p:pic>
        <p:sp>
          <p:nvSpPr>
            <p:cNvPr id="4" name="TextBox 3">
              <a:extLst>
                <a:ext uri="{FF2B5EF4-FFF2-40B4-BE49-F238E27FC236}">
                  <a16:creationId xmlns:a16="http://schemas.microsoft.com/office/drawing/2014/main" xmlns="" id="{8D3D332A-137F-FC3A-D9DB-95CF9E92D596}"/>
                </a:ext>
              </a:extLst>
            </p:cNvPr>
            <p:cNvSpPr txBox="1"/>
            <p:nvPr/>
          </p:nvSpPr>
          <p:spPr>
            <a:xfrm>
              <a:off x="14866158" y="4085430"/>
              <a:ext cx="3136617" cy="1659835"/>
            </a:xfrm>
            <a:prstGeom prst="rect">
              <a:avLst/>
            </a:prstGeom>
            <a:noFill/>
          </p:spPr>
          <p:txBody>
            <a:bodyPr wrap="square">
              <a:spAutoFit/>
            </a:bodyPr>
            <a:lstStyle/>
            <a:p>
              <a:pPr algn="ctr">
                <a:lnSpc>
                  <a:spcPct val="150000"/>
                </a:lnSpc>
              </a:pPr>
              <a:r>
                <a:rPr lang="en-US" sz="3200" i="1" dirty="0">
                  <a:solidFill>
                    <a:srgbClr val="C00000"/>
                  </a:solidFill>
                  <a:latin typeface="Arial" panose="020B0604020202020204" pitchFamily="34" charset="0"/>
                  <a:cs typeface="Arial" panose="020B0604020202020204" pitchFamily="34" charset="0"/>
                </a:rPr>
                <a:t>Trang </a:t>
              </a:r>
              <a:r>
                <a:rPr lang="en-US" sz="3200" i="1" dirty="0" err="1">
                  <a:solidFill>
                    <a:srgbClr val="C00000"/>
                  </a:solidFill>
                  <a:latin typeface="Arial" panose="020B0604020202020204" pitchFamily="34" charset="0"/>
                  <a:cs typeface="Arial" panose="020B0604020202020204" pitchFamily="34" charset="0"/>
                </a:rPr>
                <a:t>phục</a:t>
              </a:r>
              <a:r>
                <a:rPr lang="en-US" sz="3200" i="1" dirty="0">
                  <a:solidFill>
                    <a:srgbClr val="C00000"/>
                  </a:solidFill>
                  <a:latin typeface="Arial" panose="020B0604020202020204" pitchFamily="34" charset="0"/>
                  <a:cs typeface="Arial" panose="020B0604020202020204" pitchFamily="34" charset="0"/>
                </a:rPr>
                <a:t> </a:t>
              </a:r>
              <a:r>
                <a:rPr lang="en-US" sz="3200" i="1" dirty="0" err="1">
                  <a:solidFill>
                    <a:srgbClr val="C00000"/>
                  </a:solidFill>
                  <a:latin typeface="Arial" panose="020B0604020202020204" pitchFamily="34" charset="0"/>
                  <a:cs typeface="Arial" panose="020B0604020202020204" pitchFamily="34" charset="0"/>
                </a:rPr>
                <a:t>của</a:t>
              </a:r>
              <a:r>
                <a:rPr lang="en-US" sz="3200" i="1" dirty="0">
                  <a:solidFill>
                    <a:srgbClr val="C00000"/>
                  </a:solidFill>
                  <a:latin typeface="Arial" panose="020B0604020202020204" pitchFamily="34" charset="0"/>
                  <a:cs typeface="Arial" panose="020B0604020202020204" pitchFamily="34" charset="0"/>
                </a:rPr>
                <a:t> </a:t>
              </a:r>
              <a:r>
                <a:rPr lang="en-US" sz="3200" i="1" dirty="0" err="1">
                  <a:solidFill>
                    <a:srgbClr val="C00000"/>
                  </a:solidFill>
                  <a:latin typeface="Arial" panose="020B0604020202020204" pitchFamily="34" charset="0"/>
                  <a:cs typeface="Arial" panose="020B0604020202020204" pitchFamily="34" charset="0"/>
                </a:rPr>
                <a:t>dân</a:t>
              </a:r>
              <a:r>
                <a:rPr lang="en-US" sz="3200" i="1" dirty="0">
                  <a:solidFill>
                    <a:srgbClr val="C00000"/>
                  </a:solidFill>
                  <a:latin typeface="Arial" panose="020B0604020202020204" pitchFamily="34" charset="0"/>
                  <a:cs typeface="Arial" panose="020B0604020202020204" pitchFamily="34" charset="0"/>
                </a:rPr>
                <a:t> </a:t>
              </a:r>
              <a:r>
                <a:rPr lang="en-US" sz="3200" i="1" dirty="0" err="1">
                  <a:solidFill>
                    <a:srgbClr val="C00000"/>
                  </a:solidFill>
                  <a:latin typeface="Arial" panose="020B0604020202020204" pitchFamily="34" charset="0"/>
                  <a:cs typeface="Arial" panose="020B0604020202020204" pitchFamily="34" charset="0"/>
                </a:rPr>
                <a:t>tộc</a:t>
              </a:r>
              <a:r>
                <a:rPr lang="en-US" sz="3200" i="1" dirty="0">
                  <a:solidFill>
                    <a:srgbClr val="C00000"/>
                  </a:solidFill>
                  <a:latin typeface="Arial" panose="020B0604020202020204" pitchFamily="34" charset="0"/>
                  <a:cs typeface="Arial" panose="020B0604020202020204" pitchFamily="34" charset="0"/>
                </a:rPr>
                <a:t> </a:t>
              </a:r>
              <a:r>
                <a:rPr lang="en-US" sz="3200" i="1" dirty="0" err="1">
                  <a:solidFill>
                    <a:srgbClr val="C00000"/>
                  </a:solidFill>
                  <a:latin typeface="Arial" panose="020B0604020202020204" pitchFamily="34" charset="0"/>
                  <a:cs typeface="Arial" panose="020B0604020202020204" pitchFamily="34" charset="0"/>
                </a:rPr>
                <a:t>Hà</a:t>
              </a:r>
              <a:r>
                <a:rPr lang="en-US" sz="3200" i="1" dirty="0">
                  <a:solidFill>
                    <a:srgbClr val="C00000"/>
                  </a:solidFill>
                  <a:latin typeface="Arial" panose="020B0604020202020204" pitchFamily="34" charset="0"/>
                  <a:cs typeface="Arial" panose="020B0604020202020204" pitchFamily="34" charset="0"/>
                </a:rPr>
                <a:t> </a:t>
              </a:r>
              <a:r>
                <a:rPr lang="en-US" sz="3200" i="1" dirty="0" err="1">
                  <a:solidFill>
                    <a:srgbClr val="C00000"/>
                  </a:solidFill>
                  <a:latin typeface="Arial" panose="020B0604020202020204" pitchFamily="34" charset="0"/>
                  <a:cs typeface="Arial" panose="020B0604020202020204" pitchFamily="34" charset="0"/>
                </a:rPr>
                <a:t>Nhì</a:t>
              </a:r>
              <a:endParaRPr lang="en-US" sz="3200" i="1" dirty="0">
                <a:solidFill>
                  <a:srgbClr val="C00000"/>
                </a:solidFill>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xmlns="" id="{008422BD-0265-4147-B634-BAE247700110}"/>
              </a:ext>
            </a:extLst>
          </p:cNvPr>
          <p:cNvSpPr txBox="1"/>
          <p:nvPr/>
        </p:nvSpPr>
        <p:spPr>
          <a:xfrm>
            <a:off x="6842854" y="6597651"/>
            <a:ext cx="10904764" cy="2482667"/>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nl-NL" sz="3600" b="1" dirty="0">
                <a:solidFill>
                  <a:schemeClr val="bg2">
                    <a:lumMod val="25000"/>
                  </a:schemeClr>
                </a:solidFill>
                <a:latin typeface="Arial" panose="020B0604020202020204" pitchFamily="34" charset="0"/>
                <a:cs typeface="Arial" panose="020B0604020202020204" pitchFamily="34" charset="0"/>
              </a:rPr>
              <a:t>Vùng đồng bằng sông Cửu Long: </a:t>
            </a:r>
            <a:r>
              <a:rPr lang="nl-NL" sz="3600" dirty="0">
                <a:solidFill>
                  <a:schemeClr val="bg2">
                    <a:lumMod val="25000"/>
                  </a:schemeClr>
                </a:solidFill>
                <a:latin typeface="Arial" panose="020B0604020202020204" pitchFamily="34" charset="0"/>
                <a:cs typeface="Arial" panose="020B0604020202020204" pitchFamily="34" charset="0"/>
              </a:rPr>
              <a:t>màu sắc, chất </a:t>
            </a:r>
            <a:r>
              <a:rPr lang="vi-VN" sz="3600" dirty="0">
                <a:solidFill>
                  <a:schemeClr val="bg2">
                    <a:lumMod val="25000"/>
                  </a:schemeClr>
                </a:solidFill>
                <a:latin typeface="Arial" panose="020B0604020202020204" pitchFamily="34" charset="0"/>
                <a:cs typeface="Arial" panose="020B0604020202020204" pitchFamily="34" charset="0"/>
              </a:rPr>
              <a:t>liệu, </a:t>
            </a:r>
            <a:r>
              <a:rPr lang="nl-NL" sz="3600" dirty="0">
                <a:solidFill>
                  <a:schemeClr val="bg2">
                    <a:lumMod val="25000"/>
                  </a:schemeClr>
                </a:solidFill>
                <a:latin typeface="Arial" panose="020B0604020202020204" pitchFamily="34" charset="0"/>
                <a:cs typeface="Arial" panose="020B0604020202020204" pitchFamily="34" charset="0"/>
              </a:rPr>
              <a:t>hoa văn trên trang phục thường đơn giản, phù hợp với cuộc sống vùng sông nước.</a:t>
            </a:r>
            <a:endParaRPr lang="en-US" sz="3600" dirty="0">
              <a:solidFill>
                <a:schemeClr val="bg2">
                  <a:lumMod val="25000"/>
                </a:schemeClr>
              </a:solidFill>
              <a:latin typeface="Arial" panose="020B0604020202020204" pitchFamily="34" charset="0"/>
              <a:cs typeface="Arial" panose="020B0604020202020204" pitchFamily="34" charset="0"/>
            </a:endParaRPr>
          </a:p>
        </p:txBody>
      </p:sp>
      <p:pic>
        <p:nvPicPr>
          <p:cNvPr id="5124" name="Picture 4" descr="Âm nhạc Khmer lan tỏa nhưng chưa thực chất">
            <a:extLst>
              <a:ext uri="{FF2B5EF4-FFF2-40B4-BE49-F238E27FC236}">
                <a16:creationId xmlns:a16="http://schemas.microsoft.com/office/drawing/2014/main" xmlns="" id="{879A41CC-52AC-4020-ADA0-8993138F7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861905"/>
            <a:ext cx="5790294" cy="35373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D16E7A87-3C67-435B-BC13-622C2E65471F}"/>
              </a:ext>
            </a:extLst>
          </p:cNvPr>
          <p:cNvSpPr txBox="1"/>
          <p:nvPr/>
        </p:nvSpPr>
        <p:spPr>
          <a:xfrm>
            <a:off x="393977" y="9379109"/>
            <a:ext cx="6678740" cy="739754"/>
          </a:xfrm>
          <a:prstGeom prst="rect">
            <a:avLst/>
          </a:prstGeom>
          <a:noFill/>
        </p:spPr>
        <p:txBody>
          <a:bodyPr wrap="square">
            <a:spAutoFit/>
          </a:bodyPr>
          <a:lstStyle/>
          <a:p>
            <a:pPr algn="ctr">
              <a:lnSpc>
                <a:spcPct val="150000"/>
              </a:lnSpc>
            </a:pPr>
            <a:r>
              <a:rPr lang="en-US" sz="3200" i="1" dirty="0">
                <a:solidFill>
                  <a:srgbClr val="C00000"/>
                </a:solidFill>
                <a:latin typeface="Arial" panose="020B0604020202020204" pitchFamily="34" charset="0"/>
                <a:cs typeface="Arial" panose="020B0604020202020204" pitchFamily="34" charset="0"/>
              </a:rPr>
              <a:t>Trang </a:t>
            </a:r>
            <a:r>
              <a:rPr lang="en-US" sz="3200" i="1" dirty="0" err="1">
                <a:solidFill>
                  <a:srgbClr val="C00000"/>
                </a:solidFill>
                <a:latin typeface="Arial" panose="020B0604020202020204" pitchFamily="34" charset="0"/>
                <a:cs typeface="Arial" panose="020B0604020202020204" pitchFamily="34" charset="0"/>
              </a:rPr>
              <a:t>phục</a:t>
            </a:r>
            <a:r>
              <a:rPr lang="en-US" sz="3200" i="1" dirty="0">
                <a:solidFill>
                  <a:srgbClr val="C00000"/>
                </a:solidFill>
                <a:latin typeface="Arial" panose="020B0604020202020204" pitchFamily="34" charset="0"/>
                <a:cs typeface="Arial" panose="020B0604020202020204" pitchFamily="34" charset="0"/>
              </a:rPr>
              <a:t> </a:t>
            </a:r>
            <a:r>
              <a:rPr lang="vi-VN" sz="3200" i="1" dirty="0">
                <a:solidFill>
                  <a:srgbClr val="C00000"/>
                </a:solidFill>
                <a:latin typeface="Arial" panose="020B0604020202020204" pitchFamily="34" charset="0"/>
                <a:cs typeface="Arial" panose="020B0604020202020204" pitchFamily="34" charset="0"/>
              </a:rPr>
              <a:t>người dân tộc Khơ-me</a:t>
            </a:r>
            <a:endParaRPr lang="en-US" sz="3200"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7641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randombar(horizontal)">
                                      <p:cBhvr>
                                        <p:cTn id="34" dur="500"/>
                                        <p:tgtEl>
                                          <p:spTgt spid="512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6305550" y="495300"/>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Người</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Kinh</a:t>
            </a:r>
            <a:endParaRPr lang="en-US" sz="4800" b="1" i="1" dirty="0">
              <a:solidFill>
                <a:srgbClr val="002060"/>
              </a:solidFill>
            </a:endParaRP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0" y="1943100"/>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Ở</a:t>
            </a:r>
          </a:p>
        </p:txBody>
      </p:sp>
      <p:sp>
        <p:nvSpPr>
          <p:cNvPr id="14" name="TextBox 13">
            <a:extLst>
              <a:ext uri="{FF2B5EF4-FFF2-40B4-BE49-F238E27FC236}">
                <a16:creationId xmlns:a16="http://schemas.microsoft.com/office/drawing/2014/main" xmlns="" id="{AF8AE2B3-74F3-CAFC-A468-8236F1C02892}"/>
              </a:ext>
            </a:extLst>
          </p:cNvPr>
          <p:cNvSpPr txBox="1"/>
          <p:nvPr/>
        </p:nvSpPr>
        <p:spPr>
          <a:xfrm>
            <a:off x="1066800" y="3395767"/>
            <a:ext cx="9601200" cy="2748253"/>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Noto Sans Symbols"/>
                <a:cs typeface="Arial" panose="020B0604020202020204" pitchFamily="34" charset="0"/>
              </a:rPr>
              <a:t>Thời xưa: </a:t>
            </a:r>
            <a:r>
              <a:rPr lang="vi-VN" sz="4000" dirty="0">
                <a:solidFill>
                  <a:srgbClr val="000000"/>
                </a:solidFill>
                <a:latin typeface="Arial" panose="020B0604020202020204" pitchFamily="34" charset="0"/>
                <a:ea typeface="Noto Sans Symbols"/>
                <a:cs typeface="Arial" panose="020B0604020202020204" pitchFamily="34" charset="0"/>
              </a:rPr>
              <a:t>ở</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nhà</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trệt</a:t>
            </a:r>
            <a:r>
              <a:rPr lang="en-US" sz="4000" dirty="0">
                <a:solidFill>
                  <a:srgbClr val="000000"/>
                </a:solidFill>
                <a:latin typeface="Arial" panose="020B0604020202020204" pitchFamily="34" charset="0"/>
                <a:ea typeface="Noto Sans Symbols"/>
                <a:cs typeface="Arial" panose="020B0604020202020204" pitchFamily="34" charset="0"/>
              </a:rPr>
              <a:t>, </a:t>
            </a:r>
            <a:r>
              <a:rPr lang="vi-VN" sz="4000" dirty="0">
                <a:solidFill>
                  <a:srgbClr val="000000"/>
                </a:solidFill>
                <a:latin typeface="Arial" panose="020B0604020202020204" pitchFamily="34" charset="0"/>
                <a:ea typeface="Noto Sans Symbols"/>
                <a:cs typeface="Arial" panose="020B0604020202020204" pitchFamily="34" charset="0"/>
              </a:rPr>
              <a:t>thường có 3 hoặc 5 gian. Trong khuôn viên được bố trí liên hoàn nhà – sân – vườn – ao. </a:t>
            </a:r>
            <a:endParaRPr lang="en-US" sz="4000" dirty="0">
              <a:solidFill>
                <a:srgbClr val="000000"/>
              </a:solidFill>
              <a:latin typeface="Arial" panose="020B0604020202020204" pitchFamily="34" charset="0"/>
              <a:ea typeface="Noto Sans Symbols"/>
              <a:cs typeface="Arial" panose="020B0604020202020204" pitchFamily="34" charset="0"/>
            </a:endParaRPr>
          </a:p>
        </p:txBody>
      </p:sp>
      <p:pic>
        <p:nvPicPr>
          <p:cNvPr id="19" name="Picture 18">
            <a:extLst>
              <a:ext uri="{FF2B5EF4-FFF2-40B4-BE49-F238E27FC236}">
                <a16:creationId xmlns:a16="http://schemas.microsoft.com/office/drawing/2014/main" xmlns="" id="{101CC7BD-B149-78CE-B2E2-624D6DFF4E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53800" y="2936332"/>
            <a:ext cx="5867400" cy="366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A9D2E716-EDD0-4080-A9D9-D7FFD147ECC8}"/>
              </a:ext>
            </a:extLst>
          </p:cNvPr>
          <p:cNvSpPr txBox="1"/>
          <p:nvPr/>
        </p:nvSpPr>
        <p:spPr>
          <a:xfrm>
            <a:off x="6934200" y="7505593"/>
            <a:ext cx="10287000" cy="1824923"/>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Noto Sans Symbols"/>
                <a:cs typeface="Arial" panose="020B0604020202020204" pitchFamily="34" charset="0"/>
              </a:rPr>
              <a:t>Trong cuộc sống hiện đại: </a:t>
            </a:r>
            <a:r>
              <a:rPr lang="vi-VN" sz="4000" dirty="0">
                <a:solidFill>
                  <a:srgbClr val="000000"/>
                </a:solidFill>
                <a:latin typeface="Arial" panose="020B0604020202020204" pitchFamily="34" charset="0"/>
                <a:ea typeface="Noto Sans Symbols"/>
                <a:cs typeface="Arial" panose="020B0604020202020204" pitchFamily="34" charset="0"/>
              </a:rPr>
              <a:t>nhà ở được xây dựng kiên cố.</a:t>
            </a:r>
          </a:p>
        </p:txBody>
      </p:sp>
      <p:pic>
        <p:nvPicPr>
          <p:cNvPr id="6146" name="Picture 2" descr="Top 50 mẫu dãy nhà phố đẹp độc đáo nhất">
            <a:extLst>
              <a:ext uri="{FF2B5EF4-FFF2-40B4-BE49-F238E27FC236}">
                <a16:creationId xmlns:a16="http://schemas.microsoft.com/office/drawing/2014/main" xmlns="" id="{CFEF7DC0-6493-4CEA-8E80-D19720500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603457"/>
            <a:ext cx="5688211"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62439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17" name="Group 16">
            <a:extLst>
              <a:ext uri="{FF2B5EF4-FFF2-40B4-BE49-F238E27FC236}">
                <a16:creationId xmlns:a16="http://schemas.microsoft.com/office/drawing/2014/main" xmlns="" id="{0B6E2D6E-16A2-3BF9-304A-007117BA60F7}"/>
              </a:ext>
            </a:extLst>
          </p:cNvPr>
          <p:cNvGrpSpPr/>
          <p:nvPr/>
        </p:nvGrpSpPr>
        <p:grpSpPr>
          <a:xfrm>
            <a:off x="1115151" y="424746"/>
            <a:ext cx="7885732" cy="8893142"/>
            <a:chOff x="1258268" y="1054630"/>
            <a:chExt cx="7885732" cy="8893142"/>
          </a:xfrm>
        </p:grpSpPr>
        <p:pic>
          <p:nvPicPr>
            <p:cNvPr id="3" name="Picture 3"/>
            <p:cNvPicPr>
              <a:picLocks noChangeAspect="1"/>
            </p:cNvPicPr>
            <p:nvPr/>
          </p:nvPicPr>
          <p:blipFill>
            <a:blip r:embed="rId3">
              <a:lum bright="70000" contrast="-70000"/>
            </a:blip>
            <a:srcRect t="8146" b="8146"/>
            <a:stretch>
              <a:fillRect/>
            </a:stretch>
          </p:blipFill>
          <p:spPr>
            <a:xfrm>
              <a:off x="1258268" y="1333241"/>
              <a:ext cx="7885732" cy="8614531"/>
            </a:xfrm>
            <a:prstGeom prst="rect">
              <a:avLst/>
            </a:prstGeom>
          </p:spPr>
        </p:pic>
        <p:pic>
          <p:nvPicPr>
            <p:cNvPr id="13" name="Picture 13"/>
            <p:cNvPicPr>
              <a:picLocks noChangeAspect="1"/>
            </p:cNvPicPr>
            <p:nvPr/>
          </p:nvPicPr>
          <p:blipFill>
            <a:blip r:embed="rId4"/>
            <a:srcRect/>
            <a:stretch>
              <a:fillRect/>
            </a:stretch>
          </p:blipFill>
          <p:spPr>
            <a:xfrm>
              <a:off x="4724400"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652026" y="1584803"/>
            <a:ext cx="4811982"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Tày</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1B1428F-701F-EEA9-C494-06213A473235}"/>
              </a:ext>
            </a:extLst>
          </p:cNvPr>
          <p:cNvSpPr txBox="1"/>
          <p:nvPr/>
        </p:nvSpPr>
        <p:spPr>
          <a:xfrm>
            <a:off x="1416086" y="2254796"/>
            <a:ext cx="7086290" cy="6594049"/>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Tày sinh sống chủ yếu ở vùng miền núi thấp phía bắc Việt Nam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200000"/>
              </a:lnSpc>
              <a:spcBef>
                <a:spcPts val="100"/>
              </a:spcBef>
              <a:spcAft>
                <a:spcPts val="100"/>
              </a:spcAft>
              <a:buFont typeface="Wingdings" panose="05000000000000000000" pitchFamily="2" charset="2"/>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dirty="0" err="1">
                <a:solidFill>
                  <a:srgbClr val="000000"/>
                </a:solidFill>
                <a:latin typeface="Arial" panose="020B0604020202020204" pitchFamily="34" charset="0"/>
                <a:ea typeface="Calibri" panose="020F0502020204030204" pitchFamily="34" charset="0"/>
                <a:cs typeface="Arial" panose="020B0604020202020204" pitchFamily="34" charset="0"/>
              </a:rPr>
              <a:t>ột</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trong số 54 dân tộc tại Việt Nam và là dân tộc lớn thứ hai sau người Kinh.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5"/>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8"/>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8"/>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9"/>
          <a:srcRect l="48658" t="40379" r="5585"/>
          <a:stretch>
            <a:fillRect/>
          </a:stretch>
        </p:blipFill>
        <p:spPr>
          <a:xfrm rot="-9334208">
            <a:off x="-1680680" y="8429004"/>
            <a:ext cx="8614985" cy="4055220"/>
          </a:xfrm>
          <a:prstGeom prst="rect">
            <a:avLst/>
          </a:prstGeom>
        </p:spPr>
      </p:pic>
      <p:pic>
        <p:nvPicPr>
          <p:cNvPr id="8" name="Picture 7" descr="A picture containing grass, tree, baseball, outdoor&#10;&#10;Description automatically generated">
            <a:extLst>
              <a:ext uri="{FF2B5EF4-FFF2-40B4-BE49-F238E27FC236}">
                <a16:creationId xmlns:a16="http://schemas.microsoft.com/office/drawing/2014/main" xmlns="" id="{FD11FCA3-03BC-FC8B-5231-0F579E0572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1416" y="1038301"/>
            <a:ext cx="5297410" cy="7961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410246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6B0253E5-F546-30EB-32E9-E74EC67D7141}"/>
              </a:ext>
            </a:extLst>
          </p:cNvPr>
          <p:cNvSpPr txBox="1"/>
          <p:nvPr/>
        </p:nvSpPr>
        <p:spPr>
          <a:xfrm>
            <a:off x="6305550" y="344482"/>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Dân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tộc</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thiểu</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số</a:t>
            </a:r>
            <a:endParaRPr lang="en-US" sz="4800" b="1" i="1" dirty="0">
              <a:solidFill>
                <a:srgbClr val="002060"/>
              </a:solidFill>
            </a:endParaRPr>
          </a:p>
        </p:txBody>
      </p:sp>
      <p:sp>
        <p:nvSpPr>
          <p:cNvPr id="13" name="Arrow: Pentagon 12">
            <a:extLst>
              <a:ext uri="{FF2B5EF4-FFF2-40B4-BE49-F238E27FC236}">
                <a16:creationId xmlns:a16="http://schemas.microsoft.com/office/drawing/2014/main" xmlns="" id="{68CFDE0B-FF5C-A010-DE33-066D59105BB1}"/>
              </a:ext>
            </a:extLst>
          </p:cNvPr>
          <p:cNvSpPr/>
          <p:nvPr/>
        </p:nvSpPr>
        <p:spPr>
          <a:xfrm>
            <a:off x="-7257" y="1600994"/>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Ở</a:t>
            </a:r>
          </a:p>
        </p:txBody>
      </p:sp>
      <p:pic>
        <p:nvPicPr>
          <p:cNvPr id="3" name="Picture 2">
            <a:extLst>
              <a:ext uri="{FF2B5EF4-FFF2-40B4-BE49-F238E27FC236}">
                <a16:creationId xmlns:a16="http://schemas.microsoft.com/office/drawing/2014/main" xmlns="" id="{51EE2660-E4B4-D905-2821-820FF2A8E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5400" y="6624092"/>
            <a:ext cx="4133828" cy="2777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5" name="Group 4">
            <a:extLst>
              <a:ext uri="{FF2B5EF4-FFF2-40B4-BE49-F238E27FC236}">
                <a16:creationId xmlns:a16="http://schemas.microsoft.com/office/drawing/2014/main" xmlns="" id="{79D43FC5-4C4A-A909-A856-AA96FB8C32AF}"/>
              </a:ext>
            </a:extLst>
          </p:cNvPr>
          <p:cNvGrpSpPr/>
          <p:nvPr/>
        </p:nvGrpSpPr>
        <p:grpSpPr>
          <a:xfrm>
            <a:off x="11430000" y="5841269"/>
            <a:ext cx="6174658" cy="2677528"/>
            <a:chOff x="8437655" y="6089626"/>
            <a:chExt cx="8798385" cy="3769835"/>
          </a:xfrm>
        </p:grpSpPr>
        <p:pic>
          <p:nvPicPr>
            <p:cNvPr id="6" name="Picture 5">
              <a:extLst>
                <a:ext uri="{FF2B5EF4-FFF2-40B4-BE49-F238E27FC236}">
                  <a16:creationId xmlns:a16="http://schemas.microsoft.com/office/drawing/2014/main" xmlns="" id="{96AAB491-653B-367D-96EC-1C802085EC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345671" y="6089626"/>
              <a:ext cx="5890369" cy="3769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xmlns="" id="{71DA00A8-A773-3796-F278-ADB1EA6C0644}"/>
                </a:ext>
              </a:extLst>
            </p:cNvPr>
            <p:cNvSpPr txBox="1"/>
            <p:nvPr/>
          </p:nvSpPr>
          <p:spPr>
            <a:xfrm>
              <a:off x="8437655" y="8376849"/>
              <a:ext cx="3136616" cy="1041539"/>
            </a:xfrm>
            <a:prstGeom prst="rect">
              <a:avLst/>
            </a:prstGeom>
            <a:noFill/>
          </p:spPr>
          <p:txBody>
            <a:bodyPr wrap="square">
              <a:spAutoFit/>
            </a:bodyPr>
            <a:lstStyle/>
            <a:p>
              <a:pPr algn="ctr">
                <a:lnSpc>
                  <a:spcPct val="150000"/>
                </a:lnSpc>
              </a:pPr>
              <a:endParaRPr lang="en-US" sz="3200" dirty="0">
                <a:solidFill>
                  <a:schemeClr val="tx1"/>
                </a:solidFill>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xmlns="" id="{CC347379-7FE9-45A5-91C8-951EF450E81E}"/>
              </a:ext>
            </a:extLst>
          </p:cNvPr>
          <p:cNvSpPr txBox="1"/>
          <p:nvPr/>
        </p:nvSpPr>
        <p:spPr>
          <a:xfrm>
            <a:off x="729073" y="3111508"/>
            <a:ext cx="10700927" cy="2748253"/>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ập trung trong các xóm, làng, bản ở chân núi, bên sườn đổi hoặc nơi đất thoải gần sông, suối,... </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7170" name="Picture 2" descr="Thêm 7 huyện miền núi Quảng Nam được hưởng chính sách theo Quyết định 124 |  BÁO QUẢNG NAM ONLINE - Tin tức mới nhất">
            <a:extLst>
              <a:ext uri="{FF2B5EF4-FFF2-40B4-BE49-F238E27FC236}">
                <a16:creationId xmlns:a16="http://schemas.microsoft.com/office/drawing/2014/main" xmlns="" id="{4F060A5C-895D-4B59-BDF3-976D6BDF7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3042" y="2149634"/>
            <a:ext cx="4278863" cy="28539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EA99F09A-3765-4C33-8D6A-94F62D5564EF}"/>
              </a:ext>
            </a:extLst>
          </p:cNvPr>
          <p:cNvSpPr txBox="1"/>
          <p:nvPr/>
        </p:nvSpPr>
        <p:spPr>
          <a:xfrm>
            <a:off x="13049228" y="8518797"/>
            <a:ext cx="4963885" cy="1478418"/>
          </a:xfrm>
          <a:prstGeom prst="rect">
            <a:avLst/>
          </a:prstGeom>
          <a:noFill/>
        </p:spPr>
        <p:txBody>
          <a:bodyPr wrap="square">
            <a:spAutoFit/>
          </a:bodyPr>
          <a:lstStyle/>
          <a:p>
            <a:pPr algn="ctr">
              <a:lnSpc>
                <a:spcPct val="150000"/>
              </a:lnSpc>
            </a:pPr>
            <a:r>
              <a:rPr lang="en-US" sz="3200" dirty="0" err="1">
                <a:solidFill>
                  <a:srgbClr val="C00000"/>
                </a:solidFill>
                <a:latin typeface="Arial" panose="020B0604020202020204" pitchFamily="34" charset="0"/>
                <a:cs typeface="Arial" panose="020B0604020202020204" pitchFamily="34" charset="0"/>
              </a:rPr>
              <a:t>Nhà</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sàn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của</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người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Mường</a:t>
            </a:r>
            <a:endParaRPr lang="en-US" sz="3200" dirty="0">
              <a:solidFill>
                <a:srgbClr val="C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64C79B3D-2765-4991-A1E6-97CB6D6C5242}"/>
              </a:ext>
            </a:extLst>
          </p:cNvPr>
          <p:cNvSpPr txBox="1"/>
          <p:nvPr/>
        </p:nvSpPr>
        <p:spPr>
          <a:xfrm>
            <a:off x="7848600" y="9310434"/>
            <a:ext cx="5753100" cy="739754"/>
          </a:xfrm>
          <a:prstGeom prst="rect">
            <a:avLst/>
          </a:prstGeom>
          <a:noFill/>
        </p:spPr>
        <p:txBody>
          <a:bodyPr wrap="square">
            <a:spAutoFit/>
          </a:bodyPr>
          <a:lstStyle/>
          <a:p>
            <a:pPr algn="ctr">
              <a:lnSpc>
                <a:spcPct val="150000"/>
              </a:lnSpc>
            </a:pPr>
            <a:r>
              <a:rPr lang="en-US" sz="3200" dirty="0" err="1">
                <a:solidFill>
                  <a:srgbClr val="C00000"/>
                </a:solidFill>
                <a:latin typeface="Arial" panose="020B0604020202020204" pitchFamily="34" charset="0"/>
                <a:cs typeface="Arial" panose="020B0604020202020204" pitchFamily="34" charset="0"/>
              </a:rPr>
              <a:t>Nhà</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rông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của</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người</a:t>
            </a:r>
            <a:r>
              <a:rPr lang="en-US" sz="3200" dirty="0">
                <a:solidFill>
                  <a:srgbClr val="C00000"/>
                </a:solidFill>
                <a:latin typeface="Arial" panose="020B0604020202020204" pitchFamily="34" charset="0"/>
                <a:cs typeface="Arial" panose="020B0604020202020204" pitchFamily="34" charset="0"/>
              </a:rPr>
              <a:t> Ba-</a:t>
            </a:r>
            <a:r>
              <a:rPr lang="en-US" sz="3200" dirty="0" err="1">
                <a:solidFill>
                  <a:srgbClr val="C00000"/>
                </a:solidFill>
                <a:latin typeface="Arial" panose="020B0604020202020204" pitchFamily="34" charset="0"/>
                <a:cs typeface="Arial" panose="020B0604020202020204" pitchFamily="34" charset="0"/>
              </a:rPr>
              <a:t>na</a:t>
            </a:r>
            <a:endParaRPr lang="en-US" sz="3200" dirty="0">
              <a:solidFill>
                <a:srgbClr val="C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B365282F-4CF9-4096-A4E2-4B7327688AE4}"/>
              </a:ext>
            </a:extLst>
          </p:cNvPr>
          <p:cNvSpPr txBox="1"/>
          <p:nvPr/>
        </p:nvSpPr>
        <p:spPr>
          <a:xfrm>
            <a:off x="729073" y="7784413"/>
            <a:ext cx="7840621" cy="901593"/>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iểu nhà phố biến là nhà sàn.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7331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arn(inVertical)">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5DACB7D9-6F6C-A537-E44B-F65CE9B173B8}"/>
              </a:ext>
            </a:extLst>
          </p:cNvPr>
          <p:cNvSpPr/>
          <p:nvPr/>
        </p:nvSpPr>
        <p:spPr>
          <a:xfrm>
            <a:off x="0" y="1714500"/>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Xưa</a:t>
            </a:r>
          </a:p>
        </p:txBody>
      </p:sp>
      <p:grpSp>
        <p:nvGrpSpPr>
          <p:cNvPr id="15" name="Group 14">
            <a:extLst>
              <a:ext uri="{FF2B5EF4-FFF2-40B4-BE49-F238E27FC236}">
                <a16:creationId xmlns:a16="http://schemas.microsoft.com/office/drawing/2014/main" xmlns="" id="{0030BA36-9B86-D97C-EB97-622183C86106}"/>
              </a:ext>
            </a:extLst>
          </p:cNvPr>
          <p:cNvGrpSpPr/>
          <p:nvPr/>
        </p:nvGrpSpPr>
        <p:grpSpPr>
          <a:xfrm>
            <a:off x="375372" y="3126975"/>
            <a:ext cx="4995414" cy="4969118"/>
            <a:chOff x="194396" y="3086100"/>
            <a:chExt cx="4530004" cy="4969118"/>
          </a:xfrm>
        </p:grpSpPr>
        <p:pic>
          <p:nvPicPr>
            <p:cNvPr id="6" name="Picture 5" descr="A group of people pushing a cart with hay&#10;&#10;Description automatically generated with low confidence">
              <a:extLst>
                <a:ext uri="{FF2B5EF4-FFF2-40B4-BE49-F238E27FC236}">
                  <a16:creationId xmlns:a16="http://schemas.microsoft.com/office/drawing/2014/main" xmlns="" id="{9D5C44EC-21E1-E20C-4685-11C9E1DFD306}"/>
                </a:ext>
              </a:extLst>
            </p:cNvPr>
            <p:cNvPicPr>
              <a:picLocks noChangeAspect="1"/>
            </p:cNvPicPr>
            <p:nvPr/>
          </p:nvPicPr>
          <p:blipFill rotWithShape="1">
            <a:blip r:embed="rId2">
              <a:extLst>
                <a:ext uri="{28A0092B-C50C-407E-A947-70E740481C1C}">
                  <a14:useLocalDpi xmlns:a14="http://schemas.microsoft.com/office/drawing/2010/main" val="0"/>
                </a:ext>
              </a:extLst>
            </a:blip>
            <a:srcRect r="16495"/>
            <a:stretch/>
          </p:blipFill>
          <p:spPr>
            <a:xfrm>
              <a:off x="194396" y="3086100"/>
              <a:ext cx="4530004" cy="3352800"/>
            </a:xfrm>
            <a:prstGeom prst="rect">
              <a:avLst/>
            </a:prstGeom>
          </p:spPr>
        </p:pic>
        <p:sp>
          <p:nvSpPr>
            <p:cNvPr id="11" name="TextBox 10">
              <a:extLst>
                <a:ext uri="{FF2B5EF4-FFF2-40B4-BE49-F238E27FC236}">
                  <a16:creationId xmlns:a16="http://schemas.microsoft.com/office/drawing/2014/main" xmlns="" id="{1BB163EA-A12D-8B17-7CFD-2214D5B01627}"/>
                </a:ext>
              </a:extLst>
            </p:cNvPr>
            <p:cNvSpPr txBox="1"/>
            <p:nvPr/>
          </p:nvSpPr>
          <p:spPr>
            <a:xfrm>
              <a:off x="381000" y="6403547"/>
              <a:ext cx="4043703" cy="1651671"/>
            </a:xfrm>
            <a:prstGeom prst="rect">
              <a:avLst/>
            </a:prstGeom>
            <a:noFill/>
          </p:spPr>
          <p:txBody>
            <a:bodyPr wrap="square">
              <a:spAutoFit/>
            </a:bodyPr>
            <a:lstStyle/>
            <a:p>
              <a:pPr algn="ctr">
                <a:lnSpc>
                  <a:spcPct val="150000"/>
                </a:lnSpc>
              </a:pPr>
              <a:r>
                <a:rPr lang="en-US" sz="3600" i="1" dirty="0" err="1">
                  <a:solidFill>
                    <a:schemeClr val="accent6">
                      <a:lumMod val="50000"/>
                    </a:schemeClr>
                  </a:solidFill>
                  <a:latin typeface="Arial" panose="020B0604020202020204" pitchFamily="34" charset="0"/>
                  <a:cs typeface="Arial" panose="020B0604020202020204" pitchFamily="34" charset="0"/>
                </a:rPr>
                <a:t>Đi</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bộ</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và</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vận</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chuyển</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bằng</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vai</a:t>
              </a:r>
              <a:endParaRPr lang="en-US" sz="3600" i="1"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02428822-2B88-AAF4-3543-7735FD30EBB9}"/>
              </a:ext>
            </a:extLst>
          </p:cNvPr>
          <p:cNvGrpSpPr/>
          <p:nvPr/>
        </p:nvGrpSpPr>
        <p:grpSpPr>
          <a:xfrm>
            <a:off x="5915509" y="4803375"/>
            <a:ext cx="5676900" cy="4413605"/>
            <a:chOff x="10398748" y="1786813"/>
            <a:chExt cx="5676900" cy="4413605"/>
          </a:xfrm>
        </p:grpSpPr>
        <p:pic>
          <p:nvPicPr>
            <p:cNvPr id="10" name="Picture 9" descr="A horse pulling a cart&#10;&#10;Description automatically generated with medium confidence">
              <a:extLst>
                <a:ext uri="{FF2B5EF4-FFF2-40B4-BE49-F238E27FC236}">
                  <a16:creationId xmlns:a16="http://schemas.microsoft.com/office/drawing/2014/main" xmlns="" id="{ADC3EDB7-E31C-64EA-4FCA-8E3C903A8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1786813"/>
              <a:ext cx="5492792" cy="3703473"/>
            </a:xfrm>
            <a:prstGeom prst="rect">
              <a:avLst/>
            </a:prstGeom>
          </p:spPr>
        </p:pic>
        <p:sp>
          <p:nvSpPr>
            <p:cNvPr id="20" name="TextBox 19">
              <a:extLst>
                <a:ext uri="{FF2B5EF4-FFF2-40B4-BE49-F238E27FC236}">
                  <a16:creationId xmlns:a16="http://schemas.microsoft.com/office/drawing/2014/main" xmlns="" id="{32738216-E7B6-F907-5361-090BB7F831CD}"/>
                </a:ext>
              </a:extLst>
            </p:cNvPr>
            <p:cNvSpPr txBox="1"/>
            <p:nvPr/>
          </p:nvSpPr>
          <p:spPr>
            <a:xfrm>
              <a:off x="10398748" y="5379744"/>
              <a:ext cx="5676900" cy="820674"/>
            </a:xfrm>
            <a:prstGeom prst="rect">
              <a:avLst/>
            </a:prstGeom>
            <a:noFill/>
          </p:spPr>
          <p:txBody>
            <a:bodyPr wrap="square">
              <a:spAutoFit/>
            </a:bodyPr>
            <a:lstStyle/>
            <a:p>
              <a:pPr algn="ctr">
                <a:lnSpc>
                  <a:spcPct val="150000"/>
                </a:lnSpc>
              </a:pPr>
              <a:r>
                <a:rPr lang="en-US" sz="3600" i="1" dirty="0" err="1">
                  <a:solidFill>
                    <a:schemeClr val="accent6">
                      <a:lumMod val="50000"/>
                    </a:schemeClr>
                  </a:solidFill>
                  <a:latin typeface="Arial" panose="020B0604020202020204" pitchFamily="34" charset="0"/>
                  <a:cs typeface="Arial" panose="020B0604020202020204" pitchFamily="34" charset="0"/>
                </a:rPr>
                <a:t>Vận</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chuyển</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bằng</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xe</a:t>
              </a:r>
              <a:r>
                <a:rPr lang="en-US" sz="3600" i="1" dirty="0">
                  <a:solidFill>
                    <a:schemeClr val="accent6">
                      <a:lumMod val="50000"/>
                    </a:schemeClr>
                  </a:solidFill>
                  <a:latin typeface="Arial" panose="020B0604020202020204" pitchFamily="34" charset="0"/>
                  <a:cs typeface="Arial" panose="020B0604020202020204" pitchFamily="34" charset="0"/>
                </a:rPr>
                <a:t> </a:t>
              </a:r>
              <a:r>
                <a:rPr lang="en-US" sz="3600" i="1" dirty="0" err="1">
                  <a:solidFill>
                    <a:schemeClr val="accent6">
                      <a:lumMod val="50000"/>
                    </a:schemeClr>
                  </a:solidFill>
                  <a:latin typeface="Arial" panose="020B0604020202020204" pitchFamily="34" charset="0"/>
                  <a:cs typeface="Arial" panose="020B0604020202020204" pitchFamily="34" charset="0"/>
                </a:rPr>
                <a:t>ngựa</a:t>
              </a:r>
              <a:endParaRPr lang="en-US" sz="3600" i="1"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EDE47E15-1B3C-67F5-A5B1-F8FD2ADC85AF}"/>
              </a:ext>
            </a:extLst>
          </p:cNvPr>
          <p:cNvGrpSpPr/>
          <p:nvPr/>
        </p:nvGrpSpPr>
        <p:grpSpPr>
          <a:xfrm>
            <a:off x="12039600" y="3655828"/>
            <a:ext cx="6096000" cy="5156871"/>
            <a:chOff x="12328546" y="5981700"/>
            <a:chExt cx="5676900" cy="5156871"/>
          </a:xfrm>
        </p:grpSpPr>
        <p:pic>
          <p:nvPicPr>
            <p:cNvPr id="8" name="Picture 7">
              <a:extLst>
                <a:ext uri="{FF2B5EF4-FFF2-40B4-BE49-F238E27FC236}">
                  <a16:creationId xmlns:a16="http://schemas.microsoft.com/office/drawing/2014/main" xmlns="" id="{E2ADB044-E059-8E7D-B4C4-4BFD2C909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600" y="5981700"/>
              <a:ext cx="5492793" cy="3648131"/>
            </a:xfrm>
            <a:prstGeom prst="rect">
              <a:avLst/>
            </a:prstGeom>
          </p:spPr>
        </p:pic>
        <p:sp>
          <p:nvSpPr>
            <p:cNvPr id="22" name="TextBox 21">
              <a:extLst>
                <a:ext uri="{FF2B5EF4-FFF2-40B4-BE49-F238E27FC236}">
                  <a16:creationId xmlns:a16="http://schemas.microsoft.com/office/drawing/2014/main" xmlns="" id="{DD74B8E3-BD8B-C1D2-12EE-85F6BD5A2F7A}"/>
                </a:ext>
              </a:extLst>
            </p:cNvPr>
            <p:cNvSpPr txBox="1"/>
            <p:nvPr/>
          </p:nvSpPr>
          <p:spPr>
            <a:xfrm>
              <a:off x="12328546" y="9486900"/>
              <a:ext cx="5676900" cy="1651671"/>
            </a:xfrm>
            <a:prstGeom prst="rect">
              <a:avLst/>
            </a:prstGeom>
            <a:noFill/>
          </p:spPr>
          <p:txBody>
            <a:bodyPr wrap="square">
              <a:spAutoFit/>
            </a:bodyPr>
            <a:lstStyle/>
            <a:p>
              <a:pPr algn="ctr">
                <a:lnSpc>
                  <a:spcPct val="150000"/>
                </a:lnSpc>
              </a:pPr>
              <a:r>
                <a:rPr lang="en-US" sz="3600" i="1">
                  <a:solidFill>
                    <a:schemeClr val="accent6">
                      <a:lumMod val="50000"/>
                    </a:schemeClr>
                  </a:solidFill>
                  <a:latin typeface="Arial" panose="020B0604020202020204" pitchFamily="34" charset="0"/>
                  <a:cs typeface="Arial" panose="020B0604020202020204" pitchFamily="34" charset="0"/>
                </a:rPr>
                <a:t>Vận chuyển bằng thuyền, bè</a:t>
              </a:r>
            </a:p>
          </p:txBody>
        </p:sp>
      </p:grpSp>
      <p:sp>
        <p:nvSpPr>
          <p:cNvPr id="17" name="TextBox 16">
            <a:extLst>
              <a:ext uri="{FF2B5EF4-FFF2-40B4-BE49-F238E27FC236}">
                <a16:creationId xmlns:a16="http://schemas.microsoft.com/office/drawing/2014/main" xmlns="" id="{8CF436B1-EA0D-453B-BDCD-9BA369FD10E0}"/>
              </a:ext>
            </a:extLst>
          </p:cNvPr>
          <p:cNvSpPr txBox="1"/>
          <p:nvPr/>
        </p:nvSpPr>
        <p:spPr>
          <a:xfrm>
            <a:off x="5370786" y="518233"/>
            <a:ext cx="8201025" cy="923330"/>
          </a:xfrm>
          <a:prstGeom prst="rect">
            <a:avLst/>
          </a:prstGeom>
          <a:noFill/>
        </p:spPr>
        <p:txBody>
          <a:bodyPr wrap="square">
            <a:spAutoFit/>
          </a:bodyPr>
          <a:lstStyle/>
          <a:p>
            <a:pPr algn="ctr"/>
            <a:r>
              <a:rPr lang="vi-VN" sz="5400" b="1" i="1" dirty="0">
                <a:solidFill>
                  <a:srgbClr val="C00000"/>
                </a:solidFill>
                <a:latin typeface="Arial" panose="020B0604020202020204" pitchFamily="34" charset="0"/>
                <a:cs typeface="Arial" panose="020B0604020202020204" pitchFamily="34" charset="0"/>
              </a:rPr>
              <a:t>3.4.</a:t>
            </a:r>
            <a:r>
              <a:rPr lang="it-IT" sz="5400" b="1" i="1" dirty="0">
                <a:solidFill>
                  <a:srgbClr val="C00000"/>
                </a:solidFill>
                <a:latin typeface="Arial" panose="020B0604020202020204" pitchFamily="34" charset="0"/>
                <a:cs typeface="Arial" panose="020B0604020202020204" pitchFamily="34" charset="0"/>
              </a:rPr>
              <a:t> Đi lại, vận chuyển </a:t>
            </a:r>
            <a:endParaRPr lang="en-US" sz="5400" b="1" i="1" dirty="0">
              <a:solidFill>
                <a:srgbClr val="C00000"/>
              </a:solidFill>
            </a:endParaRPr>
          </a:p>
        </p:txBody>
      </p:sp>
    </p:spTree>
    <p:extLst>
      <p:ext uri="{BB962C8B-B14F-4D97-AF65-F5344CB8AC3E}">
        <p14:creationId xmlns:p14="http://schemas.microsoft.com/office/powerpoint/2010/main" val="1028815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5DACB7D9-6F6C-A537-E44B-F65CE9B173B8}"/>
              </a:ext>
            </a:extLst>
          </p:cNvPr>
          <p:cNvSpPr/>
          <p:nvPr/>
        </p:nvSpPr>
        <p:spPr>
          <a:xfrm>
            <a:off x="-25443" y="544793"/>
            <a:ext cx="5181600" cy="1097280"/>
          </a:xfrm>
          <a:prstGeom prst="homePlate">
            <a:avLst/>
          </a:prstGeom>
          <a:solidFill>
            <a:srgbClr val="E8B594"/>
          </a:solidFill>
          <a:ln>
            <a:solidFill>
              <a:srgbClr val="E8B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Nay</a:t>
            </a:r>
          </a:p>
        </p:txBody>
      </p:sp>
      <p:grpSp>
        <p:nvGrpSpPr>
          <p:cNvPr id="15" name="Group 14">
            <a:extLst>
              <a:ext uri="{FF2B5EF4-FFF2-40B4-BE49-F238E27FC236}">
                <a16:creationId xmlns:a16="http://schemas.microsoft.com/office/drawing/2014/main" xmlns="" id="{0030BA36-9B86-D97C-EB97-622183C86106}"/>
              </a:ext>
            </a:extLst>
          </p:cNvPr>
          <p:cNvGrpSpPr/>
          <p:nvPr/>
        </p:nvGrpSpPr>
        <p:grpSpPr>
          <a:xfrm>
            <a:off x="100040" y="3126975"/>
            <a:ext cx="5080667" cy="4315685"/>
            <a:chOff x="-80936" y="3086100"/>
            <a:chExt cx="5080667" cy="4315685"/>
          </a:xfrm>
        </p:grpSpPr>
        <p:pic>
          <p:nvPicPr>
            <p:cNvPr id="6" name="Picture 5">
              <a:extLst>
                <a:ext uri="{FF2B5EF4-FFF2-40B4-BE49-F238E27FC236}">
                  <a16:creationId xmlns:a16="http://schemas.microsoft.com/office/drawing/2014/main" xmlns="" id="{9D5C44EC-21E1-E20C-4685-11C9E1DFD306}"/>
                </a:ext>
              </a:extLst>
            </p:cNvPr>
            <p:cNvPicPr>
              <a:picLocks noChangeAspect="1"/>
            </p:cNvPicPr>
            <p:nvPr/>
          </p:nvPicPr>
          <p:blipFill>
            <a:blip r:embed="rId2">
              <a:extLst>
                <a:ext uri="{28A0092B-C50C-407E-A947-70E740481C1C}">
                  <a14:useLocalDpi xmlns:a14="http://schemas.microsoft.com/office/drawing/2010/main" val="0"/>
                </a:ext>
              </a:extLst>
            </a:blip>
            <a:srcRect t="658" b="658"/>
            <a:stretch/>
          </p:blipFill>
          <p:spPr>
            <a:xfrm>
              <a:off x="194396" y="3086100"/>
              <a:ext cx="4530004" cy="3352800"/>
            </a:xfrm>
            <a:prstGeom prst="rect">
              <a:avLst/>
            </a:prstGeom>
          </p:spPr>
        </p:pic>
        <p:sp>
          <p:nvSpPr>
            <p:cNvPr id="11" name="TextBox 10">
              <a:extLst>
                <a:ext uri="{FF2B5EF4-FFF2-40B4-BE49-F238E27FC236}">
                  <a16:creationId xmlns:a16="http://schemas.microsoft.com/office/drawing/2014/main" xmlns="" id="{1BB163EA-A12D-8B17-7CFD-2214D5B01627}"/>
                </a:ext>
              </a:extLst>
            </p:cNvPr>
            <p:cNvSpPr txBox="1"/>
            <p:nvPr/>
          </p:nvSpPr>
          <p:spPr>
            <a:xfrm>
              <a:off x="-80936" y="6581111"/>
              <a:ext cx="5080667" cy="820674"/>
            </a:xfrm>
            <a:prstGeom prst="rect">
              <a:avLst/>
            </a:prstGeom>
            <a:noFill/>
          </p:spPr>
          <p:txBody>
            <a:bodyPr wrap="square">
              <a:spAutoFit/>
            </a:bodyPr>
            <a:lstStyle/>
            <a:p>
              <a:pPr algn="ctr">
                <a:lnSpc>
                  <a:spcPct val="150000"/>
                </a:lnSpc>
              </a:pPr>
              <a:r>
                <a:rPr lang="en-US" sz="3600" i="1" dirty="0">
                  <a:solidFill>
                    <a:schemeClr val="tx2">
                      <a:lumMod val="75000"/>
                    </a:schemeClr>
                  </a:solidFill>
                  <a:latin typeface="Arial" panose="020B0604020202020204" pitchFamily="34" charset="0"/>
                  <a:cs typeface="Arial" panose="020B0604020202020204" pitchFamily="34" charset="0"/>
                </a:rPr>
                <a:t>Di </a:t>
              </a:r>
              <a:r>
                <a:rPr lang="en-US" sz="3600" i="1" dirty="0" err="1">
                  <a:solidFill>
                    <a:schemeClr val="tx2">
                      <a:lumMod val="75000"/>
                    </a:schemeClr>
                  </a:solidFill>
                  <a:latin typeface="Arial" panose="020B0604020202020204" pitchFamily="34" charset="0"/>
                  <a:cs typeface="Arial" panose="020B0604020202020204" pitchFamily="34" charset="0"/>
                </a:rPr>
                <a:t>chuyển</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bằng</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xe</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đạp</a:t>
              </a:r>
              <a:endParaRPr lang="en-US" sz="3600" i="1" dirty="0">
                <a:solidFill>
                  <a:schemeClr val="tx2">
                    <a:lumMod val="75000"/>
                  </a:schemeClr>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8D6222E9-99A6-E373-AA1B-42E993E9FDA8}"/>
              </a:ext>
            </a:extLst>
          </p:cNvPr>
          <p:cNvGrpSpPr/>
          <p:nvPr/>
        </p:nvGrpSpPr>
        <p:grpSpPr>
          <a:xfrm>
            <a:off x="5566377" y="3771900"/>
            <a:ext cx="5148603" cy="4682126"/>
            <a:chOff x="4895850" y="3675594"/>
            <a:chExt cx="5148603" cy="4682126"/>
          </a:xfrm>
        </p:grpSpPr>
        <p:pic>
          <p:nvPicPr>
            <p:cNvPr id="4" name="Picture 3">
              <a:extLst>
                <a:ext uri="{FF2B5EF4-FFF2-40B4-BE49-F238E27FC236}">
                  <a16:creationId xmlns:a16="http://schemas.microsoft.com/office/drawing/2014/main" xmlns="" id="{DC7E147E-3CF2-8C0A-866A-C311290C43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95850" y="3675594"/>
              <a:ext cx="5148603" cy="3861452"/>
            </a:xfrm>
            <a:prstGeom prst="rect">
              <a:avLst/>
            </a:prstGeom>
          </p:spPr>
        </p:pic>
        <p:sp>
          <p:nvSpPr>
            <p:cNvPr id="16" name="TextBox 15">
              <a:extLst>
                <a:ext uri="{FF2B5EF4-FFF2-40B4-BE49-F238E27FC236}">
                  <a16:creationId xmlns:a16="http://schemas.microsoft.com/office/drawing/2014/main" xmlns="" id="{B38F5C3E-0676-CC3D-721E-01EA0860CBBF}"/>
                </a:ext>
              </a:extLst>
            </p:cNvPr>
            <p:cNvSpPr txBox="1"/>
            <p:nvPr/>
          </p:nvSpPr>
          <p:spPr>
            <a:xfrm>
              <a:off x="4945423" y="7537046"/>
              <a:ext cx="5049456" cy="820674"/>
            </a:xfrm>
            <a:prstGeom prst="rect">
              <a:avLst/>
            </a:prstGeom>
            <a:noFill/>
          </p:spPr>
          <p:txBody>
            <a:bodyPr wrap="square">
              <a:spAutoFit/>
            </a:bodyPr>
            <a:lstStyle/>
            <a:p>
              <a:pPr algn="ctr">
                <a:lnSpc>
                  <a:spcPct val="150000"/>
                </a:lnSpc>
              </a:pPr>
              <a:r>
                <a:rPr lang="en-US" sz="3600" i="1" dirty="0">
                  <a:solidFill>
                    <a:schemeClr val="tx2">
                      <a:lumMod val="75000"/>
                    </a:schemeClr>
                  </a:solidFill>
                  <a:latin typeface="Arial" panose="020B0604020202020204" pitchFamily="34" charset="0"/>
                  <a:cs typeface="Arial" panose="020B0604020202020204" pitchFamily="34" charset="0"/>
                </a:rPr>
                <a:t>Di </a:t>
              </a:r>
              <a:r>
                <a:rPr lang="en-US" sz="3600" i="1" dirty="0" err="1">
                  <a:solidFill>
                    <a:schemeClr val="tx2">
                      <a:lumMod val="75000"/>
                    </a:schemeClr>
                  </a:solidFill>
                  <a:latin typeface="Arial" panose="020B0604020202020204" pitchFamily="34" charset="0"/>
                  <a:cs typeface="Arial" panose="020B0604020202020204" pitchFamily="34" charset="0"/>
                </a:rPr>
                <a:t>chuyển</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bằng</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xe</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máy</a:t>
              </a:r>
              <a:endParaRPr lang="en-US" sz="3600" i="1" dirty="0">
                <a:solidFill>
                  <a:schemeClr val="tx2">
                    <a:lumMod val="75000"/>
                  </a:schemeClr>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02428822-2B88-AAF4-3543-7735FD30EBB9}"/>
              </a:ext>
            </a:extLst>
          </p:cNvPr>
          <p:cNvGrpSpPr/>
          <p:nvPr/>
        </p:nvGrpSpPr>
        <p:grpSpPr>
          <a:xfrm>
            <a:off x="11033146" y="1167988"/>
            <a:ext cx="5676900" cy="4086184"/>
            <a:chOff x="11033146" y="1392701"/>
            <a:chExt cx="5676900" cy="4086184"/>
          </a:xfrm>
        </p:grpSpPr>
        <p:pic>
          <p:nvPicPr>
            <p:cNvPr id="10" name="Picture 9">
              <a:extLst>
                <a:ext uri="{FF2B5EF4-FFF2-40B4-BE49-F238E27FC236}">
                  <a16:creationId xmlns:a16="http://schemas.microsoft.com/office/drawing/2014/main" xmlns="" id="{ADC3EDB7-E31C-64EA-4FCA-8E3C903A8B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25200" y="1392701"/>
              <a:ext cx="5492792" cy="3295675"/>
            </a:xfrm>
            <a:prstGeom prst="rect">
              <a:avLst/>
            </a:prstGeom>
          </p:spPr>
        </p:pic>
        <p:sp>
          <p:nvSpPr>
            <p:cNvPr id="20" name="TextBox 19">
              <a:extLst>
                <a:ext uri="{FF2B5EF4-FFF2-40B4-BE49-F238E27FC236}">
                  <a16:creationId xmlns:a16="http://schemas.microsoft.com/office/drawing/2014/main" xmlns="" id="{32738216-E7B6-F907-5361-090BB7F831CD}"/>
                </a:ext>
              </a:extLst>
            </p:cNvPr>
            <p:cNvSpPr txBox="1"/>
            <p:nvPr/>
          </p:nvSpPr>
          <p:spPr>
            <a:xfrm>
              <a:off x="11033146" y="4658211"/>
              <a:ext cx="5676900" cy="820674"/>
            </a:xfrm>
            <a:prstGeom prst="rect">
              <a:avLst/>
            </a:prstGeom>
            <a:noFill/>
          </p:spPr>
          <p:txBody>
            <a:bodyPr wrap="square">
              <a:spAutoFit/>
            </a:bodyPr>
            <a:lstStyle/>
            <a:p>
              <a:pPr algn="ctr">
                <a:lnSpc>
                  <a:spcPct val="150000"/>
                </a:lnSpc>
              </a:pPr>
              <a:r>
                <a:rPr lang="en-US" sz="3600" i="1" dirty="0">
                  <a:solidFill>
                    <a:schemeClr val="tx2">
                      <a:lumMod val="75000"/>
                    </a:schemeClr>
                  </a:solidFill>
                  <a:latin typeface="Arial" panose="020B0604020202020204" pitchFamily="34" charset="0"/>
                  <a:cs typeface="Arial" panose="020B0604020202020204" pitchFamily="34" charset="0"/>
                </a:rPr>
                <a:t>Di </a:t>
              </a:r>
              <a:r>
                <a:rPr lang="en-US" sz="3600" i="1" dirty="0" err="1">
                  <a:solidFill>
                    <a:schemeClr val="tx2">
                      <a:lumMod val="75000"/>
                    </a:schemeClr>
                  </a:solidFill>
                  <a:latin typeface="Arial" panose="020B0604020202020204" pitchFamily="34" charset="0"/>
                  <a:cs typeface="Arial" panose="020B0604020202020204" pitchFamily="34" charset="0"/>
                </a:rPr>
                <a:t>chuyển</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bằng</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tàu</a:t>
              </a:r>
              <a:r>
                <a:rPr lang="en-US" sz="3600" i="1" dirty="0">
                  <a:solidFill>
                    <a:schemeClr val="tx2">
                      <a:lumMod val="75000"/>
                    </a:schemeClr>
                  </a:solidFill>
                  <a:latin typeface="Arial" panose="020B0604020202020204" pitchFamily="34" charset="0"/>
                  <a:cs typeface="Arial" panose="020B0604020202020204" pitchFamily="34" charset="0"/>
                </a:rPr>
                <a:t> </a:t>
              </a:r>
              <a:r>
                <a:rPr lang="en-US" sz="3600" i="1" dirty="0" err="1">
                  <a:solidFill>
                    <a:schemeClr val="tx2">
                      <a:lumMod val="75000"/>
                    </a:schemeClr>
                  </a:solidFill>
                  <a:latin typeface="Arial" panose="020B0604020202020204" pitchFamily="34" charset="0"/>
                  <a:cs typeface="Arial" panose="020B0604020202020204" pitchFamily="34" charset="0"/>
                </a:rPr>
                <a:t>hỏa</a:t>
              </a:r>
              <a:endParaRPr lang="en-US" sz="3600" i="1" dirty="0">
                <a:solidFill>
                  <a:schemeClr val="tx2">
                    <a:lumMod val="75000"/>
                  </a:schemeClr>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EDE47E15-1B3C-67F5-A5B1-F8FD2ADC85AF}"/>
              </a:ext>
            </a:extLst>
          </p:cNvPr>
          <p:cNvGrpSpPr/>
          <p:nvPr/>
        </p:nvGrpSpPr>
        <p:grpSpPr>
          <a:xfrm>
            <a:off x="11734800" y="5702626"/>
            <a:ext cx="5930178" cy="4192368"/>
            <a:chOff x="12075268" y="5962806"/>
            <a:chExt cx="5930178" cy="4192368"/>
          </a:xfrm>
        </p:grpSpPr>
        <p:pic>
          <p:nvPicPr>
            <p:cNvPr id="8" name="Picture 7">
              <a:extLst>
                <a:ext uri="{FF2B5EF4-FFF2-40B4-BE49-F238E27FC236}">
                  <a16:creationId xmlns:a16="http://schemas.microsoft.com/office/drawing/2014/main" xmlns="" id="{E2ADB044-E059-8E7D-B4C4-4BFD2C909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075268" y="5962806"/>
              <a:ext cx="5838125" cy="3480069"/>
            </a:xfrm>
            <a:prstGeom prst="rect">
              <a:avLst/>
            </a:prstGeom>
          </p:spPr>
        </p:pic>
        <p:sp>
          <p:nvSpPr>
            <p:cNvPr id="22" name="TextBox 21">
              <a:extLst>
                <a:ext uri="{FF2B5EF4-FFF2-40B4-BE49-F238E27FC236}">
                  <a16:creationId xmlns:a16="http://schemas.microsoft.com/office/drawing/2014/main" xmlns="" id="{DD74B8E3-BD8B-C1D2-12EE-85F6BD5A2F7A}"/>
                </a:ext>
              </a:extLst>
            </p:cNvPr>
            <p:cNvSpPr txBox="1"/>
            <p:nvPr/>
          </p:nvSpPr>
          <p:spPr>
            <a:xfrm>
              <a:off x="12328546" y="9334500"/>
              <a:ext cx="5676900" cy="820674"/>
            </a:xfrm>
            <a:prstGeom prst="rect">
              <a:avLst/>
            </a:prstGeom>
            <a:noFill/>
          </p:spPr>
          <p:txBody>
            <a:bodyPr wrap="square">
              <a:spAutoFit/>
            </a:bodyPr>
            <a:lstStyle/>
            <a:p>
              <a:pPr algn="ctr">
                <a:lnSpc>
                  <a:spcPct val="150000"/>
                </a:lnSpc>
              </a:pPr>
              <a:r>
                <a:rPr lang="en-US" sz="3600" i="1">
                  <a:solidFill>
                    <a:schemeClr val="tx2">
                      <a:lumMod val="75000"/>
                    </a:schemeClr>
                  </a:solidFill>
                  <a:latin typeface="Arial" panose="020B0604020202020204" pitchFamily="34" charset="0"/>
                  <a:cs typeface="Arial" panose="020B0604020202020204" pitchFamily="34" charset="0"/>
                </a:rPr>
                <a:t>Di chuyển bằng máy bay</a:t>
              </a:r>
            </a:p>
          </p:txBody>
        </p:sp>
      </p:grpSp>
    </p:spTree>
    <p:extLst>
      <p:ext uri="{BB962C8B-B14F-4D97-AF65-F5344CB8AC3E}">
        <p14:creationId xmlns:p14="http://schemas.microsoft.com/office/powerpoint/2010/main" val="1078389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childTnLst>
                                </p:cTn>
                              </p:par>
                            </p:childTnLst>
                          </p:cTn>
                        </p:par>
                        <p:par>
                          <p:cTn id="24" fill="hold">
                            <p:stCondLst>
                              <p:cond delay="1500"/>
                            </p:stCondLst>
                            <p:childTnLst>
                              <p:par>
                                <p:cTn id="25" presetID="17" presetClass="entr" presetSubtype="1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258300"/>
            <a:ext cx="7315200" cy="478813"/>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5200" y="9258300"/>
            <a:ext cx="7315200" cy="47881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30400" y="9258300"/>
            <a:ext cx="7315200" cy="47881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1639" y="549887"/>
            <a:ext cx="7315200" cy="478813"/>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23561" y="549887"/>
            <a:ext cx="7315200" cy="47881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138761" y="549887"/>
            <a:ext cx="7315200" cy="478813"/>
          </a:xfrm>
          <a:prstGeom prst="rect">
            <a:avLst/>
          </a:prstGeom>
        </p:spPr>
      </p:pic>
      <p:sp>
        <p:nvSpPr>
          <p:cNvPr id="12" name="TextBox 11">
            <a:extLst>
              <a:ext uri="{FF2B5EF4-FFF2-40B4-BE49-F238E27FC236}">
                <a16:creationId xmlns:a16="http://schemas.microsoft.com/office/drawing/2014/main" xmlns="" id="{AF9DCAC7-988D-2EEB-0EB6-14E2BC489B0F}"/>
              </a:ext>
            </a:extLst>
          </p:cNvPr>
          <p:cNvSpPr txBox="1"/>
          <p:nvPr/>
        </p:nvSpPr>
        <p:spPr>
          <a:xfrm>
            <a:off x="990600" y="5392330"/>
            <a:ext cx="9525000" cy="1427570"/>
          </a:xfrm>
          <a:prstGeom prst="rect">
            <a:avLst/>
          </a:prstGeom>
          <a:noFill/>
        </p:spPr>
        <p:txBody>
          <a:bodyPr wrap="square">
            <a:spAutoFit/>
          </a:bodyPr>
          <a:lstStyle/>
          <a:p>
            <a:pPr lvl="0" algn="ctr">
              <a:lnSpc>
                <a:spcPct val="150000"/>
              </a:lnSpc>
              <a:spcAft>
                <a:spcPts val="800"/>
              </a:spcAft>
            </a:pPr>
            <a:r>
              <a:rPr lang="en-US" sz="6600" b="1">
                <a:solidFill>
                  <a:srgbClr val="000000"/>
                </a:solidFill>
                <a:latin typeface="Arial" panose="020B0604020202020204" pitchFamily="34" charset="0"/>
                <a:ea typeface="Arial" panose="020B0604020202020204" pitchFamily="34" charset="0"/>
                <a:cs typeface="Arial" panose="020B0604020202020204" pitchFamily="34" charset="0"/>
              </a:rPr>
              <a:t>ĐỜI SỐNG TINH THẦN</a:t>
            </a:r>
            <a:endParaRPr lang="en-US" sz="6600" b="1">
              <a:effectLst/>
              <a:latin typeface="Arial" panose="020B0604020202020204" pitchFamily="34" charset="0"/>
              <a:ea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FA7C1E25-3953-F696-4BD2-CE661AAED4ED}"/>
              </a:ext>
            </a:extLst>
          </p:cNvPr>
          <p:cNvGrpSpPr/>
          <p:nvPr/>
        </p:nvGrpSpPr>
        <p:grpSpPr>
          <a:xfrm>
            <a:off x="1958978" y="3388005"/>
            <a:ext cx="7568195" cy="1541747"/>
            <a:chOff x="9221952" y="2611152"/>
            <a:chExt cx="7568195" cy="1541747"/>
          </a:xfrm>
        </p:grpSpPr>
        <p:sp>
          <p:nvSpPr>
            <p:cNvPr id="4" name="AutoShape 4"/>
            <p:cNvSpPr/>
            <p:nvPr/>
          </p:nvSpPr>
          <p:spPr>
            <a:xfrm>
              <a:off x="9221952" y="2611152"/>
              <a:ext cx="7568195" cy="1541747"/>
            </a:xfrm>
            <a:prstGeom prst="rect">
              <a:avLst/>
            </a:prstGeom>
            <a:solidFill>
              <a:srgbClr val="E8B594"/>
            </a:solidFill>
          </p:spPr>
        </p:sp>
        <p:sp>
          <p:nvSpPr>
            <p:cNvPr id="13" name="TextBox 12">
              <a:extLst>
                <a:ext uri="{FF2B5EF4-FFF2-40B4-BE49-F238E27FC236}">
                  <a16:creationId xmlns:a16="http://schemas.microsoft.com/office/drawing/2014/main" xmlns="" id="{0E75150A-8983-4C73-408D-3C5546AAFA73}"/>
                </a:ext>
              </a:extLst>
            </p:cNvPr>
            <p:cNvSpPr txBox="1"/>
            <p:nvPr/>
          </p:nvSpPr>
          <p:spPr>
            <a:xfrm>
              <a:off x="11316935" y="2632069"/>
              <a:ext cx="3643651" cy="1427570"/>
            </a:xfrm>
            <a:prstGeom prst="rect">
              <a:avLst/>
            </a:prstGeom>
            <a:noFill/>
          </p:spPr>
          <p:txBody>
            <a:bodyPr wrap="square">
              <a:spAutoFit/>
            </a:bodyPr>
            <a:lstStyle/>
            <a:p>
              <a:pPr lvl="0" algn="ctr">
                <a:lnSpc>
                  <a:spcPct val="150000"/>
                </a:lnSpc>
                <a:spcAft>
                  <a:spcPts val="800"/>
                </a:spcAft>
              </a:pPr>
              <a:r>
                <a:rPr lang="en-US" sz="66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PHẦN </a:t>
              </a:r>
              <a:r>
                <a:rPr lang="en-US" sz="6600" b="1"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4</a:t>
              </a:r>
              <a:endParaRPr lang="en-US" sz="6600" b="1" dirty="0">
                <a:effectLst/>
                <a:latin typeface="Arial" panose="020B0604020202020204" pitchFamily="34" charset="0"/>
                <a:ea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7F8F92ED-50B8-DA7A-77F1-294800641054}"/>
              </a:ext>
            </a:extLst>
          </p:cNvPr>
          <p:cNvPicPr>
            <a:picLocks noChangeAspect="1"/>
          </p:cNvPicPr>
          <p:nvPr/>
        </p:nvPicPr>
        <p:blipFill rotWithShape="1">
          <a:blip r:embed="rId4">
            <a:extLst>
              <a:ext uri="{28A0092B-C50C-407E-A947-70E740481C1C}">
                <a14:useLocalDpi xmlns:a14="http://schemas.microsoft.com/office/drawing/2010/main" val="0"/>
              </a:ext>
            </a:extLst>
          </a:blip>
          <a:srcRect l="19630" t="13139" r="19630" b="6800"/>
          <a:stretch/>
        </p:blipFill>
        <p:spPr>
          <a:xfrm>
            <a:off x="10059706" y="922301"/>
            <a:ext cx="6782667" cy="8940058"/>
          </a:xfrm>
          <a:prstGeom prst="rect">
            <a:avLst/>
          </a:prstGeom>
        </p:spPr>
      </p:pic>
    </p:spTree>
    <p:extLst>
      <p:ext uri="{BB962C8B-B14F-4D97-AF65-F5344CB8AC3E}">
        <p14:creationId xmlns:p14="http://schemas.microsoft.com/office/powerpoint/2010/main" val="2520611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FE9C5DB-78AD-6DB1-38FB-A28D4824F484}"/>
              </a:ext>
            </a:extLst>
          </p:cNvPr>
          <p:cNvSpPr txBox="1"/>
          <p:nvPr/>
        </p:nvSpPr>
        <p:spPr>
          <a:xfrm>
            <a:off x="5005388" y="547728"/>
            <a:ext cx="9465356" cy="830997"/>
          </a:xfrm>
          <a:prstGeom prst="rect">
            <a:avLst/>
          </a:prstGeom>
          <a:noFill/>
        </p:spPr>
        <p:txBody>
          <a:bodyPr wrap="square">
            <a:spAutoFit/>
          </a:bodyPr>
          <a:lstStyle/>
          <a:p>
            <a:pPr algn="ctr"/>
            <a:r>
              <a:rPr lang="vi-VN" sz="4800" b="1" i="1" dirty="0">
                <a:solidFill>
                  <a:srgbClr val="C00000"/>
                </a:solidFill>
                <a:latin typeface="Arial" panose="020B0604020202020204" pitchFamily="34" charset="0"/>
                <a:cs typeface="Arial" panose="020B0604020202020204" pitchFamily="34" charset="0"/>
              </a:rPr>
              <a:t>4.1.</a:t>
            </a:r>
            <a:r>
              <a:rPr lang="it-IT" sz="4800" b="1" i="1" dirty="0">
                <a:solidFill>
                  <a:srgbClr val="C00000"/>
                </a:solidFill>
                <a:latin typeface="Arial" panose="020B0604020202020204" pitchFamily="34" charset="0"/>
                <a:cs typeface="Arial" panose="020B0604020202020204" pitchFamily="34" charset="0"/>
              </a:rPr>
              <a:t> Tín ngưỡng, tôn giáo</a:t>
            </a:r>
            <a:endParaRPr lang="en-US" sz="4800" b="1" i="1" dirty="0">
              <a:solidFill>
                <a:srgbClr val="C00000"/>
              </a:solidFill>
            </a:endParaRPr>
          </a:p>
        </p:txBody>
      </p:sp>
      <p:sp>
        <p:nvSpPr>
          <p:cNvPr id="2" name="TextBox 1">
            <a:extLst>
              <a:ext uri="{FF2B5EF4-FFF2-40B4-BE49-F238E27FC236}">
                <a16:creationId xmlns:a16="http://schemas.microsoft.com/office/drawing/2014/main" xmlns="" id="{FDED728E-24C6-1DA9-AAE5-2F2E17A17427}"/>
              </a:ext>
            </a:extLst>
          </p:cNvPr>
          <p:cNvSpPr txBox="1"/>
          <p:nvPr/>
        </p:nvSpPr>
        <p:spPr>
          <a:xfrm>
            <a:off x="183693" y="3835770"/>
            <a:ext cx="6320067" cy="2615460"/>
          </a:xfrm>
          <a:prstGeom prst="rect">
            <a:avLst/>
          </a:prstGeom>
          <a:noFill/>
        </p:spPr>
        <p:txBody>
          <a:bodyPr wrap="square">
            <a:spAutoFit/>
          </a:bodyPr>
          <a:lstStyle/>
          <a:p>
            <a:pPr algn="ctr">
              <a:lnSpc>
                <a:spcPct val="150000"/>
              </a:lnSpc>
            </a:pPr>
            <a:r>
              <a:rPr lang="vi-VN" sz="3800" b="1" dirty="0">
                <a:solidFill>
                  <a:srgbClr val="002060"/>
                </a:solidFill>
                <a:latin typeface="Arial" panose="020B0604020202020204" pitchFamily="34" charset="0"/>
                <a:cs typeface="Arial" panose="020B0604020202020204" pitchFamily="34" charset="0"/>
              </a:rPr>
              <a:t>Đ</a:t>
            </a:r>
            <a:r>
              <a:rPr lang="fr-FR" sz="3800" b="1" dirty="0" err="1">
                <a:solidFill>
                  <a:srgbClr val="002060"/>
                </a:solidFill>
                <a:latin typeface="Arial" panose="020B0604020202020204" pitchFamily="34" charset="0"/>
                <a:cs typeface="Arial" panose="020B0604020202020204" pitchFamily="34" charset="0"/>
              </a:rPr>
              <a:t>ọc</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thông</a:t>
            </a:r>
            <a:r>
              <a:rPr lang="fr-FR" sz="3800" b="1" dirty="0">
                <a:solidFill>
                  <a:srgbClr val="002060"/>
                </a:solidFill>
                <a:latin typeface="Arial" panose="020B0604020202020204" pitchFamily="34" charset="0"/>
                <a:cs typeface="Arial" panose="020B0604020202020204" pitchFamily="34" charset="0"/>
              </a:rPr>
              <a:t> </a:t>
            </a:r>
            <a:r>
              <a:rPr lang="vi-VN" sz="3800" b="1" dirty="0">
                <a:solidFill>
                  <a:srgbClr val="002060"/>
                </a:solidFill>
                <a:latin typeface="Arial" panose="020B0604020202020204" pitchFamily="34" charset="0"/>
                <a:cs typeface="Arial" panose="020B0604020202020204" pitchFamily="34" charset="0"/>
              </a:rPr>
              <a:t>tin, </a:t>
            </a:r>
            <a:r>
              <a:rPr lang="fr-FR" sz="3800" b="1" dirty="0" err="1">
                <a:solidFill>
                  <a:srgbClr val="002060"/>
                </a:solidFill>
                <a:latin typeface="Arial" panose="020B0604020202020204" pitchFamily="34" charset="0"/>
                <a:cs typeface="Arial" panose="020B0604020202020204" pitchFamily="34" charset="0"/>
              </a:rPr>
              <a:t>quan</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sát</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các</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hình</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từ</a:t>
            </a:r>
            <a:r>
              <a:rPr lang="fr-FR" sz="3800" b="1" dirty="0">
                <a:solidFill>
                  <a:srgbClr val="002060"/>
                </a:solidFill>
                <a:latin typeface="Arial" panose="020B0604020202020204" pitchFamily="34" charset="0"/>
                <a:cs typeface="Arial" panose="020B0604020202020204" pitchFamily="34" charset="0"/>
              </a:rPr>
              <a:t> 16.10 </a:t>
            </a:r>
            <a:r>
              <a:rPr lang="fr-FR" sz="3800" b="1" dirty="0" err="1">
                <a:solidFill>
                  <a:srgbClr val="002060"/>
                </a:solidFill>
                <a:latin typeface="Arial" panose="020B0604020202020204" pitchFamily="34" charset="0"/>
                <a:cs typeface="Arial" panose="020B0604020202020204" pitchFamily="34" charset="0"/>
              </a:rPr>
              <a:t>đến</a:t>
            </a:r>
            <a:r>
              <a:rPr lang="fr-FR" sz="3800" b="1" dirty="0">
                <a:solidFill>
                  <a:srgbClr val="002060"/>
                </a:solidFill>
                <a:latin typeface="Arial" panose="020B0604020202020204" pitchFamily="34" charset="0"/>
                <a:cs typeface="Arial" panose="020B0604020202020204" pitchFamily="34" charset="0"/>
              </a:rPr>
              <a:t> 16.3 </a:t>
            </a:r>
            <a:r>
              <a:rPr lang="vi-VN" sz="3800" b="1" dirty="0">
                <a:solidFill>
                  <a:srgbClr val="002060"/>
                </a:solidFill>
                <a:latin typeface="Arial" panose="020B0604020202020204" pitchFamily="34" charset="0"/>
                <a:cs typeface="Arial" panose="020B0604020202020204" pitchFamily="34" charset="0"/>
              </a:rPr>
              <a:t>và</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thực</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hiện</a:t>
            </a:r>
            <a:r>
              <a:rPr lang="fr-FR" sz="3800" b="1" dirty="0">
                <a:solidFill>
                  <a:srgbClr val="002060"/>
                </a:solidFill>
                <a:latin typeface="Arial" panose="020B0604020202020204" pitchFamily="34" charset="0"/>
                <a:cs typeface="Arial" panose="020B0604020202020204" pitchFamily="34" charset="0"/>
              </a:rPr>
              <a:t> </a:t>
            </a:r>
            <a:r>
              <a:rPr lang="fr-FR" sz="3800" b="1" dirty="0" err="1">
                <a:solidFill>
                  <a:srgbClr val="002060"/>
                </a:solidFill>
                <a:latin typeface="Arial" panose="020B0604020202020204" pitchFamily="34" charset="0"/>
                <a:cs typeface="Arial" panose="020B0604020202020204" pitchFamily="34" charset="0"/>
              </a:rPr>
              <a:t>nhiệm</a:t>
            </a:r>
            <a:r>
              <a:rPr lang="fr-FR" sz="3800" b="1" dirty="0">
                <a:solidFill>
                  <a:srgbClr val="002060"/>
                </a:solidFill>
                <a:latin typeface="Arial" panose="020B0604020202020204" pitchFamily="34" charset="0"/>
                <a:cs typeface="Arial" panose="020B0604020202020204" pitchFamily="34" charset="0"/>
              </a:rPr>
              <a:t> </a:t>
            </a:r>
            <a:r>
              <a:rPr lang="vi-VN" sz="3800" b="1" dirty="0">
                <a:solidFill>
                  <a:srgbClr val="002060"/>
                </a:solidFill>
                <a:latin typeface="Arial" panose="020B0604020202020204" pitchFamily="34" charset="0"/>
                <a:cs typeface="Arial" panose="020B0604020202020204" pitchFamily="34" charset="0"/>
              </a:rPr>
              <a:t>vụ:</a:t>
            </a:r>
            <a:endParaRPr lang="en-US" sz="3800" b="1" i="1" dirty="0">
              <a:solidFill>
                <a:srgbClr val="002060"/>
              </a:solidFill>
              <a:latin typeface="Arial" panose="020B0604020202020204" pitchFamily="34" charset="0"/>
              <a:cs typeface="Arial" panose="020B0604020202020204" pitchFamily="34" charset="0"/>
            </a:endParaRPr>
          </a:p>
        </p:txBody>
      </p:sp>
      <p:pic>
        <p:nvPicPr>
          <p:cNvPr id="4" name="Picture 31">
            <a:extLst>
              <a:ext uri="{FF2B5EF4-FFF2-40B4-BE49-F238E27FC236}">
                <a16:creationId xmlns:a16="http://schemas.microsoft.com/office/drawing/2014/main" xmlns="" id="{2D63D79C-201B-337E-A1E3-BCC975411ED3}"/>
              </a:ext>
            </a:extLst>
          </p:cNvPr>
          <p:cNvPicPr>
            <a:picLocks noChangeAspect="1"/>
          </p:cNvPicPr>
          <p:nvPr/>
        </p:nvPicPr>
        <p:blipFill>
          <a:blip r:embed="rId2"/>
          <a:srcRect/>
          <a:stretch>
            <a:fillRect/>
          </a:stretch>
        </p:blipFill>
        <p:spPr>
          <a:xfrm>
            <a:off x="2866511" y="266700"/>
            <a:ext cx="1901490" cy="2075296"/>
          </a:xfrm>
          <a:prstGeom prst="rect">
            <a:avLst/>
          </a:prstGeom>
        </p:spPr>
      </p:pic>
      <p:sp>
        <p:nvSpPr>
          <p:cNvPr id="7" name="TextBox 6">
            <a:extLst>
              <a:ext uri="{FF2B5EF4-FFF2-40B4-BE49-F238E27FC236}">
                <a16:creationId xmlns:a16="http://schemas.microsoft.com/office/drawing/2014/main" xmlns="" id="{F670E695-CE71-4D50-88A0-ABBB64E2BBEC}"/>
              </a:ext>
            </a:extLst>
          </p:cNvPr>
          <p:cNvSpPr txBox="1"/>
          <p:nvPr/>
        </p:nvSpPr>
        <p:spPr>
          <a:xfrm>
            <a:off x="7554687" y="1970820"/>
            <a:ext cx="10439400" cy="2482667"/>
          </a:xfrm>
          <a:prstGeom prst="rect">
            <a:avLst/>
          </a:prstGeom>
          <a:noFill/>
        </p:spPr>
        <p:txBody>
          <a:bodyPr wrap="square">
            <a:spAutoFit/>
          </a:bodyPr>
          <a:lstStyle/>
          <a:p>
            <a:pPr algn="just">
              <a:lnSpc>
                <a:spcPct val="150000"/>
              </a:lnSpc>
              <a:spcBef>
                <a:spcPts val="100"/>
              </a:spcBef>
              <a:spcAft>
                <a:spcPts val="100"/>
              </a:spcAft>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 2:</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tôn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3D31881-03B1-4582-B60E-F8ED4B9E98C6}"/>
              </a:ext>
            </a:extLst>
          </p:cNvPr>
          <p:cNvSpPr txBox="1"/>
          <p:nvPr/>
        </p:nvSpPr>
        <p:spPr>
          <a:xfrm>
            <a:off x="7540173" y="4592180"/>
            <a:ext cx="10287000" cy="2482667"/>
          </a:xfrm>
          <a:prstGeom prst="rect">
            <a:avLst/>
          </a:prstGeom>
          <a:noFill/>
        </p:spPr>
        <p:txBody>
          <a:bodyPr wrap="square">
            <a:spAutoFit/>
          </a:bodyPr>
          <a:lstStyle/>
          <a:p>
            <a:pPr algn="just">
              <a:lnSpc>
                <a:spcPct val="150000"/>
              </a:lnSpc>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 4:</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quán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lễ</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F2846E5-775C-4CA9-A6D3-58802DA28613}"/>
              </a:ext>
            </a:extLst>
          </p:cNvPr>
          <p:cNvSpPr txBox="1"/>
          <p:nvPr/>
        </p:nvSpPr>
        <p:spPr>
          <a:xfrm>
            <a:off x="7630887" y="7536180"/>
            <a:ext cx="10287000" cy="2482667"/>
          </a:xfrm>
          <a:prstGeom prst="rect">
            <a:avLst/>
          </a:prstGeom>
          <a:noFill/>
        </p:spPr>
        <p:txBody>
          <a:bodyPr wrap="square">
            <a:spAutoFit/>
          </a:bodyPr>
          <a:lstStyle/>
          <a:p>
            <a:pPr algn="just">
              <a:lnSpc>
                <a:spcPct val="150000"/>
              </a:lnSpc>
            </a:pPr>
            <a:r>
              <a:rPr lang="fr-FR"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5, 6</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nghệ</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0B78E001-E50B-4A10-B87F-51F07F5A60E8}"/>
              </a:ext>
            </a:extLst>
          </p:cNvPr>
          <p:cNvGrpSpPr/>
          <p:nvPr/>
        </p:nvGrpSpPr>
        <p:grpSpPr>
          <a:xfrm>
            <a:off x="6622142" y="3212154"/>
            <a:ext cx="628651" cy="5588946"/>
            <a:chOff x="6622142" y="3212154"/>
            <a:chExt cx="628651" cy="5588946"/>
          </a:xfrm>
        </p:grpSpPr>
        <p:cxnSp>
          <p:nvCxnSpPr>
            <p:cNvPr id="13" name="Straight Connector 12">
              <a:extLst>
                <a:ext uri="{FF2B5EF4-FFF2-40B4-BE49-F238E27FC236}">
                  <a16:creationId xmlns:a16="http://schemas.microsoft.com/office/drawing/2014/main" xmlns="" id="{581B3F9C-9016-44B2-B40E-65806A94B580}"/>
                </a:ext>
              </a:extLst>
            </p:cNvPr>
            <p:cNvCxnSpPr>
              <a:cxnSpLocks/>
            </p:cNvCxnSpPr>
            <p:nvPr/>
          </p:nvCxnSpPr>
          <p:spPr>
            <a:xfrm flipH="1">
              <a:off x="6622142" y="3212154"/>
              <a:ext cx="45358" cy="558894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F672E6A-FA9B-49AE-BCD9-FE6B8E2361D0}"/>
                </a:ext>
              </a:extLst>
            </p:cNvPr>
            <p:cNvCxnSpPr/>
            <p:nvPr/>
          </p:nvCxnSpPr>
          <p:spPr>
            <a:xfrm>
              <a:off x="6629400" y="3212154"/>
              <a:ext cx="60234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5CB9D813-AC6E-46C0-8FF4-8C72E2BAC98B}"/>
                </a:ext>
              </a:extLst>
            </p:cNvPr>
            <p:cNvCxnSpPr/>
            <p:nvPr/>
          </p:nvCxnSpPr>
          <p:spPr>
            <a:xfrm>
              <a:off x="6622142" y="8777514"/>
              <a:ext cx="60234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20B38DA6-3867-427F-B535-C767E7982C09}"/>
                </a:ext>
              </a:extLst>
            </p:cNvPr>
            <p:cNvCxnSpPr/>
            <p:nvPr/>
          </p:nvCxnSpPr>
          <p:spPr>
            <a:xfrm>
              <a:off x="6648450" y="5600700"/>
              <a:ext cx="60234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21">
            <a:extLst>
              <a:ext uri="{FF2B5EF4-FFF2-40B4-BE49-F238E27FC236}">
                <a16:creationId xmlns:a16="http://schemas.microsoft.com/office/drawing/2014/main" xmlns="" id="{60717413-4298-47F5-9595-2128780B0C88}"/>
              </a:ext>
            </a:extLst>
          </p:cNvPr>
          <p:cNvPicPr>
            <a:picLocks noChangeAspect="1"/>
          </p:cNvPicPr>
          <p:nvPr/>
        </p:nvPicPr>
        <p:blipFill>
          <a:blip r:embed="rId3"/>
          <a:srcRect/>
          <a:stretch>
            <a:fillRect/>
          </a:stretch>
        </p:blipFill>
        <p:spPr>
          <a:xfrm>
            <a:off x="1370453" y="7236076"/>
            <a:ext cx="3946545" cy="2580054"/>
          </a:xfrm>
          <a:prstGeom prst="rect">
            <a:avLst/>
          </a:prstGeom>
        </p:spPr>
      </p:pic>
    </p:spTree>
    <p:extLst>
      <p:ext uri="{BB962C8B-B14F-4D97-AF65-F5344CB8AC3E}">
        <p14:creationId xmlns:p14="http://schemas.microsoft.com/office/powerpoint/2010/main" val="8850773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4101" y="319141"/>
            <a:ext cx="17096555" cy="9422315"/>
            <a:chOff x="0" y="0"/>
            <a:chExt cx="6295575" cy="3469640"/>
          </a:xfrm>
          <a:solidFill>
            <a:srgbClr val="5F1A1F"/>
          </a:solidFill>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9">
            <a:extLst>
              <a:ext uri="{FF2B5EF4-FFF2-40B4-BE49-F238E27FC236}">
                <a16:creationId xmlns:a16="http://schemas.microsoft.com/office/drawing/2014/main" xmlns="" id="{DA9A7A7B-1B03-D750-5CB0-ECD922AB247C}"/>
              </a:ext>
            </a:extLst>
          </p:cNvPr>
          <p:cNvSpPr txBox="1"/>
          <p:nvPr/>
        </p:nvSpPr>
        <p:spPr>
          <a:xfrm>
            <a:off x="6019800" y="797520"/>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Tín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ngưỡng</a:t>
            </a:r>
            <a:endParaRPr lang="en-US" sz="4800" b="1" i="1" dirty="0">
              <a:solidFill>
                <a:srgbClr val="002060"/>
              </a:solidFill>
            </a:endParaRPr>
          </a:p>
        </p:txBody>
      </p:sp>
      <p:sp>
        <p:nvSpPr>
          <p:cNvPr id="15" name="TextBox 14">
            <a:extLst>
              <a:ext uri="{FF2B5EF4-FFF2-40B4-BE49-F238E27FC236}">
                <a16:creationId xmlns:a16="http://schemas.microsoft.com/office/drawing/2014/main" xmlns="" id="{EDB37D47-6730-448E-8136-C7D7E8F1CAFA}"/>
              </a:ext>
            </a:extLst>
          </p:cNvPr>
          <p:cNvSpPr txBox="1"/>
          <p:nvPr/>
        </p:nvSpPr>
        <p:spPr>
          <a:xfrm>
            <a:off x="986972" y="2476500"/>
            <a:ext cx="9430657" cy="5934958"/>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Người Kinh: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Thờ cúng tổ tiên, thờ các vị thần tự nhiên, thờ người có công với cộng đồng, thờ Thành hoàng, thờ Mẫu, thờ tổ nghề.,...</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dân tộc thiểu số: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thờ nhiều vị thần tự nhiên theo thuyết “vạn vật hữu linh”, </a:t>
            </a:r>
            <a:r>
              <a:rPr lang="nl-NL"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nhiều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dân tộc thờ các vị thần</a:t>
            </a:r>
            <a:r>
              <a:rPr lang="vi-VN" sz="3600" dirty="0">
                <a:latin typeface="Arial" panose="020B0604020202020204" pitchFamily="34" charset="0"/>
                <a:ea typeface="Calibri" panose="020F0502020204030204" pitchFamily="34" charset="0"/>
                <a:cs typeface="Arial" panose="020B0604020202020204" pitchFamily="34" charset="0"/>
              </a:rPr>
              <a:t>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nông nghiệp.</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540F0149-5F64-4178-830A-7D22D6C65842}"/>
              </a:ext>
            </a:extLst>
          </p:cNvPr>
          <p:cNvPicPr>
            <a:picLocks noChangeAspect="1"/>
          </p:cNvPicPr>
          <p:nvPr/>
        </p:nvPicPr>
        <p:blipFill>
          <a:blip r:embed="rId2"/>
          <a:stretch>
            <a:fillRect/>
          </a:stretch>
        </p:blipFill>
        <p:spPr>
          <a:xfrm>
            <a:off x="10406743" y="2842144"/>
            <a:ext cx="6955971" cy="4854688"/>
          </a:xfrm>
          <a:prstGeom prst="rect">
            <a:avLst/>
          </a:prstGeom>
        </p:spPr>
      </p:pic>
    </p:spTree>
    <p:extLst>
      <p:ext uri="{BB962C8B-B14F-4D97-AF65-F5344CB8AC3E}">
        <p14:creationId xmlns:p14="http://schemas.microsoft.com/office/powerpoint/2010/main" val="32047770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C62DC30-0AAA-8631-7369-95199A3D5C46}"/>
              </a:ext>
            </a:extLst>
          </p:cNvPr>
          <p:cNvGrpSpPr/>
          <p:nvPr/>
        </p:nvGrpSpPr>
        <p:grpSpPr>
          <a:xfrm>
            <a:off x="633303" y="1000721"/>
            <a:ext cx="8338298" cy="7716935"/>
            <a:chOff x="995017" y="772220"/>
            <a:chExt cx="8338298" cy="7716935"/>
          </a:xfrm>
        </p:grpSpPr>
        <p:pic>
          <p:nvPicPr>
            <p:cNvPr id="13" name="Picture 12">
              <a:extLst>
                <a:ext uri="{FF2B5EF4-FFF2-40B4-BE49-F238E27FC236}">
                  <a16:creationId xmlns:a16="http://schemas.microsoft.com/office/drawing/2014/main" xmlns="" id="{3C1F200E-03E4-E405-12EC-22B9115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017" y="772220"/>
              <a:ext cx="8300198" cy="5518903"/>
            </a:xfrm>
            <a:prstGeom prst="rect">
              <a:avLst/>
            </a:prstGeom>
          </p:spPr>
        </p:pic>
        <p:sp>
          <p:nvSpPr>
            <p:cNvPr id="14" name="TextBox 13">
              <a:extLst>
                <a:ext uri="{FF2B5EF4-FFF2-40B4-BE49-F238E27FC236}">
                  <a16:creationId xmlns:a16="http://schemas.microsoft.com/office/drawing/2014/main" xmlns="" id="{4B30AF75-EE69-4DFF-80AC-31624F18757C}"/>
                </a:ext>
              </a:extLst>
            </p:cNvPr>
            <p:cNvSpPr txBox="1"/>
            <p:nvPr/>
          </p:nvSpPr>
          <p:spPr>
            <a:xfrm>
              <a:off x="1033117" y="6272073"/>
              <a:ext cx="8300198" cy="2217082"/>
            </a:xfrm>
            <a:prstGeom prst="rect">
              <a:avLst/>
            </a:prstGeom>
            <a:noFill/>
          </p:spPr>
          <p:txBody>
            <a:bodyPr wrap="square">
              <a:spAutoFit/>
            </a:bodyPr>
            <a:lstStyle/>
            <a:p>
              <a:pPr algn="ctr">
                <a:lnSpc>
                  <a:spcPct val="150000"/>
                </a:lnSpc>
              </a:pPr>
              <a:r>
                <a:rPr lang="vi-VN" sz="3200" i="1" dirty="0">
                  <a:latin typeface="Arial" panose="020B0604020202020204" pitchFamily="34" charset="0"/>
                  <a:cs typeface="Arial" panose="020B0604020202020204" pitchFamily="34" charset="0"/>
                </a:rPr>
                <a:t>Không gian trưng bày các nhạc cụ, trang phục phục vụ lên đồng trong tín ngưỡng thờ mẫu của người Việt </a:t>
              </a:r>
              <a:r>
                <a:rPr lang="en-US" sz="3200" i="1" dirty="0">
                  <a:latin typeface="Arial" panose="020B0604020202020204" pitchFamily="34" charset="0"/>
                  <a:cs typeface="Arial" panose="020B0604020202020204" pitchFamily="34" charset="0"/>
                </a:rPr>
                <a:t>(</a:t>
              </a:r>
              <a:r>
                <a:rPr lang="en-US" sz="3200" i="1" dirty="0" err="1">
                  <a:latin typeface="Arial" panose="020B0604020202020204" pitchFamily="34" charset="0"/>
                  <a:cs typeface="Arial" panose="020B0604020202020204" pitchFamily="34" charset="0"/>
                </a:rPr>
                <a:t>Bảo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tàng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Dân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tộc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học</a:t>
              </a:r>
              <a:r>
                <a:rPr lang="en-US" sz="3200" i="1" dirty="0">
                  <a:latin typeface="Arial" panose="020B0604020202020204" pitchFamily="34" charset="0"/>
                  <a:cs typeface="Arial" panose="020B0604020202020204" pitchFamily="34" charset="0"/>
                </a:rPr>
                <a:t>)</a:t>
              </a:r>
            </a:p>
          </p:txBody>
        </p:sp>
      </p:grpSp>
      <p:grpSp>
        <p:nvGrpSpPr>
          <p:cNvPr id="15" name="Group 14">
            <a:extLst>
              <a:ext uri="{FF2B5EF4-FFF2-40B4-BE49-F238E27FC236}">
                <a16:creationId xmlns:a16="http://schemas.microsoft.com/office/drawing/2014/main" xmlns="" id="{D3539EE9-3122-D29D-AB81-5338D866DFAD}"/>
              </a:ext>
            </a:extLst>
          </p:cNvPr>
          <p:cNvGrpSpPr/>
          <p:nvPr/>
        </p:nvGrpSpPr>
        <p:grpSpPr>
          <a:xfrm>
            <a:off x="9368356" y="2171700"/>
            <a:ext cx="8300197" cy="7688212"/>
            <a:chOff x="-1462680" y="-1902691"/>
            <a:chExt cx="8300197" cy="7688212"/>
          </a:xfrm>
        </p:grpSpPr>
        <p:pic>
          <p:nvPicPr>
            <p:cNvPr id="16" name="Picture 15">
              <a:extLst>
                <a:ext uri="{FF2B5EF4-FFF2-40B4-BE49-F238E27FC236}">
                  <a16:creationId xmlns:a16="http://schemas.microsoft.com/office/drawing/2014/main" xmlns="" id="{2C9EDF4A-F48B-B522-973F-E129B1A9BF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2680" y="-1902691"/>
              <a:ext cx="8300197" cy="6225148"/>
            </a:xfrm>
            <a:prstGeom prst="rect">
              <a:avLst/>
            </a:prstGeom>
          </p:spPr>
        </p:pic>
        <p:sp>
          <p:nvSpPr>
            <p:cNvPr id="17" name="TextBox 16">
              <a:extLst>
                <a:ext uri="{FF2B5EF4-FFF2-40B4-BE49-F238E27FC236}">
                  <a16:creationId xmlns:a16="http://schemas.microsoft.com/office/drawing/2014/main" xmlns="" id="{2218FCF4-54CB-118D-F075-B275501C9650}"/>
                </a:ext>
              </a:extLst>
            </p:cNvPr>
            <p:cNvSpPr txBox="1"/>
            <p:nvPr/>
          </p:nvSpPr>
          <p:spPr>
            <a:xfrm>
              <a:off x="-1046382" y="4307103"/>
              <a:ext cx="7467600" cy="1478418"/>
            </a:xfrm>
            <a:prstGeom prst="rect">
              <a:avLst/>
            </a:prstGeom>
            <a:noFill/>
          </p:spPr>
          <p:txBody>
            <a:bodyPr wrap="square">
              <a:spAutoFit/>
            </a:bodyPr>
            <a:lstStyle/>
            <a:p>
              <a:pPr algn="ctr">
                <a:lnSpc>
                  <a:spcPct val="150000"/>
                </a:lnSpc>
              </a:pPr>
              <a:r>
                <a:rPr lang="vi-VN" sz="3200" i="1">
                  <a:latin typeface="Arial" panose="020B0604020202020204" pitchFamily="34" charset="0"/>
                  <a:cs typeface="Arial" panose="020B0604020202020204" pitchFamily="34" charset="0"/>
                </a:rPr>
                <a:t>Đình Bình Thủy</a:t>
              </a:r>
              <a:r>
                <a:rPr lang="en-US" sz="3200" i="1">
                  <a:latin typeface="Arial" panose="020B0604020202020204" pitchFamily="34" charset="0"/>
                  <a:cs typeface="Arial" panose="020B0604020202020204" pitchFamily="34" charset="0"/>
                </a:rPr>
                <a:t> thờ Thành hoàng làng</a:t>
              </a:r>
              <a:r>
                <a:rPr lang="vi-VN" sz="3200" i="1">
                  <a:latin typeface="Arial" panose="020B0604020202020204" pitchFamily="34" charset="0"/>
                  <a:cs typeface="Arial" panose="020B0604020202020204" pitchFamily="34" charset="0"/>
                </a:rPr>
                <a:t>, Cần Thơ.</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9201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4101" y="319141"/>
            <a:ext cx="17096555" cy="9422315"/>
            <a:chOff x="0" y="0"/>
            <a:chExt cx="6295575" cy="3469640"/>
          </a:xfrm>
          <a:solidFill>
            <a:srgbClr val="5F1A1F"/>
          </a:solidFill>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9">
            <a:extLst>
              <a:ext uri="{FF2B5EF4-FFF2-40B4-BE49-F238E27FC236}">
                <a16:creationId xmlns:a16="http://schemas.microsoft.com/office/drawing/2014/main" xmlns="" id="{DA9A7A7B-1B03-D750-5CB0-ECD922AB247C}"/>
              </a:ext>
            </a:extLst>
          </p:cNvPr>
          <p:cNvSpPr txBox="1"/>
          <p:nvPr/>
        </p:nvSpPr>
        <p:spPr>
          <a:xfrm>
            <a:off x="6305550" y="587783"/>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Tôn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giáo</a:t>
            </a:r>
            <a:endParaRPr lang="en-US" sz="4800" b="1" i="1" dirty="0">
              <a:solidFill>
                <a:srgbClr val="002060"/>
              </a:solidFill>
            </a:endParaRPr>
          </a:p>
        </p:txBody>
      </p:sp>
      <p:grpSp>
        <p:nvGrpSpPr>
          <p:cNvPr id="12" name="Group 11">
            <a:extLst>
              <a:ext uri="{FF2B5EF4-FFF2-40B4-BE49-F238E27FC236}">
                <a16:creationId xmlns:a16="http://schemas.microsoft.com/office/drawing/2014/main" xmlns="" id="{07A49AA3-1236-3319-6ABD-88D9F056CD00}"/>
              </a:ext>
            </a:extLst>
          </p:cNvPr>
          <p:cNvGrpSpPr/>
          <p:nvPr/>
        </p:nvGrpSpPr>
        <p:grpSpPr>
          <a:xfrm>
            <a:off x="1352550" y="4656382"/>
            <a:ext cx="4953000" cy="4813377"/>
            <a:chOff x="4366536" y="6600841"/>
            <a:chExt cx="7980056" cy="7080569"/>
          </a:xfrm>
        </p:grpSpPr>
        <p:pic>
          <p:nvPicPr>
            <p:cNvPr id="13" name="Picture 12">
              <a:extLst>
                <a:ext uri="{FF2B5EF4-FFF2-40B4-BE49-F238E27FC236}">
                  <a16:creationId xmlns:a16="http://schemas.microsoft.com/office/drawing/2014/main" xmlns="" id="{1D47A221-335C-D7E3-34AE-9D2BCF7DA8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66536" y="6600841"/>
              <a:ext cx="7980056" cy="4482132"/>
            </a:xfrm>
            <a:prstGeom prst="rect">
              <a:avLst/>
            </a:prstGeom>
          </p:spPr>
        </p:pic>
        <p:sp>
          <p:nvSpPr>
            <p:cNvPr id="14" name="TextBox 13">
              <a:extLst>
                <a:ext uri="{FF2B5EF4-FFF2-40B4-BE49-F238E27FC236}">
                  <a16:creationId xmlns:a16="http://schemas.microsoft.com/office/drawing/2014/main" xmlns="" id="{4EC18EB5-165C-BC0F-DE39-D4B3335606C6}"/>
                </a:ext>
              </a:extLst>
            </p:cNvPr>
            <p:cNvSpPr txBox="1"/>
            <p:nvPr/>
          </p:nvSpPr>
          <p:spPr>
            <a:xfrm>
              <a:off x="5018445" y="11251771"/>
              <a:ext cx="6655832" cy="2429639"/>
            </a:xfrm>
            <a:prstGeom prst="rect">
              <a:avLst/>
            </a:prstGeom>
            <a:noFill/>
          </p:spPr>
          <p:txBody>
            <a:bodyPr wrap="square">
              <a:spAutoFit/>
            </a:bodyPr>
            <a:lstStyle/>
            <a:p>
              <a:pPr algn="ctr">
                <a:lnSpc>
                  <a:spcPct val="150000"/>
                </a:lnSpc>
              </a:pPr>
              <a:r>
                <a:rPr lang="en-US" sz="3600" i="1" dirty="0" err="1">
                  <a:solidFill>
                    <a:srgbClr val="C00000"/>
                  </a:solidFill>
                  <a:latin typeface="Arial" panose="020B0604020202020204" pitchFamily="34" charset="0"/>
                  <a:cs typeface="Arial" panose="020B0604020202020204" pitchFamily="34" charset="0"/>
                </a:rPr>
                <a:t>Chùa</a:t>
              </a:r>
              <a:r>
                <a:rPr lang="en-US" sz="3600" i="1" dirty="0">
                  <a:solidFill>
                    <a:srgbClr val="C00000"/>
                  </a:solidFill>
                  <a:latin typeface="Arial" panose="020B0604020202020204" pitchFamily="34" charset="0"/>
                  <a:cs typeface="Arial" panose="020B0604020202020204" pitchFamily="34" charset="0"/>
                </a:rPr>
                <a:t> </a:t>
              </a:r>
              <a:r>
                <a:rPr lang="en-US" sz="3600" i="1" dirty="0" err="1">
                  <a:solidFill>
                    <a:srgbClr val="C00000"/>
                  </a:solidFill>
                  <a:latin typeface="Arial" panose="020B0604020202020204" pitchFamily="34" charset="0"/>
                  <a:cs typeface="Arial" panose="020B0604020202020204" pitchFamily="34" charset="0"/>
                </a:rPr>
                <a:t>Bái</a:t>
              </a:r>
              <a:r>
                <a:rPr lang="en-US" sz="3600" i="1" dirty="0">
                  <a:solidFill>
                    <a:srgbClr val="C00000"/>
                  </a:solidFill>
                  <a:latin typeface="Arial" panose="020B0604020202020204" pitchFamily="34" charset="0"/>
                  <a:cs typeface="Arial" panose="020B0604020202020204" pitchFamily="34" charset="0"/>
                </a:rPr>
                <a:t> </a:t>
              </a:r>
              <a:r>
                <a:rPr lang="en-US" sz="3600" i="1" dirty="0" err="1">
                  <a:solidFill>
                    <a:srgbClr val="C00000"/>
                  </a:solidFill>
                  <a:latin typeface="Arial" panose="020B0604020202020204" pitchFamily="34" charset="0"/>
                  <a:cs typeface="Arial" panose="020B0604020202020204" pitchFamily="34" charset="0"/>
                </a:rPr>
                <a:t>Đính</a:t>
              </a:r>
              <a:r>
                <a:rPr lang="en-US" sz="3600" i="1" dirty="0">
                  <a:solidFill>
                    <a:srgbClr val="C00000"/>
                  </a:solidFill>
                  <a:latin typeface="Arial" panose="020B0604020202020204" pitchFamily="34" charset="0"/>
                  <a:cs typeface="Arial" panose="020B0604020202020204" pitchFamily="34" charset="0"/>
                </a:rPr>
                <a:t> (</a:t>
              </a:r>
              <a:r>
                <a:rPr lang="en-US" sz="3600" i="1" dirty="0" err="1">
                  <a:solidFill>
                    <a:srgbClr val="C00000"/>
                  </a:solidFill>
                  <a:latin typeface="Arial" panose="020B0604020202020204" pitchFamily="34" charset="0"/>
                  <a:cs typeface="Arial" panose="020B0604020202020204" pitchFamily="34" charset="0"/>
                </a:rPr>
                <a:t>Ninh</a:t>
              </a:r>
              <a:r>
                <a:rPr lang="en-US" sz="3600" i="1" dirty="0">
                  <a:solidFill>
                    <a:srgbClr val="C00000"/>
                  </a:solidFill>
                  <a:latin typeface="Arial" panose="020B0604020202020204" pitchFamily="34" charset="0"/>
                  <a:cs typeface="Arial" panose="020B0604020202020204" pitchFamily="34" charset="0"/>
                </a:rPr>
                <a:t> </a:t>
              </a:r>
              <a:r>
                <a:rPr lang="en-US" sz="3600" i="1" dirty="0" err="1">
                  <a:solidFill>
                    <a:srgbClr val="C00000"/>
                  </a:solidFill>
                  <a:latin typeface="Arial" panose="020B0604020202020204" pitchFamily="34" charset="0"/>
                  <a:cs typeface="Arial" panose="020B0604020202020204" pitchFamily="34" charset="0"/>
                </a:rPr>
                <a:t>Bình</a:t>
              </a:r>
              <a:r>
                <a:rPr lang="en-US" sz="3600" i="1" dirty="0">
                  <a:solidFill>
                    <a:srgbClr val="C00000"/>
                  </a:solidFill>
                  <a:latin typeface="Arial" panose="020B0604020202020204" pitchFamily="34" charset="0"/>
                  <a:cs typeface="Arial" panose="020B0604020202020204" pitchFamily="34" charset="0"/>
                </a:rPr>
                <a:t>)</a:t>
              </a:r>
            </a:p>
          </p:txBody>
        </p:sp>
      </p:grpSp>
      <p:sp>
        <p:nvSpPr>
          <p:cNvPr id="15" name="TextBox 14">
            <a:extLst>
              <a:ext uri="{FF2B5EF4-FFF2-40B4-BE49-F238E27FC236}">
                <a16:creationId xmlns:a16="http://schemas.microsoft.com/office/drawing/2014/main" xmlns="" id="{388DBF04-8E8F-4B67-BAF7-EBA13C1596B9}"/>
              </a:ext>
            </a:extLst>
          </p:cNvPr>
          <p:cNvSpPr txBox="1"/>
          <p:nvPr/>
        </p:nvSpPr>
        <p:spPr>
          <a:xfrm>
            <a:off x="3048000" y="1953393"/>
            <a:ext cx="12640822" cy="1824923"/>
          </a:xfrm>
          <a:prstGeom prst="rect">
            <a:avLst/>
          </a:prstGeom>
          <a:noFill/>
        </p:spPr>
        <p:txBody>
          <a:bodyPr wrap="square">
            <a:spAutoFit/>
          </a:bodyPr>
          <a:lstStyle/>
          <a:p>
            <a:pPr algn="ctr">
              <a:lnSpc>
                <a:spcPct val="150000"/>
              </a:lnSpc>
              <a:spcBef>
                <a:spcPts val="100"/>
              </a:spcBef>
              <a:spcAft>
                <a:spcPts val="100"/>
              </a:spcAft>
            </a:pPr>
            <a:r>
              <a:rPr lang="nl-NL" sz="40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Phật giáo: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vị trí quan trọng trong đời sống tinh thần của các dân tộc.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194" name="Picture 2" descr="Chùa Yên Tử">
            <a:extLst>
              <a:ext uri="{FF2B5EF4-FFF2-40B4-BE49-F238E27FC236}">
                <a16:creationId xmlns:a16="http://schemas.microsoft.com/office/drawing/2014/main" xmlns="" id="{D6C0D765-F7DB-46E1-8D19-029522373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526" y="4529326"/>
            <a:ext cx="5026441" cy="3174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12ACED33-5E82-49DA-9B56-FE00AE05F30F}"/>
              </a:ext>
            </a:extLst>
          </p:cNvPr>
          <p:cNvSpPr txBox="1"/>
          <p:nvPr/>
        </p:nvSpPr>
        <p:spPr>
          <a:xfrm>
            <a:off x="7119526" y="7886936"/>
            <a:ext cx="5026441" cy="1651671"/>
          </a:xfrm>
          <a:prstGeom prst="rect">
            <a:avLst/>
          </a:prstGeom>
          <a:noFill/>
        </p:spPr>
        <p:txBody>
          <a:bodyPr wrap="square">
            <a:spAutoFit/>
          </a:bodyPr>
          <a:lstStyle/>
          <a:p>
            <a:pPr algn="ctr">
              <a:lnSpc>
                <a:spcPct val="150000"/>
              </a:lnSpc>
            </a:pPr>
            <a:r>
              <a:rPr lang="en-US" sz="3600" i="1" dirty="0" err="1">
                <a:solidFill>
                  <a:srgbClr val="C00000"/>
                </a:solidFill>
                <a:latin typeface="Arial" panose="020B0604020202020204" pitchFamily="34" charset="0"/>
                <a:cs typeface="Arial" panose="020B0604020202020204" pitchFamily="34" charset="0"/>
              </a:rPr>
              <a:t>Chùa</a:t>
            </a:r>
            <a:r>
              <a:rPr lang="en-US" sz="3600" i="1" dirty="0">
                <a:solidFill>
                  <a:srgbClr val="C00000"/>
                </a:solidFill>
                <a:latin typeface="Arial" panose="020B0604020202020204" pitchFamily="34" charset="0"/>
                <a:cs typeface="Arial" panose="020B0604020202020204" pitchFamily="34" charset="0"/>
              </a:rPr>
              <a:t> </a:t>
            </a:r>
            <a:r>
              <a:rPr lang="vi-VN" sz="3600" i="1" dirty="0">
                <a:solidFill>
                  <a:srgbClr val="C00000"/>
                </a:solidFill>
                <a:latin typeface="Arial" panose="020B0604020202020204" pitchFamily="34" charset="0"/>
                <a:cs typeface="Arial" panose="020B0604020202020204" pitchFamily="34" charset="0"/>
              </a:rPr>
              <a:t>Yên Tử </a:t>
            </a:r>
          </a:p>
          <a:p>
            <a:pPr algn="ctr">
              <a:lnSpc>
                <a:spcPct val="150000"/>
              </a:lnSpc>
            </a:pPr>
            <a:r>
              <a:rPr lang="en-US" sz="3600" i="1" dirty="0">
                <a:solidFill>
                  <a:srgbClr val="C00000"/>
                </a:solidFill>
                <a:latin typeface="Arial" panose="020B0604020202020204" pitchFamily="34" charset="0"/>
                <a:cs typeface="Arial" panose="020B0604020202020204" pitchFamily="34" charset="0"/>
              </a:rPr>
              <a:t>(</a:t>
            </a:r>
            <a:r>
              <a:rPr lang="vi-VN" sz="3600" i="1" dirty="0">
                <a:solidFill>
                  <a:srgbClr val="C00000"/>
                </a:solidFill>
                <a:latin typeface="Arial" panose="020B0604020202020204" pitchFamily="34" charset="0"/>
                <a:cs typeface="Arial" panose="020B0604020202020204" pitchFamily="34" charset="0"/>
              </a:rPr>
              <a:t>Quảng Ninh)</a:t>
            </a:r>
            <a:endParaRPr lang="en-US" sz="3600" i="1" dirty="0">
              <a:solidFill>
                <a:srgbClr val="C00000"/>
              </a:solidFill>
              <a:latin typeface="Arial" panose="020B0604020202020204" pitchFamily="34" charset="0"/>
              <a:cs typeface="Arial" panose="020B0604020202020204" pitchFamily="34" charset="0"/>
            </a:endParaRPr>
          </a:p>
        </p:txBody>
      </p:sp>
      <p:pic>
        <p:nvPicPr>
          <p:cNvPr id="8196" name="Picture 4" descr="Chùa Thiên Mụ Huế - Danh thắng trên 400 năm tuổi lừng danh xứ cố đô">
            <a:extLst>
              <a:ext uri="{FF2B5EF4-FFF2-40B4-BE49-F238E27FC236}">
                <a16:creationId xmlns:a16="http://schemas.microsoft.com/office/drawing/2014/main" xmlns="" id="{66C963F8-115F-45F8-8EEE-EFBC8082E9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0975" y="4723549"/>
            <a:ext cx="4115191" cy="30406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2600AC38-32AB-4529-8C39-482919670F0A}"/>
              </a:ext>
            </a:extLst>
          </p:cNvPr>
          <p:cNvSpPr txBox="1"/>
          <p:nvPr/>
        </p:nvSpPr>
        <p:spPr>
          <a:xfrm>
            <a:off x="11982450" y="7896394"/>
            <a:ext cx="5380461" cy="1754326"/>
          </a:xfrm>
          <a:prstGeom prst="rect">
            <a:avLst/>
          </a:prstGeom>
          <a:noFill/>
        </p:spPr>
        <p:txBody>
          <a:bodyPr wrap="square">
            <a:spAutoFit/>
          </a:bodyPr>
          <a:lstStyle/>
          <a:p>
            <a:pPr algn="ctr">
              <a:lnSpc>
                <a:spcPct val="150000"/>
              </a:lnSpc>
            </a:pPr>
            <a:r>
              <a:rPr lang="en-US" sz="3600" i="1" dirty="0" err="1">
                <a:solidFill>
                  <a:srgbClr val="C00000"/>
                </a:solidFill>
                <a:latin typeface="Arial" panose="020B0604020202020204" pitchFamily="34" charset="0"/>
                <a:cs typeface="Arial" panose="020B0604020202020204" pitchFamily="34" charset="0"/>
              </a:rPr>
              <a:t>Chùa</a:t>
            </a:r>
            <a:r>
              <a:rPr lang="en-US" sz="3600" i="1" dirty="0">
                <a:solidFill>
                  <a:srgbClr val="C00000"/>
                </a:solidFill>
                <a:latin typeface="Arial" panose="020B0604020202020204" pitchFamily="34" charset="0"/>
                <a:cs typeface="Arial" panose="020B0604020202020204" pitchFamily="34" charset="0"/>
              </a:rPr>
              <a:t> </a:t>
            </a:r>
            <a:r>
              <a:rPr lang="vi-VN" sz="3600" i="1" dirty="0">
                <a:solidFill>
                  <a:srgbClr val="C00000"/>
                </a:solidFill>
                <a:latin typeface="Arial" panose="020B0604020202020204" pitchFamily="34" charset="0"/>
                <a:cs typeface="Arial" panose="020B0604020202020204" pitchFamily="34" charset="0"/>
              </a:rPr>
              <a:t>Thiên </a:t>
            </a:r>
            <a:r>
              <a:rPr lang="vi-VN" sz="3600" i="1" dirty="0" smtClean="0">
                <a:solidFill>
                  <a:srgbClr val="C00000"/>
                </a:solidFill>
                <a:latin typeface="Arial" panose="020B0604020202020204" pitchFamily="34" charset="0"/>
                <a:cs typeface="Arial" panose="020B0604020202020204" pitchFamily="34" charset="0"/>
              </a:rPr>
              <a:t>mụ</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Linh</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a:solidFill>
                  <a:srgbClr val="C00000"/>
                </a:solidFill>
                <a:latin typeface="Arial" panose="020B0604020202020204" pitchFamily="34" charset="0"/>
                <a:cs typeface="Arial" panose="020B0604020202020204" pitchFamily="34" charset="0"/>
              </a:rPr>
              <a:t>m</a:t>
            </a:r>
            <a:r>
              <a:rPr lang="en-US" sz="3600" i="1" dirty="0" err="1" smtClean="0">
                <a:solidFill>
                  <a:srgbClr val="C00000"/>
                </a:solidFill>
                <a:latin typeface="Arial" panose="020B0604020202020204" pitchFamily="34" charset="0"/>
                <a:cs typeface="Arial" panose="020B0604020202020204" pitchFamily="34" charset="0"/>
              </a:rPr>
              <a:t>ụ</a:t>
            </a:r>
            <a:r>
              <a:rPr lang="en-US" sz="3600" i="1" dirty="0" smtClean="0">
                <a:solidFill>
                  <a:srgbClr val="C00000"/>
                </a:solidFill>
                <a:latin typeface="Arial" panose="020B0604020202020204" pitchFamily="34" charset="0"/>
                <a:cs typeface="Arial" panose="020B0604020202020204" pitchFamily="34" charset="0"/>
              </a:rPr>
              <a:t>)</a:t>
            </a:r>
            <a:endParaRPr lang="vi-VN" sz="3600" i="1" dirty="0">
              <a:solidFill>
                <a:srgbClr val="C00000"/>
              </a:solidFill>
              <a:latin typeface="Arial" panose="020B0604020202020204" pitchFamily="34" charset="0"/>
              <a:cs typeface="Arial" panose="020B0604020202020204" pitchFamily="34" charset="0"/>
            </a:endParaRPr>
          </a:p>
          <a:p>
            <a:pPr algn="ctr">
              <a:lnSpc>
                <a:spcPct val="150000"/>
              </a:lnSpc>
            </a:pPr>
            <a:r>
              <a:rPr lang="en-US" sz="3600" i="1" dirty="0">
                <a:solidFill>
                  <a:srgbClr val="C00000"/>
                </a:solidFill>
                <a:latin typeface="Arial" panose="020B0604020202020204" pitchFamily="34" charset="0"/>
                <a:cs typeface="Arial" panose="020B0604020202020204" pitchFamily="34" charset="0"/>
              </a:rPr>
              <a:t>(</a:t>
            </a:r>
            <a:r>
              <a:rPr lang="vi-VN" sz="3600" i="1" dirty="0">
                <a:solidFill>
                  <a:srgbClr val="C00000"/>
                </a:solidFill>
                <a:latin typeface="Arial" panose="020B0604020202020204" pitchFamily="34" charset="0"/>
                <a:cs typeface="Arial" panose="020B0604020202020204" pitchFamily="34" charset="0"/>
              </a:rPr>
              <a:t>Huế)</a:t>
            </a:r>
            <a:endParaRPr lang="en-US" sz="3600"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5047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fill="hold"/>
                                        <p:tgtEl>
                                          <p:spTgt spid="8194"/>
                                        </p:tgtEl>
                                        <p:attrNameLst>
                                          <p:attrName>ppt_w</p:attrName>
                                        </p:attrNameLst>
                                      </p:cBhvr>
                                      <p:tavLst>
                                        <p:tav tm="0">
                                          <p:val>
                                            <p:fltVal val="0"/>
                                          </p:val>
                                        </p:tav>
                                        <p:tav tm="100000">
                                          <p:val>
                                            <p:strVal val="#ppt_w"/>
                                          </p:val>
                                        </p:tav>
                                      </p:tavLst>
                                    </p:anim>
                                    <p:anim calcmode="lin" valueType="num">
                                      <p:cBhvr>
                                        <p:cTn id="25" dur="500" fill="hold"/>
                                        <p:tgtEl>
                                          <p:spTgt spid="8194"/>
                                        </p:tgtEl>
                                        <p:attrNameLst>
                                          <p:attrName>ppt_h</p:attrName>
                                        </p:attrNameLst>
                                      </p:cBhvr>
                                      <p:tavLst>
                                        <p:tav tm="0">
                                          <p:val>
                                            <p:fltVal val="0"/>
                                          </p:val>
                                        </p:tav>
                                        <p:tav tm="100000">
                                          <p:val>
                                            <p:strVal val="#ppt_h"/>
                                          </p:val>
                                        </p:tav>
                                      </p:tavLst>
                                    </p:anim>
                                    <p:animEffect transition="in" filter="fade">
                                      <p:cBhvr>
                                        <p:cTn id="26" dur="500"/>
                                        <p:tgtEl>
                                          <p:spTgt spid="819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196"/>
                                        </p:tgtEl>
                                        <p:attrNameLst>
                                          <p:attrName>style.visibility</p:attrName>
                                        </p:attrNameLst>
                                      </p:cBhvr>
                                      <p:to>
                                        <p:strVal val="visible"/>
                                      </p:to>
                                    </p:set>
                                    <p:anim calcmode="lin" valueType="num">
                                      <p:cBhvr>
                                        <p:cTn id="36" dur="500" fill="hold"/>
                                        <p:tgtEl>
                                          <p:spTgt spid="8196"/>
                                        </p:tgtEl>
                                        <p:attrNameLst>
                                          <p:attrName>ppt_w</p:attrName>
                                        </p:attrNameLst>
                                      </p:cBhvr>
                                      <p:tavLst>
                                        <p:tav tm="0">
                                          <p:val>
                                            <p:fltVal val="0"/>
                                          </p:val>
                                        </p:tav>
                                        <p:tav tm="100000">
                                          <p:val>
                                            <p:strVal val="#ppt_w"/>
                                          </p:val>
                                        </p:tav>
                                      </p:tavLst>
                                    </p:anim>
                                    <p:anim calcmode="lin" valueType="num">
                                      <p:cBhvr>
                                        <p:cTn id="37" dur="500" fill="hold"/>
                                        <p:tgtEl>
                                          <p:spTgt spid="8196"/>
                                        </p:tgtEl>
                                        <p:attrNameLst>
                                          <p:attrName>ppt_h</p:attrName>
                                        </p:attrNameLst>
                                      </p:cBhvr>
                                      <p:tavLst>
                                        <p:tav tm="0">
                                          <p:val>
                                            <p:fltVal val="0"/>
                                          </p:val>
                                        </p:tav>
                                        <p:tav tm="100000">
                                          <p:val>
                                            <p:strVal val="#ppt_h"/>
                                          </p:val>
                                        </p:tav>
                                      </p:tavLst>
                                    </p:anim>
                                    <p:animEffect transition="in" filter="fade">
                                      <p:cBhvr>
                                        <p:cTn id="38" dur="500"/>
                                        <p:tgtEl>
                                          <p:spTgt spid="819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4101" y="319141"/>
            <a:ext cx="17096555" cy="9422315"/>
            <a:chOff x="0" y="0"/>
            <a:chExt cx="6295575" cy="3469640"/>
          </a:xfrm>
          <a:solidFill>
            <a:srgbClr val="5F1A1F"/>
          </a:solidFill>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9">
            <a:extLst>
              <a:ext uri="{FF2B5EF4-FFF2-40B4-BE49-F238E27FC236}">
                <a16:creationId xmlns:a16="http://schemas.microsoft.com/office/drawing/2014/main" xmlns="" id="{DA9A7A7B-1B03-D750-5CB0-ECD922AB247C}"/>
              </a:ext>
            </a:extLst>
          </p:cNvPr>
          <p:cNvSpPr txBox="1"/>
          <p:nvPr/>
        </p:nvSpPr>
        <p:spPr>
          <a:xfrm>
            <a:off x="6305550" y="587783"/>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Tôn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giáo</a:t>
            </a:r>
            <a:endParaRPr lang="en-US" sz="4800" b="1" i="1" dirty="0">
              <a:solidFill>
                <a:srgbClr val="002060"/>
              </a:solidFill>
            </a:endParaRPr>
          </a:p>
        </p:txBody>
      </p:sp>
      <p:sp>
        <p:nvSpPr>
          <p:cNvPr id="16" name="TextBox 15">
            <a:extLst>
              <a:ext uri="{FF2B5EF4-FFF2-40B4-BE49-F238E27FC236}">
                <a16:creationId xmlns:a16="http://schemas.microsoft.com/office/drawing/2014/main" xmlns="" id="{0673649F-C3BF-4930-89B2-11E315938075}"/>
              </a:ext>
            </a:extLst>
          </p:cNvPr>
          <p:cNvSpPr txBox="1"/>
          <p:nvPr/>
        </p:nvSpPr>
        <p:spPr>
          <a:xfrm>
            <a:off x="1077324" y="2358731"/>
            <a:ext cx="8667511" cy="5569538"/>
          </a:xfrm>
          <a:prstGeom prst="rect">
            <a:avLst/>
          </a:prstGeom>
          <a:noFill/>
        </p:spPr>
        <p:txBody>
          <a:bodyPr wrap="square">
            <a:spAutoFit/>
          </a:bodyPr>
          <a:lstStyle/>
          <a:p>
            <a:pPr algn="ctr">
              <a:lnSpc>
                <a:spcPct val="150000"/>
              </a:lnSpc>
              <a:spcBef>
                <a:spcPts val="100"/>
              </a:spcBef>
              <a:spcAft>
                <a:spcPts val="100"/>
              </a:spcAft>
            </a:pPr>
            <a:r>
              <a:rPr lang="nl-NL"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Hin-đu giáo:</a:t>
            </a:r>
            <a:r>
              <a:rPr lang="vi-VN"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100"/>
              </a:spcBef>
              <a:spcAft>
                <a:spcPts val="100"/>
              </a:spcAft>
              <a:buFont typeface="Wingdings" panose="05000000000000000000" pitchFamily="2" charset="2"/>
              <a:buChar char="Ø"/>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Ả</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 hưởng đến nhiều lĩnh vực của đời sống xã hội.</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Ø"/>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Phần lớn người d</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ân dộc Chăm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Ninh Thuận và Bình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Thuận) theo Hin-đu giáo.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220" name="Picture 4" descr="Chùm ảnh: Khám phá tháp Chăm Po Nagar ở Nha Trang - Redsvn.net">
            <a:extLst>
              <a:ext uri="{FF2B5EF4-FFF2-40B4-BE49-F238E27FC236}">
                <a16:creationId xmlns:a16="http://schemas.microsoft.com/office/drawing/2014/main" xmlns="" id="{53460D90-9092-4C82-BEAD-E5BF4B0E5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284" y="3093655"/>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23E3A61-8D4D-48F1-9D2B-FD9D62EAB914}"/>
              </a:ext>
            </a:extLst>
          </p:cNvPr>
          <p:cNvSpPr txBox="1"/>
          <p:nvPr/>
        </p:nvSpPr>
        <p:spPr>
          <a:xfrm>
            <a:off x="9109529" y="7846269"/>
            <a:ext cx="8667510" cy="1478418"/>
          </a:xfrm>
          <a:prstGeom prst="rect">
            <a:avLst/>
          </a:prstGeom>
          <a:noFill/>
        </p:spPr>
        <p:txBody>
          <a:bodyPr wrap="square">
            <a:spAutoFit/>
          </a:bodyPr>
          <a:lstStyle/>
          <a:p>
            <a:pPr algn="ctr">
              <a:lnSpc>
                <a:spcPct val="150000"/>
              </a:lnSpc>
            </a:pPr>
            <a:r>
              <a:rPr lang="vi-VN" sz="3200" i="1" dirty="0">
                <a:solidFill>
                  <a:schemeClr val="tx2">
                    <a:lumMod val="75000"/>
                  </a:schemeClr>
                </a:solidFill>
                <a:latin typeface="Arial" panose="020B0604020202020204" pitchFamily="34" charset="0"/>
                <a:cs typeface="Arial" panose="020B0604020202020204" pitchFamily="34" charset="0"/>
              </a:rPr>
              <a:t>T</a:t>
            </a:r>
            <a:r>
              <a:rPr lang="en-US" sz="3200" b="0" i="1" dirty="0" err="1">
                <a:solidFill>
                  <a:schemeClr val="tx2">
                    <a:lumMod val="75000"/>
                  </a:schemeClr>
                </a:solidFill>
                <a:effectLst/>
                <a:latin typeface="Arial" panose="020B0604020202020204" pitchFamily="34" charset="0"/>
                <a:cs typeface="Arial" panose="020B0604020202020204" pitchFamily="34" charset="0"/>
              </a:rPr>
              <a:t>háp</a:t>
            </a:r>
            <a:r>
              <a:rPr lang="en-US" sz="3200" b="0" i="1" dirty="0">
                <a:solidFill>
                  <a:schemeClr val="tx2">
                    <a:lumMod val="75000"/>
                  </a:schemeClr>
                </a:solidFill>
                <a:effectLst/>
                <a:latin typeface="Arial" panose="020B0604020202020204" pitchFamily="34" charset="0"/>
                <a:cs typeface="Arial" panose="020B0604020202020204" pitchFamily="34" charset="0"/>
              </a:rPr>
              <a:t> Po Nagar</a:t>
            </a:r>
            <a:r>
              <a:rPr lang="vi-VN" sz="3200" i="1" dirty="0">
                <a:solidFill>
                  <a:schemeClr val="tx2">
                    <a:lumMod val="75000"/>
                  </a:schemeClr>
                </a:solidFill>
                <a:latin typeface="Arial" panose="020B0604020202020204" pitchFamily="34" charset="0"/>
                <a:cs typeface="Arial" panose="020B0604020202020204" pitchFamily="34" charset="0"/>
              </a:rPr>
              <a:t> (</a:t>
            </a:r>
            <a:r>
              <a:rPr lang="en-US" sz="3200" b="0" i="1" dirty="0" err="1">
                <a:solidFill>
                  <a:schemeClr val="tx2">
                    <a:lumMod val="75000"/>
                  </a:schemeClr>
                </a:solidFill>
                <a:effectLst/>
                <a:latin typeface="Arial" panose="020B0604020202020204" pitchFamily="34" charset="0"/>
                <a:cs typeface="Arial" panose="020B0604020202020204" pitchFamily="34" charset="0"/>
              </a:rPr>
              <a:t>tháp</a:t>
            </a:r>
            <a:r>
              <a:rPr lang="en-US" sz="3200" b="0" i="1" dirty="0">
                <a:solidFill>
                  <a:schemeClr val="tx2">
                    <a:lumMod val="75000"/>
                  </a:schemeClr>
                </a:solidFill>
                <a:effectLst/>
                <a:latin typeface="Arial" panose="020B0604020202020204" pitchFamily="34" charset="0"/>
                <a:cs typeface="Arial" panose="020B0604020202020204" pitchFamily="34" charset="0"/>
              </a:rPr>
              <a:t> </a:t>
            </a:r>
            <a:r>
              <a:rPr lang="vi-VN" sz="3200" b="0" i="1" dirty="0">
                <a:solidFill>
                  <a:schemeClr val="tx2">
                    <a:lumMod val="75000"/>
                  </a:schemeClr>
                </a:solidFill>
                <a:effectLst/>
                <a:latin typeface="Arial" panose="020B0604020202020204" pitchFamily="34" charset="0"/>
                <a:cs typeface="Arial" panose="020B0604020202020204" pitchFamily="34" charset="0"/>
              </a:rPr>
              <a:t>Bà)</a:t>
            </a:r>
            <a:r>
              <a:rPr lang="en-US" sz="3200" b="0" i="1" dirty="0">
                <a:solidFill>
                  <a:schemeClr val="tx2">
                    <a:lumMod val="75000"/>
                  </a:schemeClr>
                </a:solidFill>
                <a:effectLst/>
                <a:latin typeface="Arial" panose="020B0604020202020204" pitchFamily="34" charset="0"/>
                <a:cs typeface="Arial" panose="020B0604020202020204" pitchFamily="34" charset="0"/>
              </a:rPr>
              <a:t> </a:t>
            </a:r>
            <a:r>
              <a:rPr lang="en-US" sz="3200" b="0" i="1" dirty="0" err="1">
                <a:solidFill>
                  <a:schemeClr val="tx2">
                    <a:lumMod val="75000"/>
                  </a:schemeClr>
                </a:solidFill>
                <a:effectLst/>
                <a:latin typeface="Arial" panose="020B0604020202020204" pitchFamily="34" charset="0"/>
                <a:cs typeface="Arial" panose="020B0604020202020204" pitchFamily="34" charset="0"/>
              </a:rPr>
              <a:t>thờ</a:t>
            </a:r>
            <a:r>
              <a:rPr lang="en-US" sz="3200" b="0" i="1" dirty="0">
                <a:solidFill>
                  <a:schemeClr val="tx2">
                    <a:lumMod val="75000"/>
                  </a:schemeClr>
                </a:solidFill>
                <a:effectLst/>
                <a:latin typeface="Arial" panose="020B0604020202020204" pitchFamily="34" charset="0"/>
                <a:cs typeface="Arial" panose="020B0604020202020204" pitchFamily="34" charset="0"/>
              </a:rPr>
              <a:t> </a:t>
            </a:r>
            <a:r>
              <a:rPr lang="en-US" sz="3200" b="0" i="1" dirty="0" err="1">
                <a:solidFill>
                  <a:schemeClr val="tx2">
                    <a:lumMod val="75000"/>
                  </a:schemeClr>
                </a:solidFill>
                <a:effectLst/>
                <a:latin typeface="Arial" panose="020B0604020202020204" pitchFamily="34" charset="0"/>
                <a:cs typeface="Arial" panose="020B0604020202020204" pitchFamily="34" charset="0"/>
              </a:rPr>
              <a:t>thần</a:t>
            </a:r>
            <a:r>
              <a:rPr lang="en-US" sz="3200" b="0" i="1" dirty="0">
                <a:solidFill>
                  <a:schemeClr val="tx2">
                    <a:lumMod val="75000"/>
                  </a:schemeClr>
                </a:solidFill>
                <a:effectLst/>
                <a:latin typeface="Arial" panose="020B0604020202020204" pitchFamily="34" charset="0"/>
                <a:cs typeface="Arial" panose="020B0604020202020204" pitchFamily="34" charset="0"/>
              </a:rPr>
              <a:t> Ganesa</a:t>
            </a:r>
            <a:endParaRPr lang="vi-VN" sz="3200" b="0" i="1" dirty="0">
              <a:solidFill>
                <a:schemeClr val="tx2">
                  <a:lumMod val="75000"/>
                </a:schemeClr>
              </a:solidFill>
              <a:effectLst/>
              <a:latin typeface="Arial" panose="020B0604020202020204" pitchFamily="34" charset="0"/>
              <a:cs typeface="Arial" panose="020B0604020202020204" pitchFamily="34" charset="0"/>
            </a:endParaRPr>
          </a:p>
          <a:p>
            <a:pPr algn="ctr">
              <a:lnSpc>
                <a:spcPct val="150000"/>
              </a:lnSpc>
            </a:pPr>
            <a:r>
              <a:rPr lang="vi-VN" sz="3200" i="1" dirty="0">
                <a:solidFill>
                  <a:schemeClr val="tx2">
                    <a:lumMod val="75000"/>
                  </a:schemeClr>
                </a:solidFill>
                <a:latin typeface="Arial" panose="020B0604020202020204" pitchFamily="34" charset="0"/>
                <a:cs typeface="Arial" panose="020B0604020202020204" pitchFamily="34" charset="0"/>
              </a:rPr>
              <a:t>(Vương quốc Chăm-pa xưa)</a:t>
            </a:r>
            <a:endParaRPr lang="en-US" sz="3200" i="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5968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randombar(horizontal)">
                                      <p:cBhvr>
                                        <p:cTn id="22" dur="500"/>
                                        <p:tgtEl>
                                          <p:spTgt spid="92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54450" y="292920"/>
            <a:ext cx="17379099" cy="9701159"/>
            <a:chOff x="0" y="0"/>
            <a:chExt cx="6295575" cy="3469640"/>
          </a:xfrm>
          <a:solidFill>
            <a:srgbClr val="5F1A1F"/>
          </a:solidFill>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9">
            <a:extLst>
              <a:ext uri="{FF2B5EF4-FFF2-40B4-BE49-F238E27FC236}">
                <a16:creationId xmlns:a16="http://schemas.microsoft.com/office/drawing/2014/main" xmlns="" id="{DA9A7A7B-1B03-D750-5CB0-ECD922AB247C}"/>
              </a:ext>
            </a:extLst>
          </p:cNvPr>
          <p:cNvSpPr txBox="1"/>
          <p:nvPr/>
        </p:nvSpPr>
        <p:spPr>
          <a:xfrm>
            <a:off x="6305550" y="587783"/>
            <a:ext cx="56769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dirty="0" err="1">
                <a:solidFill>
                  <a:srgbClr val="002060"/>
                </a:solidFill>
                <a:latin typeface="Arial" panose="020B0604020202020204" pitchFamily="34" charset="0"/>
                <a:cs typeface="Arial" panose="020B0604020202020204" pitchFamily="34" charset="0"/>
              </a:rPr>
              <a:t>Tôn</a:t>
            </a:r>
            <a:r>
              <a:rPr lang="en-US" sz="4800" b="1" i="1" dirty="0">
                <a:solidFill>
                  <a:srgbClr val="002060"/>
                </a:solidFill>
                <a:latin typeface="Arial" panose="020B0604020202020204" pitchFamily="34" charset="0"/>
                <a:cs typeface="Arial" panose="020B0604020202020204" pitchFamily="34" charset="0"/>
              </a:rPr>
              <a:t> </a:t>
            </a:r>
            <a:r>
              <a:rPr lang="en-US" sz="4800" b="1" i="1" dirty="0" err="1">
                <a:solidFill>
                  <a:srgbClr val="002060"/>
                </a:solidFill>
                <a:latin typeface="Arial" panose="020B0604020202020204" pitchFamily="34" charset="0"/>
                <a:cs typeface="Arial" panose="020B0604020202020204" pitchFamily="34" charset="0"/>
              </a:rPr>
              <a:t>giáo</a:t>
            </a:r>
            <a:endParaRPr lang="en-US" sz="4800" b="1" i="1" dirty="0">
              <a:solidFill>
                <a:srgbClr val="002060"/>
              </a:solidFill>
            </a:endParaRPr>
          </a:p>
        </p:txBody>
      </p:sp>
      <p:sp>
        <p:nvSpPr>
          <p:cNvPr id="11" name="TextBox 10">
            <a:extLst>
              <a:ext uri="{FF2B5EF4-FFF2-40B4-BE49-F238E27FC236}">
                <a16:creationId xmlns:a16="http://schemas.microsoft.com/office/drawing/2014/main" xmlns="" id="{8B335113-B008-4A7A-AA52-340139D97880}"/>
              </a:ext>
            </a:extLst>
          </p:cNvPr>
          <p:cNvSpPr txBox="1"/>
          <p:nvPr/>
        </p:nvSpPr>
        <p:spPr>
          <a:xfrm>
            <a:off x="2628900" y="1710767"/>
            <a:ext cx="13030200" cy="1824923"/>
          </a:xfrm>
          <a:prstGeom prst="rect">
            <a:avLst/>
          </a:prstGeom>
          <a:noFill/>
        </p:spPr>
        <p:txBody>
          <a:bodyPr wrap="square">
            <a:spAutoFit/>
          </a:bodyPr>
          <a:lstStyle/>
          <a:p>
            <a:pPr algn="ctr">
              <a:lnSpc>
                <a:spcPct val="150000"/>
              </a:lnSpc>
              <a:spcBef>
                <a:spcPts val="100"/>
              </a:spcBef>
              <a:spcAft>
                <a:spcPts val="100"/>
              </a:spcAft>
            </a:pPr>
            <a:r>
              <a:rPr lang="nl-NL" sz="40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Công giáo: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trong những tôn giáo phổ biến trong cộng đồng các dân tộc Việt Nam.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42" name="Picture 2" descr="CÔNG TY CỔ PHẦN VĨNH CỬU">
            <a:extLst>
              <a:ext uri="{FF2B5EF4-FFF2-40B4-BE49-F238E27FC236}">
                <a16:creationId xmlns:a16="http://schemas.microsoft.com/office/drawing/2014/main" xmlns="" id="{10C5DF4C-BA32-46D7-B362-A039FBA50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989" y="3896735"/>
            <a:ext cx="6334125" cy="4222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descr="Đảng và Nhà nước quan tâm đặc biệt đối với đồng bào Công giáo">
            <a:extLst>
              <a:ext uri="{FF2B5EF4-FFF2-40B4-BE49-F238E27FC236}">
                <a16:creationId xmlns:a16="http://schemas.microsoft.com/office/drawing/2014/main" xmlns="" id="{8980160B-18DD-44E0-8AD0-AD5D5A533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822" y="3899910"/>
            <a:ext cx="6334125"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xmlns="" id="{CBC2F8BB-43A9-4902-966D-1C6E0C003D99}"/>
              </a:ext>
            </a:extLst>
          </p:cNvPr>
          <p:cNvSpPr txBox="1"/>
          <p:nvPr/>
        </p:nvSpPr>
        <p:spPr>
          <a:xfrm>
            <a:off x="8535679" y="8081385"/>
            <a:ext cx="9043874" cy="1490152"/>
          </a:xfrm>
          <a:prstGeom prst="rect">
            <a:avLst/>
          </a:prstGeom>
          <a:noFill/>
        </p:spPr>
        <p:txBody>
          <a:bodyPr wrap="square">
            <a:spAutoFit/>
          </a:bodyPr>
          <a:lstStyle/>
          <a:p>
            <a:pPr algn="ctr">
              <a:lnSpc>
                <a:spcPct val="150000"/>
              </a:lnSpc>
            </a:pPr>
            <a:r>
              <a:rPr lang="vi-VN" sz="3200" b="0" i="1" dirty="0">
                <a:solidFill>
                  <a:srgbClr val="C00000"/>
                </a:solidFill>
                <a:effectLst/>
              </a:rPr>
              <a:t>Chủ tịch nước Nguyễn Xuân Phúc và các lãnh đạo Ủy ban Đoàn kết Công giáo Việt Nam</a:t>
            </a:r>
            <a:endParaRPr lang="en-US" sz="3200" dirty="0">
              <a:solidFill>
                <a:srgbClr val="C00000"/>
              </a:solidFill>
            </a:endParaRPr>
          </a:p>
        </p:txBody>
      </p:sp>
      <p:sp>
        <p:nvSpPr>
          <p:cNvPr id="17" name="TextBox 16">
            <a:extLst>
              <a:ext uri="{FF2B5EF4-FFF2-40B4-BE49-F238E27FC236}">
                <a16:creationId xmlns:a16="http://schemas.microsoft.com/office/drawing/2014/main" xmlns="" id="{9209CFFF-016D-4C96-B95E-990B732C74D1}"/>
              </a:ext>
            </a:extLst>
          </p:cNvPr>
          <p:cNvSpPr txBox="1"/>
          <p:nvPr/>
        </p:nvSpPr>
        <p:spPr>
          <a:xfrm>
            <a:off x="1482808" y="8255292"/>
            <a:ext cx="6977062" cy="751488"/>
          </a:xfrm>
          <a:prstGeom prst="rect">
            <a:avLst/>
          </a:prstGeom>
          <a:noFill/>
        </p:spPr>
        <p:txBody>
          <a:bodyPr wrap="square">
            <a:spAutoFit/>
          </a:bodyPr>
          <a:lstStyle/>
          <a:p>
            <a:pPr algn="ctr">
              <a:lnSpc>
                <a:spcPct val="150000"/>
              </a:lnSpc>
            </a:pPr>
            <a:r>
              <a:rPr lang="vi-VN" sz="3200" b="0" i="1" dirty="0">
                <a:solidFill>
                  <a:srgbClr val="C00000"/>
                </a:solidFill>
                <a:effectLst/>
              </a:rPr>
              <a:t>Cộng đồng Công giáo ở Việt Nam</a:t>
            </a:r>
            <a:endParaRPr lang="en-US" sz="3200" dirty="0">
              <a:solidFill>
                <a:srgbClr val="C00000"/>
              </a:solidFill>
            </a:endParaRPr>
          </a:p>
        </p:txBody>
      </p:sp>
    </p:spTree>
    <p:extLst>
      <p:ext uri="{BB962C8B-B14F-4D97-AF65-F5344CB8AC3E}">
        <p14:creationId xmlns:p14="http://schemas.microsoft.com/office/powerpoint/2010/main" val="12762771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barn(inVertical)">
                                      <p:cBhvr>
                                        <p:cTn id="12" dur="500"/>
                                        <p:tgtEl>
                                          <p:spTgt spid="102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6"/>
                                        </p:tgtEl>
                                        <p:attrNameLst>
                                          <p:attrName>style.visibility</p:attrName>
                                        </p:attrNameLst>
                                      </p:cBhvr>
                                      <p:to>
                                        <p:strVal val="visible"/>
                                      </p:to>
                                    </p:set>
                                    <p:animEffect transition="in" filter="barn(inVertical)">
                                      <p:cBhvr>
                                        <p:cTn id="20" dur="500"/>
                                        <p:tgtEl>
                                          <p:spTgt spid="102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xmlns="" id="{3EA8F2AD-3EAA-2740-1EC1-D55A187D51AA}"/>
              </a:ext>
            </a:extLst>
          </p:cNvPr>
          <p:cNvGrpSpPr/>
          <p:nvPr/>
        </p:nvGrpSpPr>
        <p:grpSpPr>
          <a:xfrm>
            <a:off x="1115151" y="424746"/>
            <a:ext cx="7885732" cy="8893142"/>
            <a:chOff x="762000" y="696929"/>
            <a:chExt cx="7885732" cy="8893142"/>
          </a:xfrm>
        </p:grpSpPr>
        <p:grpSp>
          <p:nvGrpSpPr>
            <p:cNvPr id="17" name="Group 16">
              <a:extLst>
                <a:ext uri="{FF2B5EF4-FFF2-40B4-BE49-F238E27FC236}">
                  <a16:creationId xmlns:a16="http://schemas.microsoft.com/office/drawing/2014/main" xmlns="" id="{0B6E2D6E-16A2-3BF9-304A-007117BA60F7}"/>
                </a:ext>
              </a:extLst>
            </p:cNvPr>
            <p:cNvGrpSpPr/>
            <p:nvPr/>
          </p:nvGrpSpPr>
          <p:grpSpPr>
            <a:xfrm>
              <a:off x="762000" y="696929"/>
              <a:ext cx="7885732" cy="8893142"/>
              <a:chOff x="1258268" y="1054630"/>
              <a:chExt cx="7885732" cy="8893142"/>
            </a:xfrm>
          </p:grpSpPr>
          <p:pic>
            <p:nvPicPr>
              <p:cNvPr id="3" name="Picture 3"/>
              <p:cNvPicPr>
                <a:picLocks noChangeAspect="1"/>
              </p:cNvPicPr>
              <p:nvPr/>
            </p:nvPicPr>
            <p:blipFill>
              <a:blip r:embed="rId3">
                <a:lum bright="70000" contrast="-70000"/>
              </a:blip>
              <a:srcRect t="8146" b="8146"/>
              <a:stretch>
                <a:fillRect/>
              </a:stretch>
            </p:blipFill>
            <p:spPr>
              <a:xfrm>
                <a:off x="1258268" y="1333241"/>
                <a:ext cx="7885732" cy="8614531"/>
              </a:xfrm>
              <a:prstGeom prst="rect">
                <a:avLst/>
              </a:prstGeom>
            </p:spPr>
          </p:pic>
          <p:pic>
            <p:nvPicPr>
              <p:cNvPr id="13" name="Picture 13"/>
              <p:cNvPicPr>
                <a:picLocks noChangeAspect="1"/>
              </p:cNvPicPr>
              <p:nvPr/>
            </p:nvPicPr>
            <p:blipFill>
              <a:blip r:embed="rId4"/>
              <a:srcRect/>
              <a:stretch>
                <a:fillRect/>
              </a:stretch>
            </p:blipFill>
            <p:spPr>
              <a:xfrm>
                <a:off x="4724400"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298874" y="2023090"/>
              <a:ext cx="4811982"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Mường</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1B1428F-701F-EEA9-C494-06213A473235}"/>
                </a:ext>
              </a:extLst>
            </p:cNvPr>
            <p:cNvSpPr txBox="1"/>
            <p:nvPr/>
          </p:nvSpPr>
          <p:spPr>
            <a:xfrm>
              <a:off x="977788" y="2926715"/>
              <a:ext cx="7454155" cy="5486054"/>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ân tộc sống ở khu vực trung du và miền núi phía Bắc Việt Nam.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100"/>
                </a:spcBef>
                <a:spcAft>
                  <a:spcPts val="100"/>
                </a:spcAft>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Mường được công nhận là một thành viên của cộng đồng 54 dân tộc Việt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1"/>
          <p:cNvPicPr>
            <a:picLocks noChangeAspect="1"/>
          </p:cNvPicPr>
          <p:nvPr/>
        </p:nvPicPr>
        <p:blipFill>
          <a:blip r:embed="rId5"/>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8"/>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8"/>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9"/>
          <a:srcRect l="48658" t="40379" r="5585"/>
          <a:stretch>
            <a:fillRect/>
          </a:stretch>
        </p:blipFill>
        <p:spPr>
          <a:xfrm rot="-9334208">
            <a:off x="-1680680" y="8429004"/>
            <a:ext cx="8614985" cy="4055220"/>
          </a:xfrm>
          <a:prstGeom prst="rect">
            <a:avLst/>
          </a:prstGeom>
        </p:spPr>
      </p:pic>
      <p:pic>
        <p:nvPicPr>
          <p:cNvPr id="19" name="Picture 18" descr="A picture containing tree, outdoor, person&#10;&#10;Description automatically generated">
            <a:extLst>
              <a:ext uri="{FF2B5EF4-FFF2-40B4-BE49-F238E27FC236}">
                <a16:creationId xmlns:a16="http://schemas.microsoft.com/office/drawing/2014/main" xmlns="" id="{A19E8332-A214-1C2F-0DA8-A1B097C7C0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2849" y="2715097"/>
            <a:ext cx="7620000" cy="4591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851773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C62DC30-0AAA-8631-7369-95199A3D5C46}"/>
              </a:ext>
            </a:extLst>
          </p:cNvPr>
          <p:cNvGrpSpPr/>
          <p:nvPr/>
        </p:nvGrpSpPr>
        <p:grpSpPr>
          <a:xfrm>
            <a:off x="457200" y="419100"/>
            <a:ext cx="8942110" cy="6127491"/>
            <a:chOff x="941981" y="805147"/>
            <a:chExt cx="8942110" cy="6127491"/>
          </a:xfrm>
        </p:grpSpPr>
        <p:pic>
          <p:nvPicPr>
            <p:cNvPr id="13" name="Picture 12">
              <a:extLst>
                <a:ext uri="{FF2B5EF4-FFF2-40B4-BE49-F238E27FC236}">
                  <a16:creationId xmlns:a16="http://schemas.microsoft.com/office/drawing/2014/main" xmlns="" id="{3C1F200E-03E4-E405-12EC-22B9115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1981" y="805147"/>
              <a:ext cx="8942110" cy="5334000"/>
            </a:xfrm>
            <a:prstGeom prst="rect">
              <a:avLst/>
            </a:prstGeom>
          </p:spPr>
        </p:pic>
        <p:sp>
          <p:nvSpPr>
            <p:cNvPr id="14" name="TextBox 13">
              <a:extLst>
                <a:ext uri="{FF2B5EF4-FFF2-40B4-BE49-F238E27FC236}">
                  <a16:creationId xmlns:a16="http://schemas.microsoft.com/office/drawing/2014/main" xmlns="" id="{4B30AF75-EE69-4DFF-80AC-31624F18757C}"/>
                </a:ext>
              </a:extLst>
            </p:cNvPr>
            <p:cNvSpPr txBox="1"/>
            <p:nvPr/>
          </p:nvSpPr>
          <p:spPr>
            <a:xfrm>
              <a:off x="1513404" y="6111964"/>
              <a:ext cx="7437626" cy="820674"/>
            </a:xfrm>
            <a:prstGeom prst="rect">
              <a:avLst/>
            </a:prstGeom>
            <a:noFill/>
          </p:spPr>
          <p:txBody>
            <a:bodyPr wrap="square">
              <a:spAutoFit/>
            </a:bodyPr>
            <a:lstStyle/>
            <a:p>
              <a:pPr algn="ctr">
                <a:lnSpc>
                  <a:spcPct val="150000"/>
                </a:lnSpc>
              </a:pPr>
              <a:r>
                <a:rPr lang="en-US" sz="3600" i="1" dirty="0" err="1">
                  <a:latin typeface="Arial" panose="020B0604020202020204" pitchFamily="34" charset="0"/>
                  <a:cs typeface="Arial" panose="020B0604020202020204" pitchFamily="34" charset="0"/>
                </a:rPr>
                <a:t>Thánh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đường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Hồi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giáo</a:t>
              </a:r>
              <a:r>
                <a:rPr lang="en-US" sz="3600" i="1" dirty="0">
                  <a:latin typeface="Arial" panose="020B0604020202020204" pitchFamily="34" charset="0"/>
                  <a:cs typeface="Arial" panose="020B0604020202020204" pitchFamily="34" charset="0"/>
                </a:rPr>
                <a:t> ở An </a:t>
              </a:r>
              <a:r>
                <a:rPr lang="en-US" sz="3600" i="1" dirty="0" err="1">
                  <a:latin typeface="Arial" panose="020B0604020202020204" pitchFamily="34" charset="0"/>
                  <a:cs typeface="Arial" panose="020B0604020202020204" pitchFamily="34" charset="0"/>
                </a:rPr>
                <a:t>Giang</a:t>
              </a:r>
              <a:endParaRPr lang="en-US" sz="3600" i="1"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D3539EE9-3122-D29D-AB81-5338D866DFAD}"/>
              </a:ext>
            </a:extLst>
          </p:cNvPr>
          <p:cNvGrpSpPr/>
          <p:nvPr/>
        </p:nvGrpSpPr>
        <p:grpSpPr>
          <a:xfrm>
            <a:off x="9163880" y="3540806"/>
            <a:ext cx="8915400" cy="6327094"/>
            <a:chOff x="-1858278" y="-1266164"/>
            <a:chExt cx="8915400" cy="6327094"/>
          </a:xfrm>
        </p:grpSpPr>
        <p:pic>
          <p:nvPicPr>
            <p:cNvPr id="16" name="Picture 15">
              <a:extLst>
                <a:ext uri="{FF2B5EF4-FFF2-40B4-BE49-F238E27FC236}">
                  <a16:creationId xmlns:a16="http://schemas.microsoft.com/office/drawing/2014/main" xmlns="" id="{2C9EDF4A-F48B-B522-973F-E129B1A9BF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2681" y="-1266164"/>
              <a:ext cx="8300197" cy="5530006"/>
            </a:xfrm>
            <a:prstGeom prst="rect">
              <a:avLst/>
            </a:prstGeom>
          </p:spPr>
        </p:pic>
        <p:sp>
          <p:nvSpPr>
            <p:cNvPr id="17" name="TextBox 16">
              <a:extLst>
                <a:ext uri="{FF2B5EF4-FFF2-40B4-BE49-F238E27FC236}">
                  <a16:creationId xmlns:a16="http://schemas.microsoft.com/office/drawing/2014/main" xmlns="" id="{2218FCF4-54CB-118D-F075-B275501C9650}"/>
                </a:ext>
              </a:extLst>
            </p:cNvPr>
            <p:cNvSpPr txBox="1"/>
            <p:nvPr/>
          </p:nvSpPr>
          <p:spPr>
            <a:xfrm>
              <a:off x="-1858278" y="4240256"/>
              <a:ext cx="8915400" cy="820674"/>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Nhà thờ Đức Bà ở thành phố Hồ Chí Minh</a:t>
              </a:r>
            </a:p>
          </p:txBody>
        </p:sp>
      </p:grpSp>
    </p:spTree>
    <p:extLst>
      <p:ext uri="{BB962C8B-B14F-4D97-AF65-F5344CB8AC3E}">
        <p14:creationId xmlns:p14="http://schemas.microsoft.com/office/powerpoint/2010/main" val="21203286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C62DC30-0AAA-8631-7369-95199A3D5C46}"/>
              </a:ext>
            </a:extLst>
          </p:cNvPr>
          <p:cNvGrpSpPr/>
          <p:nvPr/>
        </p:nvGrpSpPr>
        <p:grpSpPr>
          <a:xfrm>
            <a:off x="304800" y="723900"/>
            <a:ext cx="8628701" cy="6501001"/>
            <a:chOff x="830764" y="1033747"/>
            <a:chExt cx="8628701" cy="6501001"/>
          </a:xfrm>
        </p:grpSpPr>
        <p:pic>
          <p:nvPicPr>
            <p:cNvPr id="13" name="Picture 12">
              <a:extLst>
                <a:ext uri="{FF2B5EF4-FFF2-40B4-BE49-F238E27FC236}">
                  <a16:creationId xmlns:a16="http://schemas.microsoft.com/office/drawing/2014/main" xmlns="" id="{3C1F200E-03E4-E405-12EC-22B9115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764" y="1033747"/>
              <a:ext cx="8628701" cy="4849330"/>
            </a:xfrm>
            <a:prstGeom prst="rect">
              <a:avLst/>
            </a:prstGeom>
          </p:spPr>
        </p:pic>
        <p:sp>
          <p:nvSpPr>
            <p:cNvPr id="14" name="TextBox 13">
              <a:extLst>
                <a:ext uri="{FF2B5EF4-FFF2-40B4-BE49-F238E27FC236}">
                  <a16:creationId xmlns:a16="http://schemas.microsoft.com/office/drawing/2014/main" xmlns="" id="{4B30AF75-EE69-4DFF-80AC-31624F18757C}"/>
                </a:ext>
              </a:extLst>
            </p:cNvPr>
            <p:cNvSpPr txBox="1"/>
            <p:nvPr/>
          </p:nvSpPr>
          <p:spPr>
            <a:xfrm>
              <a:off x="1594617" y="5883077"/>
              <a:ext cx="7100997" cy="1651671"/>
            </a:xfrm>
            <a:prstGeom prst="rect">
              <a:avLst/>
            </a:prstGeom>
            <a:noFill/>
          </p:spPr>
          <p:txBody>
            <a:bodyPr wrap="square">
              <a:spAutoFit/>
            </a:bodyPr>
            <a:lstStyle/>
            <a:p>
              <a:pPr algn="ctr">
                <a:lnSpc>
                  <a:spcPct val="150000"/>
                </a:lnSpc>
              </a:pPr>
              <a:r>
                <a:rPr lang="en-US" sz="3600" i="1" dirty="0" err="1">
                  <a:latin typeface="Arial" panose="020B0604020202020204" pitchFamily="34" charset="0"/>
                  <a:cs typeface="Arial" panose="020B0604020202020204" pitchFamily="34" charset="0"/>
                </a:rPr>
                <a:t>Đại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lễ</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Phật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đản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năm</a:t>
              </a:r>
              <a:r>
                <a:rPr lang="en-US" sz="3600" i="1" dirty="0">
                  <a:latin typeface="Arial" panose="020B0604020202020204" pitchFamily="34" charset="0"/>
                  <a:cs typeface="Arial" panose="020B0604020202020204" pitchFamily="34" charset="0"/>
                </a:rPr>
                <a:t> 2019 </a:t>
              </a:r>
              <a:r>
                <a:rPr lang="en-US" sz="3600" i="1" dirty="0" err="1">
                  <a:latin typeface="Arial" panose="020B0604020202020204" pitchFamily="34" charset="0"/>
                  <a:cs typeface="Arial" panose="020B0604020202020204" pitchFamily="34" charset="0"/>
                </a:rPr>
                <a:t>tại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chùa</a:t>
              </a:r>
              <a:r>
                <a:rPr lang="en-US" sz="3600" i="1" dirty="0">
                  <a:latin typeface="Arial" panose="020B0604020202020204" pitchFamily="34" charset="0"/>
                  <a:cs typeface="Arial" panose="020B0604020202020204" pitchFamily="34" charset="0"/>
                </a:rPr>
                <a:t> Tam </a:t>
              </a:r>
              <a:r>
                <a:rPr lang="en-US" sz="3600" i="1" dirty="0" err="1">
                  <a:latin typeface="Arial" panose="020B0604020202020204" pitchFamily="34" charset="0"/>
                  <a:cs typeface="Arial" panose="020B0604020202020204" pitchFamily="34" charset="0"/>
                </a:rPr>
                <a:t>Chúc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Hà</a:t>
              </a:r>
              <a:r>
                <a:rPr lang="en-US" sz="3600" i="1" dirty="0">
                  <a:latin typeface="Arial" panose="020B0604020202020204" pitchFamily="34" charset="0"/>
                  <a:cs typeface="Arial" panose="020B0604020202020204" pitchFamily="34" charset="0"/>
                </a:rPr>
                <a:t> Nam)</a:t>
              </a:r>
            </a:p>
          </p:txBody>
        </p:sp>
      </p:grpSp>
      <p:grpSp>
        <p:nvGrpSpPr>
          <p:cNvPr id="15" name="Group 14">
            <a:extLst>
              <a:ext uri="{FF2B5EF4-FFF2-40B4-BE49-F238E27FC236}">
                <a16:creationId xmlns:a16="http://schemas.microsoft.com/office/drawing/2014/main" xmlns="" id="{D3539EE9-3122-D29D-AB81-5338D866DFAD}"/>
              </a:ext>
            </a:extLst>
          </p:cNvPr>
          <p:cNvGrpSpPr/>
          <p:nvPr/>
        </p:nvGrpSpPr>
        <p:grpSpPr>
          <a:xfrm>
            <a:off x="9354499" y="2806498"/>
            <a:ext cx="8300197" cy="7185135"/>
            <a:chOff x="-1462681" y="-1267893"/>
            <a:chExt cx="8300197" cy="7185135"/>
          </a:xfrm>
        </p:grpSpPr>
        <p:pic>
          <p:nvPicPr>
            <p:cNvPr id="16" name="Picture 15">
              <a:extLst>
                <a:ext uri="{FF2B5EF4-FFF2-40B4-BE49-F238E27FC236}">
                  <a16:creationId xmlns:a16="http://schemas.microsoft.com/office/drawing/2014/main" xmlns="" id="{2C9EDF4A-F48B-B522-973F-E129B1A9BF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2681" y="-1267893"/>
              <a:ext cx="8300197" cy="5533464"/>
            </a:xfrm>
            <a:prstGeom prst="rect">
              <a:avLst/>
            </a:prstGeom>
          </p:spPr>
        </p:pic>
        <p:sp>
          <p:nvSpPr>
            <p:cNvPr id="17" name="TextBox 16">
              <a:extLst>
                <a:ext uri="{FF2B5EF4-FFF2-40B4-BE49-F238E27FC236}">
                  <a16:creationId xmlns:a16="http://schemas.microsoft.com/office/drawing/2014/main" xmlns="" id="{2218FCF4-54CB-118D-F075-B275501C9650}"/>
                </a:ext>
              </a:extLst>
            </p:cNvPr>
            <p:cNvSpPr txBox="1"/>
            <p:nvPr/>
          </p:nvSpPr>
          <p:spPr>
            <a:xfrm>
              <a:off x="-542484" y="4265571"/>
              <a:ext cx="6459802" cy="1651671"/>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Lễ Giáng sinh tại nhà thờ lớn tại Hà Nội</a:t>
              </a:r>
            </a:p>
          </p:txBody>
        </p:sp>
      </p:grpSp>
    </p:spTree>
    <p:extLst>
      <p:ext uri="{BB962C8B-B14F-4D97-AF65-F5344CB8AC3E}">
        <p14:creationId xmlns:p14="http://schemas.microsoft.com/office/powerpoint/2010/main" val="42269637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FE9C5DB-78AD-6DB1-38FB-A28D4824F484}"/>
              </a:ext>
            </a:extLst>
          </p:cNvPr>
          <p:cNvSpPr txBox="1"/>
          <p:nvPr/>
        </p:nvSpPr>
        <p:spPr>
          <a:xfrm>
            <a:off x="3836192" y="596104"/>
            <a:ext cx="10615613" cy="923330"/>
          </a:xfrm>
          <a:prstGeom prst="rect">
            <a:avLst/>
          </a:prstGeom>
          <a:noFill/>
        </p:spPr>
        <p:txBody>
          <a:bodyPr wrap="square">
            <a:spAutoFit/>
          </a:bodyPr>
          <a:lstStyle/>
          <a:p>
            <a:pPr algn="ctr"/>
            <a:r>
              <a:rPr lang="vi-VN" sz="5400" b="1" i="1" dirty="0">
                <a:solidFill>
                  <a:srgbClr val="C00000"/>
                </a:solidFill>
                <a:latin typeface="Arial" panose="020B0604020202020204" pitchFamily="34" charset="0"/>
                <a:cs typeface="Arial" panose="020B0604020202020204" pitchFamily="34" charset="0"/>
              </a:rPr>
              <a:t>4.2.</a:t>
            </a:r>
            <a:r>
              <a:rPr lang="it-IT" sz="5400" b="1" i="1" dirty="0">
                <a:solidFill>
                  <a:srgbClr val="C00000"/>
                </a:solidFill>
                <a:latin typeface="Arial" panose="020B0604020202020204" pitchFamily="34" charset="0"/>
                <a:cs typeface="Arial" panose="020B0604020202020204" pitchFamily="34" charset="0"/>
              </a:rPr>
              <a:t> Phong </a:t>
            </a:r>
            <a:r>
              <a:rPr lang="it-IT" sz="4800" b="1" i="1" dirty="0">
                <a:solidFill>
                  <a:srgbClr val="C00000"/>
                </a:solidFill>
                <a:latin typeface="Arial" panose="020B0604020202020204" pitchFamily="34" charset="0"/>
                <a:cs typeface="Arial" panose="020B0604020202020204" pitchFamily="34" charset="0"/>
              </a:rPr>
              <a:t>tục</a:t>
            </a:r>
            <a:r>
              <a:rPr lang="it-IT" sz="5400" b="1" i="1" dirty="0">
                <a:solidFill>
                  <a:srgbClr val="C00000"/>
                </a:solidFill>
                <a:latin typeface="Arial" panose="020B0604020202020204" pitchFamily="34" charset="0"/>
                <a:cs typeface="Arial" panose="020B0604020202020204" pitchFamily="34" charset="0"/>
              </a:rPr>
              <a:t>, tập quán, lễ hội</a:t>
            </a:r>
            <a:endParaRPr lang="en-US" sz="5400" b="1" i="1" dirty="0">
              <a:solidFill>
                <a:srgbClr val="C00000"/>
              </a:solidFill>
            </a:endParaRPr>
          </a:p>
        </p:txBody>
      </p:sp>
      <p:sp>
        <p:nvSpPr>
          <p:cNvPr id="11" name="TextBox 10">
            <a:extLst>
              <a:ext uri="{FF2B5EF4-FFF2-40B4-BE49-F238E27FC236}">
                <a16:creationId xmlns:a16="http://schemas.microsoft.com/office/drawing/2014/main" xmlns="" id="{1AFE15F0-390A-49EF-9E7B-4DB42F79DB87}"/>
              </a:ext>
            </a:extLst>
          </p:cNvPr>
          <p:cNvSpPr txBox="1"/>
          <p:nvPr/>
        </p:nvSpPr>
        <p:spPr>
          <a:xfrm>
            <a:off x="0" y="2324100"/>
            <a:ext cx="8534401" cy="725792"/>
          </a:xfrm>
          <a:prstGeom prst="homePlate">
            <a:avLst/>
          </a:prstGeom>
          <a:solidFill>
            <a:schemeClr val="accent6">
              <a:lumMod val="60000"/>
              <a:lumOff val="40000"/>
            </a:schemeClr>
          </a:solidFill>
        </p:spPr>
        <p:txBody>
          <a:bodyPr wrap="square">
            <a:spAutoFit/>
          </a:bodyPr>
          <a:lstStyle/>
          <a:p>
            <a:pPr algn="ctr"/>
            <a:r>
              <a:rPr lang="nl-NL"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Phong tục, tập quán truyền thống</a:t>
            </a:r>
            <a:endParaRPr lang="en-US" sz="4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81BE330-6BDC-439B-9B23-53ECB8492CBF}"/>
              </a:ext>
            </a:extLst>
          </p:cNvPr>
          <p:cNvSpPr txBox="1"/>
          <p:nvPr/>
        </p:nvSpPr>
        <p:spPr>
          <a:xfrm>
            <a:off x="439550" y="3454558"/>
            <a:ext cx="9492643" cy="4646208"/>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Tục ăn trầu, nhuộm răng, xăm mình,...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cưới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xin: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nghi lễ truyền thống thường trải qua các bước cơ bản. </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ổ</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chức tang ma trang nghiêm, gồm nhiều nghi 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268" name="Picture 4" descr="014. Ăn trầu nhuộm răng – bản sắc của văn hoá Việt – Lược Sử Tộc Việt">
            <a:extLst>
              <a:ext uri="{FF2B5EF4-FFF2-40B4-BE49-F238E27FC236}">
                <a16:creationId xmlns:a16="http://schemas.microsoft.com/office/drawing/2014/main" xmlns="" id="{E744E5B4-200A-48C2-826B-F09A30E8E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1805" y="5448300"/>
            <a:ext cx="3467100" cy="307099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hong tục cưới hỏi (Miền Bắc) : Các thủ tục, nghi lễ bạn cần nắm rõ - Kiến  Thức Cho Người lao Động Việt Nam">
            <a:extLst>
              <a:ext uri="{FF2B5EF4-FFF2-40B4-BE49-F238E27FC236}">
                <a16:creationId xmlns:a16="http://schemas.microsoft.com/office/drawing/2014/main" xmlns="" id="{43250FAE-DD12-45CE-938A-1E0A36F16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1" y="6139289"/>
            <a:ext cx="4038600" cy="30968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140864D-1537-4531-931B-5691B5A1CE0E}"/>
              </a:ext>
            </a:extLst>
          </p:cNvPr>
          <p:cNvSpPr txBox="1"/>
          <p:nvPr/>
        </p:nvSpPr>
        <p:spPr>
          <a:xfrm>
            <a:off x="11419065" y="5054913"/>
            <a:ext cx="3021808" cy="584775"/>
          </a:xfrm>
          <a:prstGeom prst="rect">
            <a:avLst/>
          </a:prstGeom>
          <a:noFill/>
        </p:spPr>
        <p:txBody>
          <a:bodyPr wrap="square">
            <a:spAutoFit/>
          </a:bodyPr>
          <a:lstStyle/>
          <a:p>
            <a:pPr algn="ctr"/>
            <a:r>
              <a:rPr lang="vi-VN"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Nhuộm răng</a:t>
            </a:r>
            <a:endParaRPr lang="en-US" sz="3200" i="1" dirty="0">
              <a:solidFill>
                <a:srgbClr val="0070C0"/>
              </a:solidFill>
            </a:endParaRPr>
          </a:p>
        </p:txBody>
      </p:sp>
      <p:sp>
        <p:nvSpPr>
          <p:cNvPr id="16" name="TextBox 15">
            <a:extLst>
              <a:ext uri="{FF2B5EF4-FFF2-40B4-BE49-F238E27FC236}">
                <a16:creationId xmlns:a16="http://schemas.microsoft.com/office/drawing/2014/main" xmlns="" id="{C871D1E2-59E9-4458-BED9-34054A1DE4C5}"/>
              </a:ext>
            </a:extLst>
          </p:cNvPr>
          <p:cNvSpPr txBox="1"/>
          <p:nvPr/>
        </p:nvSpPr>
        <p:spPr>
          <a:xfrm>
            <a:off x="14674451" y="8630569"/>
            <a:ext cx="3021808" cy="584775"/>
          </a:xfrm>
          <a:prstGeom prst="rect">
            <a:avLst/>
          </a:prstGeom>
          <a:noFill/>
        </p:spPr>
        <p:txBody>
          <a:bodyPr wrap="square">
            <a:spAutoFit/>
          </a:bodyPr>
          <a:lstStyle/>
          <a:p>
            <a:pPr algn="ctr"/>
            <a:r>
              <a:rPr lang="vi-VN" sz="3200" i="1">
                <a:solidFill>
                  <a:srgbClr val="0070C0"/>
                </a:solidFill>
                <a:effectLst/>
                <a:latin typeface="Arial" panose="020B0604020202020204" pitchFamily="34" charset="0"/>
                <a:ea typeface="Calibri" panose="020F0502020204030204" pitchFamily="34" charset="0"/>
                <a:cs typeface="Arial" panose="020B0604020202020204" pitchFamily="34" charset="0"/>
              </a:rPr>
              <a:t>Ăn trầu</a:t>
            </a:r>
            <a:endParaRPr lang="en-US" sz="3200" i="1" dirty="0">
              <a:solidFill>
                <a:srgbClr val="0070C0"/>
              </a:solidFill>
            </a:endParaRPr>
          </a:p>
        </p:txBody>
      </p:sp>
      <p:sp>
        <p:nvSpPr>
          <p:cNvPr id="17" name="TextBox 16">
            <a:extLst>
              <a:ext uri="{FF2B5EF4-FFF2-40B4-BE49-F238E27FC236}">
                <a16:creationId xmlns:a16="http://schemas.microsoft.com/office/drawing/2014/main" xmlns="" id="{5169D897-DBB5-434C-BAF1-B0C8661C34F4}"/>
              </a:ext>
            </a:extLst>
          </p:cNvPr>
          <p:cNvSpPr txBox="1"/>
          <p:nvPr/>
        </p:nvSpPr>
        <p:spPr>
          <a:xfrm>
            <a:off x="10562489" y="9398508"/>
            <a:ext cx="3021808" cy="584775"/>
          </a:xfrm>
          <a:prstGeom prst="rect">
            <a:avLst/>
          </a:prstGeom>
          <a:noFill/>
        </p:spPr>
        <p:txBody>
          <a:bodyPr wrap="square">
            <a:spAutoFit/>
          </a:bodyPr>
          <a:lstStyle/>
          <a:p>
            <a:pPr algn="ctr"/>
            <a:r>
              <a:rPr lang="vi-VN"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Cưới hỏi</a:t>
            </a:r>
            <a:endParaRPr lang="en-US" sz="3200" i="1" dirty="0">
              <a:solidFill>
                <a:srgbClr val="0070C0"/>
              </a:solidFill>
            </a:endParaRPr>
          </a:p>
        </p:txBody>
      </p:sp>
      <p:pic>
        <p:nvPicPr>
          <p:cNvPr id="18" name="Picture 17" descr="A person wearing a hat&#10;&#10;Description automatically generated with low confidence">
            <a:extLst>
              <a:ext uri="{FF2B5EF4-FFF2-40B4-BE49-F238E27FC236}">
                <a16:creationId xmlns:a16="http://schemas.microsoft.com/office/drawing/2014/main" xmlns="" id="{F061603C-78C0-49F3-9B2D-A99A998E4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0669" y="1997058"/>
            <a:ext cx="4038600" cy="2895464"/>
          </a:xfrm>
          <a:prstGeom prst="rect">
            <a:avLst/>
          </a:prstGeom>
        </p:spPr>
      </p:pic>
    </p:spTree>
    <p:extLst>
      <p:ext uri="{BB962C8B-B14F-4D97-AF65-F5344CB8AC3E}">
        <p14:creationId xmlns:p14="http://schemas.microsoft.com/office/powerpoint/2010/main" val="1543901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1000"/>
                                        <p:tgtEl>
                                          <p:spTgt spid="12">
                                            <p:txEl>
                                              <p:pRg st="2" end="2"/>
                                            </p:txEl>
                                          </p:spTgt>
                                        </p:tgtEl>
                                      </p:cBhvr>
                                    </p:animEffect>
                                    <p:anim calcmode="lin" valueType="num">
                                      <p:cBhvr>
                                        <p:cTn id="3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8"/>
                                        </p:tgtEl>
                                        <p:attrNameLst>
                                          <p:attrName>style.visibility</p:attrName>
                                        </p:attrNameLst>
                                      </p:cBhvr>
                                      <p:to>
                                        <p:strVal val="visible"/>
                                      </p:to>
                                    </p:set>
                                    <p:animEffect transition="in" filter="barn(inVertical)">
                                      <p:cBhvr>
                                        <p:cTn id="46" dur="500"/>
                                        <p:tgtEl>
                                          <p:spTgt spid="1126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270"/>
                                        </p:tgtEl>
                                        <p:attrNameLst>
                                          <p:attrName>style.visibility</p:attrName>
                                        </p:attrNameLst>
                                      </p:cBhvr>
                                      <p:to>
                                        <p:strVal val="visible"/>
                                      </p:to>
                                    </p:set>
                                    <p:animEffect transition="in" filter="barn(inVertical)">
                                      <p:cBhvr>
                                        <p:cTn id="54" dur="500"/>
                                        <p:tgtEl>
                                          <p:spTgt spid="1127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build="p"/>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FE9C5DB-78AD-6DB1-38FB-A28D4824F484}"/>
              </a:ext>
            </a:extLst>
          </p:cNvPr>
          <p:cNvSpPr txBox="1"/>
          <p:nvPr/>
        </p:nvSpPr>
        <p:spPr>
          <a:xfrm>
            <a:off x="3836192" y="596104"/>
            <a:ext cx="10615613" cy="923330"/>
          </a:xfrm>
          <a:prstGeom prst="rect">
            <a:avLst/>
          </a:prstGeom>
          <a:noFill/>
        </p:spPr>
        <p:txBody>
          <a:bodyPr wrap="square">
            <a:spAutoFit/>
          </a:bodyPr>
          <a:lstStyle/>
          <a:p>
            <a:pPr algn="ctr"/>
            <a:r>
              <a:rPr lang="vi-VN" sz="5400" b="1" i="1" dirty="0">
                <a:solidFill>
                  <a:srgbClr val="C00000"/>
                </a:solidFill>
                <a:latin typeface="Arial" panose="020B0604020202020204" pitchFamily="34" charset="0"/>
                <a:cs typeface="Arial" panose="020B0604020202020204" pitchFamily="34" charset="0"/>
              </a:rPr>
              <a:t>4.2.</a:t>
            </a:r>
            <a:r>
              <a:rPr lang="it-IT" sz="5400" b="1" i="1" dirty="0">
                <a:solidFill>
                  <a:srgbClr val="C00000"/>
                </a:solidFill>
                <a:latin typeface="Arial" panose="020B0604020202020204" pitchFamily="34" charset="0"/>
                <a:cs typeface="Arial" panose="020B0604020202020204" pitchFamily="34" charset="0"/>
              </a:rPr>
              <a:t> Phong </a:t>
            </a:r>
            <a:r>
              <a:rPr lang="it-IT" sz="4800" b="1" i="1" dirty="0">
                <a:solidFill>
                  <a:srgbClr val="C00000"/>
                </a:solidFill>
                <a:latin typeface="Arial" panose="020B0604020202020204" pitchFamily="34" charset="0"/>
                <a:cs typeface="Arial" panose="020B0604020202020204" pitchFamily="34" charset="0"/>
              </a:rPr>
              <a:t>tục</a:t>
            </a:r>
            <a:r>
              <a:rPr lang="it-IT" sz="5400" b="1" i="1" dirty="0">
                <a:solidFill>
                  <a:srgbClr val="C00000"/>
                </a:solidFill>
                <a:latin typeface="Arial" panose="020B0604020202020204" pitchFamily="34" charset="0"/>
                <a:cs typeface="Arial" panose="020B0604020202020204" pitchFamily="34" charset="0"/>
              </a:rPr>
              <a:t>, tập quán, lễ hội</a:t>
            </a:r>
            <a:endParaRPr lang="en-US" sz="5400" b="1" i="1" dirty="0">
              <a:solidFill>
                <a:srgbClr val="C00000"/>
              </a:solidFill>
            </a:endParaRPr>
          </a:p>
        </p:txBody>
      </p:sp>
      <p:sp>
        <p:nvSpPr>
          <p:cNvPr id="11" name="TextBox 10">
            <a:extLst>
              <a:ext uri="{FF2B5EF4-FFF2-40B4-BE49-F238E27FC236}">
                <a16:creationId xmlns:a16="http://schemas.microsoft.com/office/drawing/2014/main" xmlns="" id="{1AFE15F0-390A-49EF-9E7B-4DB42F79DB87}"/>
              </a:ext>
            </a:extLst>
          </p:cNvPr>
          <p:cNvSpPr txBox="1"/>
          <p:nvPr/>
        </p:nvSpPr>
        <p:spPr>
          <a:xfrm>
            <a:off x="1" y="2324100"/>
            <a:ext cx="3836191" cy="725792"/>
          </a:xfrm>
          <a:prstGeom prst="homePlate">
            <a:avLst/>
          </a:prstGeom>
          <a:solidFill>
            <a:srgbClr val="0070C0"/>
          </a:solidFill>
        </p:spPr>
        <p:txBody>
          <a:bodyPr wrap="square">
            <a:spAutoFit/>
          </a:bodyPr>
          <a:lstStyle/>
          <a:p>
            <a:pPr algn="ctr"/>
            <a:r>
              <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Lễ hội</a:t>
            </a:r>
            <a:endParaRPr lang="en-US" sz="4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81BE330-6BDC-439B-9B23-53ECB8492CBF}"/>
              </a:ext>
            </a:extLst>
          </p:cNvPr>
          <p:cNvSpPr txBox="1"/>
          <p:nvPr/>
        </p:nvSpPr>
        <p:spPr>
          <a:xfrm>
            <a:off x="457200" y="3328665"/>
            <a:ext cx="10972800" cy="3364960"/>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Tết Nguyên đán là tết lớn nhất trong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p>
          <a:p>
            <a:pPr marL="571500" indent="-571500" algn="just">
              <a:lnSpc>
                <a:spcPct val="150000"/>
              </a:lnSpc>
              <a:spcBef>
                <a:spcPts val="100"/>
              </a:spcBef>
              <a:spcAft>
                <a:spcPts val="100"/>
              </a:spcAft>
              <a:buFont typeface="Wingdings" panose="05000000000000000000" pitchFamily="2" charset="2"/>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ngày lễ </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truyền thống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Răm tháng Giêng, tết Thanh minh, tết Đoan Ngọ, tết Trung thu,...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9A8B8FEF-76D1-4DFF-B133-DB15C72E7DC9}"/>
              </a:ext>
            </a:extLst>
          </p:cNvPr>
          <p:cNvSpPr txBox="1"/>
          <p:nvPr/>
        </p:nvSpPr>
        <p:spPr>
          <a:xfrm>
            <a:off x="3868849" y="6984460"/>
            <a:ext cx="11582400" cy="2746781"/>
          </a:xfrm>
          <a:prstGeom prst="roundRect">
            <a:avLst/>
          </a:prstGeom>
          <a:solidFill>
            <a:schemeClr val="accent6">
              <a:lumMod val="60000"/>
              <a:lumOff val="40000"/>
            </a:schemeClr>
          </a:solidFill>
          <a:ln>
            <a:solidFill>
              <a:srgbClr val="C00000"/>
            </a:solidFill>
          </a:ln>
        </p:spPr>
        <p:txBody>
          <a:bodyPr wrap="square">
            <a:spAutoFit/>
          </a:bodyPr>
          <a:lstStyle/>
          <a:p>
            <a:pPr algn="just">
              <a:lnSpc>
                <a:spcPct val="150000"/>
              </a:lnSpc>
              <a:spcBef>
                <a:spcPts val="100"/>
              </a:spcBef>
              <a:spcAft>
                <a:spcPts val="100"/>
              </a:spcAft>
            </a:pPr>
            <a:r>
              <a:rPr lang="nl-N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một nét văn hoá đặc sắc của cộng đồng các dân tộc Việt Nam, gồm các lễ hội nông nghiệp, tôn giáo, hoặc gắn với đời sống sinh hoạt cộng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292" name="Picture 4" descr="Tết Nguyên đán - Nét văn hóa truyền thống lâu đời của nhiều nước châu Á -  Báo Hưng Yên điện tử">
            <a:extLst>
              <a:ext uri="{FF2B5EF4-FFF2-40B4-BE49-F238E27FC236}">
                <a16:creationId xmlns:a16="http://schemas.microsoft.com/office/drawing/2014/main" xmlns="" id="{09F2910D-22F0-43B3-A048-63360BDF1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00" y="2324100"/>
            <a:ext cx="6122638" cy="4078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xmlns="" id="{EB0D25F1-0058-4443-92F8-D1F254BD77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0200" y="6831825"/>
            <a:ext cx="1600039" cy="1767111"/>
          </a:xfrm>
          <a:prstGeom prst="rect">
            <a:avLst/>
          </a:prstGeom>
        </p:spPr>
      </p:pic>
    </p:spTree>
    <p:extLst>
      <p:ext uri="{BB962C8B-B14F-4D97-AF65-F5344CB8AC3E}">
        <p14:creationId xmlns:p14="http://schemas.microsoft.com/office/powerpoint/2010/main" val="3382739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292"/>
                                        </p:tgtEl>
                                        <p:attrNameLst>
                                          <p:attrName>style.visibility</p:attrName>
                                        </p:attrNameLst>
                                      </p:cBhvr>
                                      <p:to>
                                        <p:strVal val="visible"/>
                                      </p:to>
                                    </p:set>
                                    <p:animEffect transition="in" filter="barn(inVertical)">
                                      <p:cBhvr>
                                        <p:cTn id="24" dur="500"/>
                                        <p:tgtEl>
                                          <p:spTgt spid="1229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245488A-137E-D418-4447-0FDAEF059497}"/>
              </a:ext>
            </a:extLst>
          </p:cNvPr>
          <p:cNvGrpSpPr/>
          <p:nvPr/>
        </p:nvGrpSpPr>
        <p:grpSpPr>
          <a:xfrm>
            <a:off x="381001" y="419100"/>
            <a:ext cx="8763000" cy="6656969"/>
            <a:chOff x="906965" y="728947"/>
            <a:chExt cx="8763000" cy="6656969"/>
          </a:xfrm>
        </p:grpSpPr>
        <p:pic>
          <p:nvPicPr>
            <p:cNvPr id="11" name="Picture 10">
              <a:extLst>
                <a:ext uri="{FF2B5EF4-FFF2-40B4-BE49-F238E27FC236}">
                  <a16:creationId xmlns:a16="http://schemas.microsoft.com/office/drawing/2014/main" xmlns="" id="{2A049AF2-4ACA-AF24-0680-F0EDE711DC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965" y="728947"/>
              <a:ext cx="8763000" cy="5836295"/>
            </a:xfrm>
            <a:prstGeom prst="rect">
              <a:avLst/>
            </a:prstGeom>
          </p:spPr>
        </p:pic>
        <p:sp>
          <p:nvSpPr>
            <p:cNvPr id="12" name="TextBox 11">
              <a:extLst>
                <a:ext uri="{FF2B5EF4-FFF2-40B4-BE49-F238E27FC236}">
                  <a16:creationId xmlns:a16="http://schemas.microsoft.com/office/drawing/2014/main" xmlns="" id="{352355FD-913A-779F-4322-3D5EBF51E031}"/>
                </a:ext>
              </a:extLst>
            </p:cNvPr>
            <p:cNvSpPr txBox="1"/>
            <p:nvPr/>
          </p:nvSpPr>
          <p:spPr>
            <a:xfrm>
              <a:off x="1592764" y="6565242"/>
              <a:ext cx="7100997" cy="820674"/>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Lễ hội chùa Hương (Hà Nội)</a:t>
              </a:r>
            </a:p>
          </p:txBody>
        </p:sp>
      </p:grpSp>
      <p:grpSp>
        <p:nvGrpSpPr>
          <p:cNvPr id="13" name="Group 12">
            <a:extLst>
              <a:ext uri="{FF2B5EF4-FFF2-40B4-BE49-F238E27FC236}">
                <a16:creationId xmlns:a16="http://schemas.microsoft.com/office/drawing/2014/main" xmlns="" id="{034597DD-4FEC-5F76-65BD-EF666D6CD8AD}"/>
              </a:ext>
            </a:extLst>
          </p:cNvPr>
          <p:cNvGrpSpPr/>
          <p:nvPr/>
        </p:nvGrpSpPr>
        <p:grpSpPr>
          <a:xfrm>
            <a:off x="9343885" y="2806497"/>
            <a:ext cx="8546875" cy="6656969"/>
            <a:chOff x="-1473295" y="-1267894"/>
            <a:chExt cx="8546875" cy="6656969"/>
          </a:xfrm>
        </p:grpSpPr>
        <p:pic>
          <p:nvPicPr>
            <p:cNvPr id="14" name="Picture 13">
              <a:extLst>
                <a:ext uri="{FF2B5EF4-FFF2-40B4-BE49-F238E27FC236}">
                  <a16:creationId xmlns:a16="http://schemas.microsoft.com/office/drawing/2014/main" xmlns="" id="{4405A106-5D1F-48E1-C6F7-E3D12394C6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295" y="-1267894"/>
              <a:ext cx="8546875" cy="5836295"/>
            </a:xfrm>
            <a:prstGeom prst="rect">
              <a:avLst/>
            </a:prstGeom>
          </p:spPr>
        </p:pic>
        <p:sp>
          <p:nvSpPr>
            <p:cNvPr id="15" name="TextBox 14">
              <a:extLst>
                <a:ext uri="{FF2B5EF4-FFF2-40B4-BE49-F238E27FC236}">
                  <a16:creationId xmlns:a16="http://schemas.microsoft.com/office/drawing/2014/main" xmlns="" id="{10974A89-73B6-B5BE-BEBA-6DC67EB6DBB3}"/>
                </a:ext>
              </a:extLst>
            </p:cNvPr>
            <p:cNvSpPr txBox="1"/>
            <p:nvPr/>
          </p:nvSpPr>
          <p:spPr>
            <a:xfrm>
              <a:off x="-749310" y="4568401"/>
              <a:ext cx="7098904" cy="820674"/>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Lễ hội chùa Bái Đính (Ninh Bình)</a:t>
              </a:r>
            </a:p>
          </p:txBody>
        </p:sp>
      </p:grpSp>
    </p:spTree>
    <p:extLst>
      <p:ext uri="{BB962C8B-B14F-4D97-AF65-F5344CB8AC3E}">
        <p14:creationId xmlns:p14="http://schemas.microsoft.com/office/powerpoint/2010/main" val="38209993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B32EA5B-9580-2054-7E7D-B40F3EECB135}"/>
              </a:ext>
            </a:extLst>
          </p:cNvPr>
          <p:cNvSpPr txBox="1"/>
          <p:nvPr/>
        </p:nvSpPr>
        <p:spPr>
          <a:xfrm>
            <a:off x="2743200" y="577154"/>
            <a:ext cx="13944600" cy="916276"/>
          </a:xfrm>
          <a:prstGeom prst="rect">
            <a:avLst/>
          </a:prstGeom>
          <a:noFill/>
        </p:spPr>
        <p:txBody>
          <a:bodyPr wrap="square">
            <a:spAutoFit/>
          </a:bodyPr>
          <a:lstStyle/>
          <a:p>
            <a:pPr algn="ctr">
              <a:lnSpc>
                <a:spcPct val="150000"/>
              </a:lnSpc>
            </a:pPr>
            <a:r>
              <a:rPr lang="en-US" sz="4000" b="1" dirty="0" err="1">
                <a:latin typeface="Arial" panose="020B0604020202020204" pitchFamily="34" charset="0"/>
                <a:cs typeface="Arial" panose="020B0604020202020204" pitchFamily="34" charset="0"/>
              </a:rPr>
              <a:t>Người</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Kinh: </a:t>
            </a:r>
            <a:r>
              <a:rPr lang="vi-VN" sz="4000" dirty="0">
                <a:latin typeface="Arial" panose="020B0604020202020204" pitchFamily="34" charset="0"/>
                <a:cs typeface="Arial" panose="020B0604020202020204" pitchFamily="34" charset="0"/>
              </a:rPr>
              <a:t>diễn ra nhiều trò chơi dân gian</a:t>
            </a:r>
            <a:endParaRPr lang="en-US" sz="4000" dirty="0"/>
          </a:p>
        </p:txBody>
      </p:sp>
      <p:sp>
        <p:nvSpPr>
          <p:cNvPr id="13" name="TextBox 12">
            <a:extLst>
              <a:ext uri="{FF2B5EF4-FFF2-40B4-BE49-F238E27FC236}">
                <a16:creationId xmlns:a16="http://schemas.microsoft.com/office/drawing/2014/main" xmlns="" id="{6BBC3DD9-984D-4C9E-92A4-C406516D7F71}"/>
              </a:ext>
            </a:extLst>
          </p:cNvPr>
          <p:cNvSpPr txBox="1"/>
          <p:nvPr/>
        </p:nvSpPr>
        <p:spPr>
          <a:xfrm>
            <a:off x="12032" y="767638"/>
            <a:ext cx="3836191" cy="725792"/>
          </a:xfrm>
          <a:prstGeom prst="homePlate">
            <a:avLst/>
          </a:prstGeom>
          <a:solidFill>
            <a:srgbClr val="0070C0"/>
          </a:solidFill>
        </p:spPr>
        <p:txBody>
          <a:bodyPr wrap="square">
            <a:spAutoFit/>
          </a:bodyPr>
          <a:lstStyle/>
          <a:p>
            <a:pPr algn="ctr"/>
            <a:r>
              <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Lễ hội</a:t>
            </a:r>
            <a:endParaRPr lang="en-US" sz="4000" b="1"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CF90B62B-7C0D-42E2-8C51-5B4F1E943663}"/>
              </a:ext>
            </a:extLst>
          </p:cNvPr>
          <p:cNvGrpSpPr/>
          <p:nvPr/>
        </p:nvGrpSpPr>
        <p:grpSpPr>
          <a:xfrm>
            <a:off x="2362200" y="2139331"/>
            <a:ext cx="5689600" cy="3851812"/>
            <a:chOff x="2362200" y="2139331"/>
            <a:chExt cx="5689600" cy="3851812"/>
          </a:xfrm>
        </p:grpSpPr>
        <p:pic>
          <p:nvPicPr>
            <p:cNvPr id="13314" name="Picture 2">
              <a:extLst>
                <a:ext uri="{FF2B5EF4-FFF2-40B4-BE49-F238E27FC236}">
                  <a16:creationId xmlns:a16="http://schemas.microsoft.com/office/drawing/2014/main" xmlns="" id="{1533BD9A-91D4-478F-8723-F6CB72A293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139331"/>
              <a:ext cx="5689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BC1DC21-C109-496B-9A8A-819D6F5D418A}"/>
                </a:ext>
              </a:extLst>
            </p:cNvPr>
            <p:cNvSpPr txBox="1"/>
            <p:nvPr/>
          </p:nvSpPr>
          <p:spPr>
            <a:xfrm>
              <a:off x="3214914" y="5406368"/>
              <a:ext cx="3984172" cy="584775"/>
            </a:xfrm>
            <a:prstGeom prst="rect">
              <a:avLst/>
            </a:prstGeom>
            <a:noFill/>
          </p:spPr>
          <p:txBody>
            <a:bodyPr wrap="square">
              <a:spAutoFit/>
            </a:bodyPr>
            <a:lstStyle/>
            <a:p>
              <a:pPr algn="ctr"/>
              <a:r>
                <a:rPr lang="vi-VN" sz="3200" i="1" dirty="0">
                  <a:solidFill>
                    <a:srgbClr val="C00000"/>
                  </a:solidFill>
                  <a:latin typeface="Arial" panose="020B0604020202020204" pitchFamily="34" charset="0"/>
                  <a:cs typeface="Arial" panose="020B0604020202020204" pitchFamily="34" charset="0"/>
                </a:rPr>
                <a:t>Thi nấu cơm</a:t>
              </a:r>
              <a:endParaRPr lang="en-US" sz="3200" i="1" dirty="0">
                <a:solidFill>
                  <a:srgbClr val="C00000"/>
                </a:solidFill>
              </a:endParaRPr>
            </a:p>
          </p:txBody>
        </p:sp>
      </p:grpSp>
      <p:grpSp>
        <p:nvGrpSpPr>
          <p:cNvPr id="7" name="Group 6">
            <a:extLst>
              <a:ext uri="{FF2B5EF4-FFF2-40B4-BE49-F238E27FC236}">
                <a16:creationId xmlns:a16="http://schemas.microsoft.com/office/drawing/2014/main" xmlns="" id="{BBB635D9-769E-4510-984E-3AC9A004CD87}"/>
              </a:ext>
            </a:extLst>
          </p:cNvPr>
          <p:cNvGrpSpPr/>
          <p:nvPr/>
        </p:nvGrpSpPr>
        <p:grpSpPr>
          <a:xfrm>
            <a:off x="10604500" y="2139330"/>
            <a:ext cx="5689600" cy="3851813"/>
            <a:chOff x="10604500" y="2139330"/>
            <a:chExt cx="5689600" cy="3851813"/>
          </a:xfrm>
        </p:grpSpPr>
        <p:pic>
          <p:nvPicPr>
            <p:cNvPr id="13316" name="Picture 4">
              <a:extLst>
                <a:ext uri="{FF2B5EF4-FFF2-40B4-BE49-F238E27FC236}">
                  <a16:creationId xmlns:a16="http://schemas.microsoft.com/office/drawing/2014/main" xmlns="" id="{8B75EDFE-C777-412B-A67B-C9F6319E6C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4500" y="2139330"/>
              <a:ext cx="5689600" cy="32004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F514DE25-99B5-4B40-A925-8A43995F2A14}"/>
                </a:ext>
              </a:extLst>
            </p:cNvPr>
            <p:cNvSpPr txBox="1"/>
            <p:nvPr/>
          </p:nvSpPr>
          <p:spPr>
            <a:xfrm>
              <a:off x="11457214" y="5406368"/>
              <a:ext cx="3984172" cy="584775"/>
            </a:xfrm>
            <a:prstGeom prst="rect">
              <a:avLst/>
            </a:prstGeom>
            <a:noFill/>
          </p:spPr>
          <p:txBody>
            <a:bodyPr wrap="square">
              <a:spAutoFit/>
            </a:bodyPr>
            <a:lstStyle/>
            <a:p>
              <a:pPr algn="ctr"/>
              <a:r>
                <a:rPr lang="vi-VN" sz="3200" i="1" dirty="0">
                  <a:solidFill>
                    <a:srgbClr val="C00000"/>
                  </a:solidFill>
                  <a:latin typeface="Arial" panose="020B0604020202020204" pitchFamily="34" charset="0"/>
                  <a:cs typeface="Arial" panose="020B0604020202020204" pitchFamily="34" charset="0"/>
                </a:rPr>
                <a:t>Cờ người</a:t>
              </a:r>
              <a:endParaRPr lang="en-US" sz="3200" i="1" dirty="0">
                <a:solidFill>
                  <a:srgbClr val="C00000"/>
                </a:solidFill>
              </a:endParaRPr>
            </a:p>
          </p:txBody>
        </p:sp>
      </p:grpSp>
      <p:grpSp>
        <p:nvGrpSpPr>
          <p:cNvPr id="4" name="Group 3">
            <a:extLst>
              <a:ext uri="{FF2B5EF4-FFF2-40B4-BE49-F238E27FC236}">
                <a16:creationId xmlns:a16="http://schemas.microsoft.com/office/drawing/2014/main" xmlns="" id="{628E9916-EC73-4C6D-A1C0-DEFEC6BD87B6}"/>
              </a:ext>
            </a:extLst>
          </p:cNvPr>
          <p:cNvGrpSpPr/>
          <p:nvPr/>
        </p:nvGrpSpPr>
        <p:grpSpPr>
          <a:xfrm>
            <a:off x="-130342" y="6304458"/>
            <a:ext cx="9308978" cy="3636749"/>
            <a:chOff x="-135949" y="6294516"/>
            <a:chExt cx="9308978" cy="3636749"/>
          </a:xfrm>
        </p:grpSpPr>
        <p:pic>
          <p:nvPicPr>
            <p:cNvPr id="13318" name="Picture 6">
              <a:extLst>
                <a:ext uri="{FF2B5EF4-FFF2-40B4-BE49-F238E27FC236}">
                  <a16:creationId xmlns:a16="http://schemas.microsoft.com/office/drawing/2014/main" xmlns="" id="{C7104F66-B88F-4074-ABDC-6AD4256E2E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629" y="6294516"/>
              <a:ext cx="6248400" cy="35147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A331FBAE-766A-4C8D-9E02-F1D1C8FDE0FD}"/>
                </a:ext>
              </a:extLst>
            </p:cNvPr>
            <p:cNvSpPr txBox="1"/>
            <p:nvPr/>
          </p:nvSpPr>
          <p:spPr>
            <a:xfrm>
              <a:off x="-135949" y="9346490"/>
              <a:ext cx="3984172" cy="584775"/>
            </a:xfrm>
            <a:prstGeom prst="rect">
              <a:avLst/>
            </a:prstGeom>
            <a:noFill/>
          </p:spPr>
          <p:txBody>
            <a:bodyPr wrap="square">
              <a:spAutoFit/>
            </a:bodyPr>
            <a:lstStyle/>
            <a:p>
              <a:pPr algn="ctr"/>
              <a:r>
                <a:rPr lang="vi-VN" sz="3200" i="1" dirty="0">
                  <a:solidFill>
                    <a:srgbClr val="C00000"/>
                  </a:solidFill>
                  <a:latin typeface="Arial" panose="020B0604020202020204" pitchFamily="34" charset="0"/>
                  <a:cs typeface="Arial" panose="020B0604020202020204" pitchFamily="34" charset="0"/>
                </a:rPr>
                <a:t>Kéo co</a:t>
              </a:r>
              <a:endParaRPr lang="en-US" sz="3200" i="1" dirty="0">
                <a:solidFill>
                  <a:srgbClr val="C00000"/>
                </a:solidFill>
              </a:endParaRPr>
            </a:p>
          </p:txBody>
        </p:sp>
      </p:grpSp>
      <p:grpSp>
        <p:nvGrpSpPr>
          <p:cNvPr id="5" name="Group 4">
            <a:extLst>
              <a:ext uri="{FF2B5EF4-FFF2-40B4-BE49-F238E27FC236}">
                <a16:creationId xmlns:a16="http://schemas.microsoft.com/office/drawing/2014/main" xmlns="" id="{83815F8D-C114-4BEC-8BA5-8D4835CA9D90}"/>
              </a:ext>
            </a:extLst>
          </p:cNvPr>
          <p:cNvGrpSpPr/>
          <p:nvPr/>
        </p:nvGrpSpPr>
        <p:grpSpPr>
          <a:xfrm>
            <a:off x="8763000" y="6134100"/>
            <a:ext cx="8712199" cy="3782862"/>
            <a:chOff x="8763000" y="6134100"/>
            <a:chExt cx="8712199" cy="3782862"/>
          </a:xfrm>
        </p:grpSpPr>
        <p:pic>
          <p:nvPicPr>
            <p:cNvPr id="13322" name="Picture 10" descr="Hội Xuân: Đấu vật">
              <a:extLst>
                <a:ext uri="{FF2B5EF4-FFF2-40B4-BE49-F238E27FC236}">
                  <a16:creationId xmlns:a16="http://schemas.microsoft.com/office/drawing/2014/main" xmlns="" id="{2FDAFA94-7C02-4CE6-A317-CB763C445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6968" y="6134100"/>
              <a:ext cx="5518231" cy="36751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B6AADA15-FBF6-424F-8F56-0DAF66693453}"/>
                </a:ext>
              </a:extLst>
            </p:cNvPr>
            <p:cNvSpPr txBox="1"/>
            <p:nvPr/>
          </p:nvSpPr>
          <p:spPr>
            <a:xfrm>
              <a:off x="8763000" y="9332187"/>
              <a:ext cx="3984172" cy="584775"/>
            </a:xfrm>
            <a:prstGeom prst="rect">
              <a:avLst/>
            </a:prstGeom>
            <a:noFill/>
          </p:spPr>
          <p:txBody>
            <a:bodyPr wrap="square">
              <a:spAutoFit/>
            </a:bodyPr>
            <a:lstStyle/>
            <a:p>
              <a:pPr algn="ctr"/>
              <a:r>
                <a:rPr lang="vi-VN" sz="3200" i="1" dirty="0">
                  <a:solidFill>
                    <a:srgbClr val="C00000"/>
                  </a:solidFill>
                  <a:latin typeface="Arial" panose="020B0604020202020204" pitchFamily="34" charset="0"/>
                  <a:cs typeface="Arial" panose="020B0604020202020204" pitchFamily="34" charset="0"/>
                </a:rPr>
                <a:t>Đấu vật</a:t>
              </a:r>
              <a:endParaRPr lang="en-US" sz="3200" i="1" dirty="0">
                <a:solidFill>
                  <a:srgbClr val="C00000"/>
                </a:solidFill>
              </a:endParaRPr>
            </a:p>
          </p:txBody>
        </p:sp>
      </p:grpSp>
    </p:spTree>
    <p:extLst>
      <p:ext uri="{BB962C8B-B14F-4D97-AF65-F5344CB8AC3E}">
        <p14:creationId xmlns:p14="http://schemas.microsoft.com/office/powerpoint/2010/main" val="32833702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B21A75A9-5AF5-4E59-A97C-73D16141FF71}"/>
              </a:ext>
            </a:extLst>
          </p:cNvPr>
          <p:cNvSpPr txBox="1"/>
          <p:nvPr/>
        </p:nvSpPr>
        <p:spPr>
          <a:xfrm>
            <a:off x="3124200" y="751114"/>
            <a:ext cx="13080180" cy="1824923"/>
          </a:xfrm>
          <a:prstGeom prst="rect">
            <a:avLst/>
          </a:prstGeom>
          <a:noFill/>
        </p:spPr>
        <p:txBody>
          <a:bodyPr wrap="square">
            <a:spAutoFit/>
          </a:bodyPr>
          <a:lstStyle/>
          <a:p>
            <a:pPr algn="ctr">
              <a:lnSpc>
                <a:spcPct val="150000"/>
              </a:lnSpc>
              <a:spcBef>
                <a:spcPts val="100"/>
              </a:spcBef>
              <a:spcAft>
                <a:spcPts val="100"/>
              </a:spcAft>
            </a:pPr>
            <a:r>
              <a:rPr lang="nl-NL"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tộc người thiêu số ở Tây Bắc: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lễ hội cầu mưa, lễ hội cầu an ở bản, lễ hội hát múa giao duyên....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338" name="Picture 2" descr="Trải nghiệm Lễ hội cầu mưa của dân tộc Thái Sơn La | Báo Dân tộc và Phát  triển">
            <a:extLst>
              <a:ext uri="{FF2B5EF4-FFF2-40B4-BE49-F238E27FC236}">
                <a16:creationId xmlns:a16="http://schemas.microsoft.com/office/drawing/2014/main" xmlns="" id="{3A206022-B150-474E-9C53-C402551C3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08890"/>
            <a:ext cx="6838950" cy="49399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ìm hiểu về Lễ hội cầu an bản mường của người dân tộc Thái ở vùng Tây Bắc |  Gỗ Trang Trí">
            <a:extLst>
              <a:ext uri="{FF2B5EF4-FFF2-40B4-BE49-F238E27FC236}">
                <a16:creationId xmlns:a16="http://schemas.microsoft.com/office/drawing/2014/main" xmlns="" id="{B3AC534F-6462-4728-AAD0-8E0D78393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815" y="3285304"/>
            <a:ext cx="7010400" cy="49757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A3D3CED4-A2DF-49E1-8515-764307E20B08}"/>
              </a:ext>
            </a:extLst>
          </p:cNvPr>
          <p:cNvSpPr txBox="1"/>
          <p:nvPr/>
        </p:nvSpPr>
        <p:spPr>
          <a:xfrm>
            <a:off x="8763000" y="8618288"/>
            <a:ext cx="9046030" cy="655442"/>
          </a:xfrm>
          <a:prstGeom prst="rect">
            <a:avLst/>
          </a:prstGeom>
          <a:noFill/>
        </p:spPr>
        <p:txBody>
          <a:bodyPr wrap="square">
            <a:spAutoFit/>
          </a:bodyPr>
          <a:lstStyle/>
          <a:p>
            <a:pPr algn="ctr"/>
            <a:r>
              <a:rPr lang="vi-VN" sz="3600" i="1" dirty="0">
                <a:solidFill>
                  <a:srgbClr val="0070C0"/>
                </a:solidFill>
                <a:latin typeface="Arial" panose="020B0604020202020204" pitchFamily="34" charset="0"/>
                <a:ea typeface="Calibri" panose="020F0502020204030204" pitchFamily="34" charset="0"/>
                <a:cs typeface="Arial" panose="020B0604020202020204" pitchFamily="34" charset="0"/>
              </a:rPr>
              <a:t>L</a:t>
            </a:r>
            <a:r>
              <a:rPr lang="nl-NL" sz="36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ễ hội cầu an bản</a:t>
            </a:r>
            <a:r>
              <a:rPr lang="vi-VN" sz="36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Mường</a:t>
            </a:r>
            <a:endParaRPr lang="en-US" sz="3600" i="1" dirty="0">
              <a:solidFill>
                <a:srgbClr val="0070C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2A659B88-5B69-4928-87E9-39BAA9C18B59}"/>
              </a:ext>
            </a:extLst>
          </p:cNvPr>
          <p:cNvSpPr txBox="1"/>
          <p:nvPr/>
        </p:nvSpPr>
        <p:spPr>
          <a:xfrm>
            <a:off x="119741" y="8618288"/>
            <a:ext cx="9046030" cy="1200329"/>
          </a:xfrm>
          <a:prstGeom prst="rect">
            <a:avLst/>
          </a:prstGeom>
          <a:noFill/>
        </p:spPr>
        <p:txBody>
          <a:bodyPr wrap="square">
            <a:spAutoFit/>
          </a:bodyPr>
          <a:lstStyle/>
          <a:p>
            <a:pPr algn="ctr"/>
            <a:r>
              <a:rPr lang="vi-VN" sz="3600" i="1" dirty="0">
                <a:solidFill>
                  <a:srgbClr val="0070C0"/>
                </a:solidFill>
                <a:latin typeface="Arial" panose="020B0604020202020204" pitchFamily="34" charset="0"/>
                <a:ea typeface="Calibri" panose="020F0502020204030204" pitchFamily="34" charset="0"/>
                <a:cs typeface="Arial" panose="020B0604020202020204" pitchFamily="34" charset="0"/>
              </a:rPr>
              <a:t>L</a:t>
            </a:r>
            <a:r>
              <a:rPr lang="nl-NL" sz="36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ễ hội cầu </a:t>
            </a:r>
            <a:r>
              <a:rPr lang="vi-VN" sz="36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mưa của dân tộc Thái</a:t>
            </a:r>
          </a:p>
          <a:p>
            <a:pPr algn="ctr"/>
            <a:r>
              <a:rPr lang="vi-VN" sz="3600" i="1" dirty="0">
                <a:solidFill>
                  <a:srgbClr val="0070C0"/>
                </a:solidFill>
                <a:latin typeface="Arial" panose="020B0604020202020204" pitchFamily="34" charset="0"/>
                <a:cs typeface="Arial" panose="020B0604020202020204" pitchFamily="34" charset="0"/>
              </a:rPr>
              <a:t>(Sơn La)</a:t>
            </a:r>
            <a:endParaRPr lang="en-US" sz="36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0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barn(inVertical)">
                                      <p:cBhvr>
                                        <p:cTn id="20" dur="500"/>
                                        <p:tgtEl>
                                          <p:spTgt spid="1434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68A501E-75AB-4A08-BCB5-02AF6D150E5D}"/>
              </a:ext>
            </a:extLst>
          </p:cNvPr>
          <p:cNvSpPr txBox="1"/>
          <p:nvPr/>
        </p:nvSpPr>
        <p:spPr>
          <a:xfrm>
            <a:off x="2514600" y="571500"/>
            <a:ext cx="13639800" cy="901593"/>
          </a:xfrm>
          <a:prstGeom prst="rect">
            <a:avLst/>
          </a:prstGeom>
          <a:noFill/>
        </p:spPr>
        <p:txBody>
          <a:bodyPr wrap="square">
            <a:spAutoFit/>
          </a:bodyPr>
          <a:lstStyle/>
          <a:p>
            <a:pPr algn="ctr">
              <a:lnSpc>
                <a:spcPct val="150000"/>
              </a:lnSpc>
            </a:pPr>
            <a:r>
              <a:rPr lang="nl-NL"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dân tộc ở Nam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endParaRPr lang="en-US" sz="4000" dirty="0">
              <a:latin typeface="Arial" panose="020B0604020202020204" pitchFamily="34" charset="0"/>
              <a:cs typeface="Arial" panose="020B0604020202020204" pitchFamily="34" charset="0"/>
            </a:endParaRPr>
          </a:p>
        </p:txBody>
      </p:sp>
      <p:pic>
        <p:nvPicPr>
          <p:cNvPr id="15364" name="Picture 4" descr="Đến Sóc Trăng, xem đua ghe Ngo, trẩy hội Ok Om Bok">
            <a:extLst>
              <a:ext uri="{FF2B5EF4-FFF2-40B4-BE49-F238E27FC236}">
                <a16:creationId xmlns:a16="http://schemas.microsoft.com/office/drawing/2014/main" xmlns="" id="{AB45C822-F929-477B-9BD2-FA387A50B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143" y="2413107"/>
            <a:ext cx="7696200" cy="497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8" name="Picture 8" descr="LỄ HỘI KA TÊ CỦA NGƯỜI CHĂM TẠI NINH THUẬN">
            <a:extLst>
              <a:ext uri="{FF2B5EF4-FFF2-40B4-BE49-F238E27FC236}">
                <a16:creationId xmlns:a16="http://schemas.microsoft.com/office/drawing/2014/main" xmlns="" id="{DBCBDA3A-F7EF-4C8C-A890-25D1C6653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2413107"/>
            <a:ext cx="7479286" cy="497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FC7998D-7076-4D3A-B9EC-A331FEB576F5}"/>
              </a:ext>
            </a:extLst>
          </p:cNvPr>
          <p:cNvSpPr txBox="1"/>
          <p:nvPr/>
        </p:nvSpPr>
        <p:spPr>
          <a:xfrm>
            <a:off x="1223629" y="7968627"/>
            <a:ext cx="9144000" cy="646331"/>
          </a:xfrm>
          <a:prstGeom prst="rect">
            <a:avLst/>
          </a:prstGeom>
          <a:noFill/>
        </p:spPr>
        <p:txBody>
          <a:bodyPr wrap="square">
            <a:spAutoFit/>
          </a:bodyPr>
          <a:lstStyle/>
          <a:p>
            <a:r>
              <a:rPr lang="vi-VN" sz="3600"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L</a:t>
            </a:r>
            <a:r>
              <a:rPr lang="nl-NL"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ễ</a:t>
            </a:r>
            <a:r>
              <a:rPr lang="vi-VN"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hội</a:t>
            </a:r>
            <a:r>
              <a:rPr lang="nl-NL"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Ok Om Bok của người Khơ-me</a:t>
            </a:r>
            <a:endParaRPr lang="en-US" sz="3600" i="1" dirty="0">
              <a:solidFill>
                <a:schemeClr val="accent6">
                  <a:lumMod val="50000"/>
                </a:schemeClr>
              </a:solidFill>
            </a:endParaRPr>
          </a:p>
        </p:txBody>
      </p:sp>
      <p:sp>
        <p:nvSpPr>
          <p:cNvPr id="17" name="TextBox 16">
            <a:extLst>
              <a:ext uri="{FF2B5EF4-FFF2-40B4-BE49-F238E27FC236}">
                <a16:creationId xmlns:a16="http://schemas.microsoft.com/office/drawing/2014/main" xmlns="" id="{8AC2A946-AD97-411F-853D-84BA640F6C47}"/>
              </a:ext>
            </a:extLst>
          </p:cNvPr>
          <p:cNvSpPr txBox="1"/>
          <p:nvPr/>
        </p:nvSpPr>
        <p:spPr>
          <a:xfrm>
            <a:off x="10744200" y="7873893"/>
            <a:ext cx="6553200" cy="646331"/>
          </a:xfrm>
          <a:prstGeom prst="rect">
            <a:avLst/>
          </a:prstGeom>
          <a:noFill/>
        </p:spPr>
        <p:txBody>
          <a:bodyPr wrap="square">
            <a:spAutoFit/>
          </a:bodyPr>
          <a:lstStyle/>
          <a:p>
            <a:r>
              <a:rPr lang="vi-VN" sz="3600"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L</a:t>
            </a:r>
            <a:r>
              <a:rPr lang="nl-NL"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ễ</a:t>
            </a:r>
            <a:r>
              <a:rPr lang="vi-VN"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hội</a:t>
            </a:r>
            <a:r>
              <a:rPr lang="nl-NL" sz="3600" i="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Ka-tê của người Chăm</a:t>
            </a:r>
            <a:endParaRPr lang="en-US" sz="3600" i="1" dirty="0">
              <a:solidFill>
                <a:schemeClr val="accent6">
                  <a:lumMod val="50000"/>
                </a:schemeClr>
              </a:solidFill>
            </a:endParaRPr>
          </a:p>
        </p:txBody>
      </p:sp>
    </p:spTree>
    <p:extLst>
      <p:ext uri="{BB962C8B-B14F-4D97-AF65-F5344CB8AC3E}">
        <p14:creationId xmlns:p14="http://schemas.microsoft.com/office/powerpoint/2010/main" val="3327033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arn(inVertical)">
                                      <p:cBhvr>
                                        <p:cTn id="12" dur="500"/>
                                        <p:tgtEl>
                                          <p:spTgt spid="1536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8"/>
                                        </p:tgtEl>
                                        <p:attrNameLst>
                                          <p:attrName>style.visibility</p:attrName>
                                        </p:attrNameLst>
                                      </p:cBhvr>
                                      <p:to>
                                        <p:strVal val="visible"/>
                                      </p:to>
                                    </p:set>
                                    <p:animEffect transition="in" filter="barn(inVertical)">
                                      <p:cBhvr>
                                        <p:cTn id="20" dur="500"/>
                                        <p:tgtEl>
                                          <p:spTgt spid="1536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977C16F-82B8-CEB2-3D72-5D01CFD69433}"/>
              </a:ext>
            </a:extLst>
          </p:cNvPr>
          <p:cNvSpPr txBox="1"/>
          <p:nvPr/>
        </p:nvSpPr>
        <p:spPr>
          <a:xfrm>
            <a:off x="1804987" y="266700"/>
            <a:ext cx="14678025"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Các em hãy theo dõi video về lễ hội chùa Bái Đính</a:t>
            </a:r>
          </a:p>
        </p:txBody>
      </p:sp>
      <p:pic>
        <p:nvPicPr>
          <p:cNvPr id="2" name="Ninh Bình_ Khai Mạc Lễ Hội Chùa Bái Đính Năm 2022 - VNEWS">
            <a:hlinkClick r:id="" action="ppaction://media"/>
            <a:extLst>
              <a:ext uri="{FF2B5EF4-FFF2-40B4-BE49-F238E27FC236}">
                <a16:creationId xmlns:a16="http://schemas.microsoft.com/office/drawing/2014/main" xmlns="" id="{2E99A3C1-8341-6EB3-14D0-80B06EE2C0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409700"/>
            <a:ext cx="14935200" cy="8401050"/>
          </a:xfrm>
          <a:prstGeom prst="rect">
            <a:avLst/>
          </a:prstGeom>
        </p:spPr>
      </p:pic>
    </p:spTree>
    <p:extLst>
      <p:ext uri="{BB962C8B-B14F-4D97-AF65-F5344CB8AC3E}">
        <p14:creationId xmlns:p14="http://schemas.microsoft.com/office/powerpoint/2010/main" val="9055284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977C16F-82B8-CEB2-3D72-5D01CFD69433}"/>
              </a:ext>
            </a:extLst>
          </p:cNvPr>
          <p:cNvSpPr txBox="1"/>
          <p:nvPr/>
        </p:nvSpPr>
        <p:spPr>
          <a:xfrm>
            <a:off x="1016793" y="266700"/>
            <a:ext cx="16254413"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Các em hãy theo dõi video về lễ hội Katê của người Chăm ở Ninh Thuận</a:t>
            </a:r>
          </a:p>
        </p:txBody>
      </p:sp>
      <p:pic>
        <p:nvPicPr>
          <p:cNvPr id="3" name="Ninh Thuận tổ chức lễ hội Katê năm 2022 với nhiều hoạt động sôi nổi _ NTV">
            <a:hlinkClick r:id="" action="ppaction://media"/>
            <a:extLst>
              <a:ext uri="{FF2B5EF4-FFF2-40B4-BE49-F238E27FC236}">
                <a16:creationId xmlns:a16="http://schemas.microsoft.com/office/drawing/2014/main" xmlns="" id="{1CEF5BE5-2033-E7ED-4B40-0CCC397A41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33500"/>
            <a:ext cx="15240000" cy="8572500"/>
          </a:xfrm>
          <a:prstGeom prst="rect">
            <a:avLst/>
          </a:prstGeom>
        </p:spPr>
      </p:pic>
    </p:spTree>
    <p:extLst>
      <p:ext uri="{BB962C8B-B14F-4D97-AF65-F5344CB8AC3E}">
        <p14:creationId xmlns:p14="http://schemas.microsoft.com/office/powerpoint/2010/main" val="3672802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2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xmlns="" id="{3EA8F2AD-3EAA-2740-1EC1-D55A187D51AA}"/>
              </a:ext>
            </a:extLst>
          </p:cNvPr>
          <p:cNvGrpSpPr/>
          <p:nvPr/>
        </p:nvGrpSpPr>
        <p:grpSpPr>
          <a:xfrm>
            <a:off x="883423" y="424746"/>
            <a:ext cx="8153400" cy="8893142"/>
            <a:chOff x="637449" y="696929"/>
            <a:chExt cx="8153400" cy="8893142"/>
          </a:xfrm>
        </p:grpSpPr>
        <p:grpSp>
          <p:nvGrpSpPr>
            <p:cNvPr id="17" name="Group 16">
              <a:extLst>
                <a:ext uri="{FF2B5EF4-FFF2-40B4-BE49-F238E27FC236}">
                  <a16:creationId xmlns:a16="http://schemas.microsoft.com/office/drawing/2014/main" xmlns="" id="{0B6E2D6E-16A2-3BF9-304A-007117BA60F7}"/>
                </a:ext>
              </a:extLst>
            </p:cNvPr>
            <p:cNvGrpSpPr/>
            <p:nvPr/>
          </p:nvGrpSpPr>
          <p:grpSpPr>
            <a:xfrm>
              <a:off x="637449" y="696929"/>
              <a:ext cx="8153400" cy="8893142"/>
              <a:chOff x="1133717" y="1054630"/>
              <a:chExt cx="8153400" cy="8893142"/>
            </a:xfrm>
          </p:grpSpPr>
          <p:pic>
            <p:nvPicPr>
              <p:cNvPr id="3" name="Picture 3"/>
              <p:cNvPicPr>
                <a:picLocks noChangeAspect="1"/>
              </p:cNvPicPr>
              <p:nvPr/>
            </p:nvPicPr>
            <p:blipFill>
              <a:blip r:embed="rId3">
                <a:lum bright="70000" contrast="-70000"/>
              </a:blip>
              <a:srcRect t="8146" b="8146"/>
              <a:stretch>
                <a:fillRect/>
              </a:stretch>
            </p:blipFill>
            <p:spPr>
              <a:xfrm>
                <a:off x="1133717" y="1333241"/>
                <a:ext cx="8153400" cy="8614531"/>
              </a:xfrm>
              <a:prstGeom prst="rect">
                <a:avLst/>
              </a:prstGeom>
            </p:spPr>
          </p:pic>
          <p:pic>
            <p:nvPicPr>
              <p:cNvPr id="13" name="Picture 13"/>
              <p:cNvPicPr>
                <a:picLocks noChangeAspect="1"/>
              </p:cNvPicPr>
              <p:nvPr/>
            </p:nvPicPr>
            <p:blipFill>
              <a:blip r:embed="rId4"/>
              <a:srcRect/>
              <a:stretch>
                <a:fillRect/>
              </a:stretch>
            </p:blipFill>
            <p:spPr>
              <a:xfrm>
                <a:off x="4724400"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298874" y="2269759"/>
              <a:ext cx="4811982"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Ê - </a:t>
              </a:r>
              <a:r>
                <a:rPr lang="en-US" sz="4800" b="1" dirty="0" err="1">
                  <a:solidFill>
                    <a:srgbClr val="FF0000"/>
                  </a:solidFill>
                  <a:latin typeface="Arial" panose="020B0604020202020204" pitchFamily="34" charset="0"/>
                  <a:cs typeface="Arial" panose="020B0604020202020204" pitchFamily="34" charset="0"/>
                </a:rPr>
                <a:t>đê</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1B1428F-701F-EEA9-C494-06213A473235}"/>
                </a:ext>
              </a:extLst>
            </p:cNvPr>
            <p:cNvSpPr txBox="1"/>
            <p:nvPr/>
          </p:nvSpPr>
          <p:spPr>
            <a:xfrm>
              <a:off x="869893" y="3240062"/>
              <a:ext cx="7669944" cy="4378058"/>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dirty="0" err="1">
                  <a:solidFill>
                    <a:srgbClr val="000000"/>
                  </a:solidFill>
                  <a:latin typeface="Arial" panose="020B0604020202020204" pitchFamily="34" charset="0"/>
                  <a:ea typeface="Calibri" panose="020F0502020204030204" pitchFamily="34" charset="0"/>
                  <a:cs typeface="Arial" panose="020B0604020202020204" pitchFamily="34" charset="0"/>
                </a:rPr>
                <a:t>ột</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dân tộc có vùng cư trú truyền thống là miền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rung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Việt Nam.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100"/>
                </a:spcBef>
                <a:spcAft>
                  <a:spcPts val="100"/>
                </a:spcAft>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Ê</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đê được công nhận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trong số 54 dân tộc tại Việt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1"/>
          <p:cNvPicPr>
            <a:picLocks noChangeAspect="1"/>
          </p:cNvPicPr>
          <p:nvPr/>
        </p:nvPicPr>
        <p:blipFill>
          <a:blip r:embed="rId5"/>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8"/>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8"/>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9"/>
          <a:srcRect l="48658" t="40379" r="5585"/>
          <a:stretch>
            <a:fillRect/>
          </a:stretch>
        </p:blipFill>
        <p:spPr>
          <a:xfrm rot="-9334208">
            <a:off x="-1680680" y="8429004"/>
            <a:ext cx="8614985" cy="4055220"/>
          </a:xfrm>
          <a:prstGeom prst="rect">
            <a:avLst/>
          </a:prstGeom>
        </p:spPr>
      </p:pic>
      <p:pic>
        <p:nvPicPr>
          <p:cNvPr id="4" name="Picture 3" descr="A group of people in traditional dress&#10;&#10;Description automatically generated with low confidence">
            <a:extLst>
              <a:ext uri="{FF2B5EF4-FFF2-40B4-BE49-F238E27FC236}">
                <a16:creationId xmlns:a16="http://schemas.microsoft.com/office/drawing/2014/main" xmlns="" id="{C221CE69-59B5-65CD-8736-A7FA7B7F50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62303" y="2663022"/>
            <a:ext cx="7499842" cy="5149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76425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grpSp>
        <p:nvGrpSpPr>
          <p:cNvPr id="4" name="Group 4"/>
          <p:cNvGrpSpPr/>
          <p:nvPr/>
        </p:nvGrpSpPr>
        <p:grpSpPr>
          <a:xfrm>
            <a:off x="613414" y="825435"/>
            <a:ext cx="16992600" cy="9097625"/>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a:ln>
              <a:noFill/>
            </a:ln>
          </p:spPr>
        </p:sp>
      </p:grpSp>
      <p:pic>
        <p:nvPicPr>
          <p:cNvPr id="16" name="Picture 16"/>
          <p:cNvPicPr>
            <a:picLocks noChangeAspect="1"/>
          </p:cNvPicPr>
          <p:nvPr/>
        </p:nvPicPr>
        <p:blipFill>
          <a:blip r:embed="rId4"/>
          <a:srcRect b="20827"/>
          <a:stretch>
            <a:fillRect/>
          </a:stretch>
        </p:blipFill>
        <p:spPr>
          <a:xfrm rot="-1647300">
            <a:off x="-109339" y="6035569"/>
            <a:ext cx="2124525" cy="4672361"/>
          </a:xfrm>
          <a:prstGeom prst="rect">
            <a:avLst/>
          </a:prstGeom>
        </p:spPr>
      </p:pic>
      <p:pic>
        <p:nvPicPr>
          <p:cNvPr id="17" name="Picture 17"/>
          <p:cNvPicPr>
            <a:picLocks noChangeAspect="1"/>
          </p:cNvPicPr>
          <p:nvPr/>
        </p:nvPicPr>
        <p:blipFill>
          <a:blip r:embed="rId4"/>
          <a:srcRect b="45966"/>
          <a:stretch>
            <a:fillRect/>
          </a:stretch>
        </p:blipFill>
        <p:spPr>
          <a:xfrm rot="1665306">
            <a:off x="15867052" y="7816950"/>
            <a:ext cx="2124525" cy="3188751"/>
          </a:xfrm>
          <a:prstGeom prst="rect">
            <a:avLst/>
          </a:prstGeom>
        </p:spPr>
      </p:pic>
      <p:sp>
        <p:nvSpPr>
          <p:cNvPr id="19" name="TextBox 18">
            <a:extLst>
              <a:ext uri="{FF2B5EF4-FFF2-40B4-BE49-F238E27FC236}">
                <a16:creationId xmlns:a16="http://schemas.microsoft.com/office/drawing/2014/main" xmlns="" id="{14562810-F36B-4DC2-AB40-BFDAB386205A}"/>
              </a:ext>
            </a:extLst>
          </p:cNvPr>
          <p:cNvSpPr txBox="1"/>
          <p:nvPr/>
        </p:nvSpPr>
        <p:spPr>
          <a:xfrm>
            <a:off x="6096000" y="838135"/>
            <a:ext cx="6553200" cy="1063433"/>
          </a:xfrm>
          <a:prstGeom prst="rect">
            <a:avLst/>
          </a:prstGeom>
          <a:noFill/>
        </p:spPr>
        <p:txBody>
          <a:bodyPr wrap="square">
            <a:spAutoFit/>
          </a:bodyPr>
          <a:lstStyle/>
          <a:p>
            <a:pPr algn="ctr">
              <a:lnSpc>
                <a:spcPct val="150000"/>
              </a:lnSpc>
              <a:spcBef>
                <a:spcPts val="100"/>
              </a:spcBef>
              <a:spcAft>
                <a:spcPts val="100"/>
              </a:spcAft>
            </a:pPr>
            <a:r>
              <a:rPr lang="nl-NL"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4.3. Nghệ thuật</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76A5710C-5C14-476A-B356-031B2C0D5E37}"/>
              </a:ext>
            </a:extLst>
          </p:cNvPr>
          <p:cNvSpPr txBox="1"/>
          <p:nvPr/>
        </p:nvSpPr>
        <p:spPr>
          <a:xfrm>
            <a:off x="624114" y="2143741"/>
            <a:ext cx="5486400" cy="901593"/>
          </a:xfrm>
          <a:prstGeom prst="homePlate">
            <a:avLst/>
          </a:prstGeom>
          <a:solidFill>
            <a:schemeClr val="tx2">
              <a:lumMod val="60000"/>
              <a:lumOff val="40000"/>
            </a:schemeClr>
          </a:solidFill>
        </p:spPr>
        <p:txBody>
          <a:bodyPr wrap="square">
            <a:spAutoFit/>
          </a:bodyPr>
          <a:lstStyle/>
          <a:p>
            <a:pPr algn="just">
              <a:lnSpc>
                <a:spcPct val="150000"/>
              </a:lnSpc>
              <a:spcBef>
                <a:spcPts val="100"/>
              </a:spcBef>
              <a:spcAft>
                <a:spcPts val="100"/>
              </a:spcAft>
            </a:pPr>
            <a:r>
              <a:rPr lang="nl-NL"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Nghệ thuật biểu diễn </a:t>
            </a:r>
            <a:endPar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9AB97AE5-707D-4694-AE58-5F66C484A617}"/>
              </a:ext>
            </a:extLst>
          </p:cNvPr>
          <p:cNvGrpSpPr/>
          <p:nvPr/>
        </p:nvGrpSpPr>
        <p:grpSpPr>
          <a:xfrm>
            <a:off x="1789696" y="3640021"/>
            <a:ext cx="5566844" cy="4188844"/>
            <a:chOff x="1789696" y="3640021"/>
            <a:chExt cx="5566844" cy="4188844"/>
          </a:xfrm>
        </p:grpSpPr>
        <p:pic>
          <p:nvPicPr>
            <p:cNvPr id="23" name="Picture 22" descr="A picture containing text, dancer, sport, decorated&#10;&#10;Description automatically generated">
              <a:extLst>
                <a:ext uri="{FF2B5EF4-FFF2-40B4-BE49-F238E27FC236}">
                  <a16:creationId xmlns:a16="http://schemas.microsoft.com/office/drawing/2014/main" xmlns="" id="{044A0935-6722-4659-AFCA-042757052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9696" y="3640021"/>
              <a:ext cx="5566844" cy="3335419"/>
            </a:xfrm>
            <a:prstGeom prst="rect">
              <a:avLst/>
            </a:prstGeom>
          </p:spPr>
        </p:pic>
        <p:sp>
          <p:nvSpPr>
            <p:cNvPr id="28" name="TextBox 27">
              <a:extLst>
                <a:ext uri="{FF2B5EF4-FFF2-40B4-BE49-F238E27FC236}">
                  <a16:creationId xmlns:a16="http://schemas.microsoft.com/office/drawing/2014/main" xmlns="" id="{3CD4E312-17B1-411D-A6B0-FC4AFAADFDB0}"/>
                </a:ext>
              </a:extLst>
            </p:cNvPr>
            <p:cNvSpPr txBox="1"/>
            <p:nvPr/>
          </p:nvSpPr>
          <p:spPr>
            <a:xfrm>
              <a:off x="3060046" y="7182534"/>
              <a:ext cx="2992416" cy="646331"/>
            </a:xfrm>
            <a:prstGeom prst="rect">
              <a:avLst/>
            </a:prstGeom>
            <a:noFill/>
          </p:spPr>
          <p:txBody>
            <a:bodyPr wrap="square">
              <a:spAutoFit/>
            </a:bodyPr>
            <a:lstStyle/>
            <a:p>
              <a:pPr algn="ctr"/>
              <a:r>
                <a:rPr lang="vi-VN" sz="3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Múa rối nước</a:t>
              </a:r>
              <a:endParaRPr lang="en-US" sz="3600" i="1" dirty="0">
                <a:solidFill>
                  <a:srgbClr val="002060"/>
                </a:solidFill>
              </a:endParaRPr>
            </a:p>
          </p:txBody>
        </p:sp>
      </p:grpSp>
      <p:grpSp>
        <p:nvGrpSpPr>
          <p:cNvPr id="27" name="Group 26">
            <a:extLst>
              <a:ext uri="{FF2B5EF4-FFF2-40B4-BE49-F238E27FC236}">
                <a16:creationId xmlns:a16="http://schemas.microsoft.com/office/drawing/2014/main" xmlns="" id="{E20EF563-1256-43D1-8EF1-C0D35CB59F7A}"/>
              </a:ext>
            </a:extLst>
          </p:cNvPr>
          <p:cNvGrpSpPr/>
          <p:nvPr/>
        </p:nvGrpSpPr>
        <p:grpSpPr>
          <a:xfrm>
            <a:off x="9362697" y="2465505"/>
            <a:ext cx="7988394" cy="3450456"/>
            <a:chOff x="9362697" y="2465505"/>
            <a:chExt cx="7988394" cy="3450456"/>
          </a:xfrm>
        </p:grpSpPr>
        <p:pic>
          <p:nvPicPr>
            <p:cNvPr id="16386" name="Picture 2" descr="Thủ lĩnh giữ gìn và phát huy vốn nghệ thuật đờn ca tài tử ở vùng sâu Trà  Vinh">
              <a:extLst>
                <a:ext uri="{FF2B5EF4-FFF2-40B4-BE49-F238E27FC236}">
                  <a16:creationId xmlns:a16="http://schemas.microsoft.com/office/drawing/2014/main" xmlns="" id="{AABEFFA2-27E4-4146-B959-705452E7DC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2697" y="2465505"/>
              <a:ext cx="5011218" cy="33434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9A911AF4-6AA3-46AE-91B0-1F4CCFE7E707}"/>
                </a:ext>
              </a:extLst>
            </p:cNvPr>
            <p:cNvSpPr txBox="1"/>
            <p:nvPr/>
          </p:nvSpPr>
          <p:spPr>
            <a:xfrm>
              <a:off x="14358675" y="5269630"/>
              <a:ext cx="2992416" cy="646331"/>
            </a:xfrm>
            <a:prstGeom prst="rect">
              <a:avLst/>
            </a:prstGeom>
            <a:noFill/>
          </p:spPr>
          <p:txBody>
            <a:bodyPr wrap="square">
              <a:spAutoFit/>
            </a:bodyPr>
            <a:lstStyle/>
            <a:p>
              <a:pPr algn="ctr"/>
              <a:r>
                <a:rPr lang="vi-VN" sz="3600" i="1">
                  <a:solidFill>
                    <a:srgbClr val="002060"/>
                  </a:solidFill>
                  <a:effectLst/>
                  <a:latin typeface="Arial" panose="020B0604020202020204" pitchFamily="34" charset="0"/>
                  <a:ea typeface="Calibri" panose="020F0502020204030204" pitchFamily="34" charset="0"/>
                  <a:cs typeface="Arial" panose="020B0604020202020204" pitchFamily="34" charset="0"/>
                </a:rPr>
                <a:t>Đờn ca tài tử</a:t>
              </a:r>
              <a:endParaRPr lang="en-US" sz="3600" i="1" dirty="0">
                <a:solidFill>
                  <a:srgbClr val="002060"/>
                </a:solidFill>
              </a:endParaRPr>
            </a:p>
          </p:txBody>
        </p:sp>
      </p:grpSp>
      <p:grpSp>
        <p:nvGrpSpPr>
          <p:cNvPr id="31" name="Group 30">
            <a:extLst>
              <a:ext uri="{FF2B5EF4-FFF2-40B4-BE49-F238E27FC236}">
                <a16:creationId xmlns:a16="http://schemas.microsoft.com/office/drawing/2014/main" xmlns="" id="{A1F72D2C-994D-4ED8-B7AB-BF770B3D1AC2}"/>
              </a:ext>
            </a:extLst>
          </p:cNvPr>
          <p:cNvGrpSpPr/>
          <p:nvPr/>
        </p:nvGrpSpPr>
        <p:grpSpPr>
          <a:xfrm>
            <a:off x="7740800" y="6192827"/>
            <a:ext cx="8201777" cy="3646984"/>
            <a:chOff x="7740800" y="6192827"/>
            <a:chExt cx="8201777" cy="3646984"/>
          </a:xfrm>
        </p:grpSpPr>
        <p:pic>
          <p:nvPicPr>
            <p:cNvPr id="16388" name="Picture 4" descr="Bắc Ninh sẽ tổ chức hát quan họ trên thuyền vào tối thứ 7 hàng tuần">
              <a:extLst>
                <a:ext uri="{FF2B5EF4-FFF2-40B4-BE49-F238E27FC236}">
                  <a16:creationId xmlns:a16="http://schemas.microsoft.com/office/drawing/2014/main" xmlns="" id="{2A91A502-D276-408C-9EA3-2DE5D044D8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800" y="6192827"/>
              <a:ext cx="5209361" cy="3465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9C7B0BD2-3CEA-4D14-A342-3339FCF0CFAE}"/>
                </a:ext>
              </a:extLst>
            </p:cNvPr>
            <p:cNvSpPr txBox="1"/>
            <p:nvPr/>
          </p:nvSpPr>
          <p:spPr>
            <a:xfrm>
              <a:off x="12950161" y="9193480"/>
              <a:ext cx="2992416" cy="646331"/>
            </a:xfrm>
            <a:prstGeom prst="rect">
              <a:avLst/>
            </a:prstGeom>
            <a:noFill/>
          </p:spPr>
          <p:txBody>
            <a:bodyPr wrap="square">
              <a:spAutoFit/>
            </a:bodyPr>
            <a:lstStyle/>
            <a:p>
              <a:pPr algn="ctr"/>
              <a:r>
                <a:rPr lang="vi-VN" sz="36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Hát quan họ</a:t>
              </a:r>
              <a:endParaRPr lang="en-US" sz="3600" i="1" dirty="0">
                <a:solidFill>
                  <a:srgbClr val="002060"/>
                </a:solidFill>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grpSp>
        <p:nvGrpSpPr>
          <p:cNvPr id="4" name="Group 4"/>
          <p:cNvGrpSpPr/>
          <p:nvPr/>
        </p:nvGrpSpPr>
        <p:grpSpPr>
          <a:xfrm>
            <a:off x="640443" y="594687"/>
            <a:ext cx="16992600" cy="9097625"/>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a:ln>
              <a:noFill/>
            </a:ln>
          </p:spPr>
        </p:sp>
      </p:grpSp>
      <p:pic>
        <p:nvPicPr>
          <p:cNvPr id="16" name="Picture 16"/>
          <p:cNvPicPr>
            <a:picLocks noChangeAspect="1"/>
          </p:cNvPicPr>
          <p:nvPr/>
        </p:nvPicPr>
        <p:blipFill>
          <a:blip r:embed="rId3"/>
          <a:srcRect b="20827"/>
          <a:stretch>
            <a:fillRect/>
          </a:stretch>
        </p:blipFill>
        <p:spPr>
          <a:xfrm rot="-1647300">
            <a:off x="-566539" y="6253306"/>
            <a:ext cx="2124525" cy="4672361"/>
          </a:xfrm>
          <a:prstGeom prst="rect">
            <a:avLst/>
          </a:prstGeom>
        </p:spPr>
      </p:pic>
      <p:sp>
        <p:nvSpPr>
          <p:cNvPr id="19" name="TextBox 18">
            <a:extLst>
              <a:ext uri="{FF2B5EF4-FFF2-40B4-BE49-F238E27FC236}">
                <a16:creationId xmlns:a16="http://schemas.microsoft.com/office/drawing/2014/main" xmlns="" id="{14562810-F36B-4DC2-AB40-BFDAB386205A}"/>
              </a:ext>
            </a:extLst>
          </p:cNvPr>
          <p:cNvSpPr txBox="1"/>
          <p:nvPr/>
        </p:nvSpPr>
        <p:spPr>
          <a:xfrm>
            <a:off x="5882821" y="644157"/>
            <a:ext cx="6553200" cy="1063433"/>
          </a:xfrm>
          <a:prstGeom prst="rect">
            <a:avLst/>
          </a:prstGeom>
          <a:noFill/>
        </p:spPr>
        <p:txBody>
          <a:bodyPr wrap="square">
            <a:spAutoFit/>
          </a:bodyPr>
          <a:lstStyle/>
          <a:p>
            <a:pPr algn="ctr">
              <a:lnSpc>
                <a:spcPct val="150000"/>
              </a:lnSpc>
              <a:spcBef>
                <a:spcPts val="100"/>
              </a:spcBef>
              <a:spcAft>
                <a:spcPts val="100"/>
              </a:spcAft>
            </a:pPr>
            <a:r>
              <a:rPr lang="nl-NL"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4.3. Nghệ thuật</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76A5710C-5C14-476A-B356-031B2C0D5E37}"/>
              </a:ext>
            </a:extLst>
          </p:cNvPr>
          <p:cNvSpPr txBox="1"/>
          <p:nvPr/>
        </p:nvSpPr>
        <p:spPr>
          <a:xfrm>
            <a:off x="510963" y="2192480"/>
            <a:ext cx="8367486" cy="901593"/>
          </a:xfrm>
          <a:prstGeom prst="homePlate">
            <a:avLst/>
          </a:prstGeom>
          <a:solidFill>
            <a:schemeClr val="accent3">
              <a:lumMod val="50000"/>
            </a:schemeClr>
          </a:solidFill>
        </p:spPr>
        <p:txBody>
          <a:bodyPr wrap="square">
            <a:spAutoFit/>
          </a:bodyPr>
          <a:lstStyle/>
          <a:p>
            <a:pPr algn="just">
              <a:lnSpc>
                <a:spcPct val="150000"/>
              </a:lnSpc>
              <a:spcBef>
                <a:spcPts val="100"/>
              </a:spcBef>
              <a:spcAft>
                <a:spcPts val="100"/>
              </a:spcAft>
            </a:pPr>
            <a:r>
              <a:rPr lang="nl-NL"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Làn điệu, điệu múa và nhạc cụ</a:t>
            </a:r>
            <a:endPar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9286E14F-221D-4E9D-AB9F-2BEC12F35EFD}"/>
              </a:ext>
            </a:extLst>
          </p:cNvPr>
          <p:cNvSpPr txBox="1"/>
          <p:nvPr/>
        </p:nvSpPr>
        <p:spPr>
          <a:xfrm>
            <a:off x="701221" y="3711778"/>
            <a:ext cx="10484757" cy="4395434"/>
          </a:xfrm>
          <a:prstGeom prst="rect">
            <a:avLst/>
          </a:prstGeom>
          <a:noFill/>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Ø"/>
            </a:pPr>
            <a:r>
              <a:rPr lang="nl-NL"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Vùng Tây Bắc: </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ưa thích các làn điệu dân ca, múa, xoè; thối các loại khèn, sáo, sử dụng trống và các bộ gõ </a:t>
            </a: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bằ</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 tre, nứa tự tạo.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Ø"/>
            </a:pPr>
            <a:r>
              <a:rPr lang="nl-NL" sz="3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Nam Bộ: </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bộ gõ (</a:t>
            </a: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trố</a:t>
            </a:r>
            <a:r>
              <a:rPr lang="nl-NL"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 chiêng,...), bộ dây (đàn) và bộ hơi (kèn, tù và),...</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410" name="Picture 2" descr="Tre nứa trong đời sống âm nhạc Việt">
            <a:extLst>
              <a:ext uri="{FF2B5EF4-FFF2-40B4-BE49-F238E27FC236}">
                <a16:creationId xmlns:a16="http://schemas.microsoft.com/office/drawing/2014/main" xmlns="" id="{C23DE68F-CA37-4FD1-8329-30CAD7D32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6200" y="2004934"/>
            <a:ext cx="5031180" cy="34805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576D52B3-95BF-4E4B-AA5D-83571570897C}"/>
              </a:ext>
            </a:extLst>
          </p:cNvPr>
          <p:cNvSpPr txBox="1"/>
          <p:nvPr/>
        </p:nvSpPr>
        <p:spPr>
          <a:xfrm>
            <a:off x="12571020" y="5526347"/>
            <a:ext cx="3124200" cy="584775"/>
          </a:xfrm>
          <a:prstGeom prst="rect">
            <a:avLst/>
          </a:prstGeom>
          <a:noFill/>
        </p:spPr>
        <p:txBody>
          <a:bodyPr wrap="square">
            <a:spAutoFit/>
          </a:bodyPr>
          <a:lstStyle/>
          <a:p>
            <a:pPr algn="ct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Đàn T’rưng</a:t>
            </a:r>
            <a:endParaRPr lang="en-US" sz="3200" i="1" dirty="0">
              <a:solidFill>
                <a:srgbClr val="C00000"/>
              </a:solidFill>
            </a:endParaRPr>
          </a:p>
        </p:txBody>
      </p:sp>
      <p:grpSp>
        <p:nvGrpSpPr>
          <p:cNvPr id="8" name="Group 7">
            <a:extLst>
              <a:ext uri="{FF2B5EF4-FFF2-40B4-BE49-F238E27FC236}">
                <a16:creationId xmlns:a16="http://schemas.microsoft.com/office/drawing/2014/main" xmlns="" id="{3A0AB611-A1F2-4A82-9926-F232C3327C27}"/>
              </a:ext>
            </a:extLst>
          </p:cNvPr>
          <p:cNvGrpSpPr/>
          <p:nvPr/>
        </p:nvGrpSpPr>
        <p:grpSpPr>
          <a:xfrm>
            <a:off x="8926860" y="6391656"/>
            <a:ext cx="8220120" cy="3156941"/>
            <a:chOff x="8926860" y="6391656"/>
            <a:chExt cx="8220120" cy="3156941"/>
          </a:xfrm>
        </p:grpSpPr>
        <p:pic>
          <p:nvPicPr>
            <p:cNvPr id="17412" name="Picture 4" descr="Cồng chiêng – Wikipedia tiếng Việt">
              <a:extLst>
                <a:ext uri="{FF2B5EF4-FFF2-40B4-BE49-F238E27FC236}">
                  <a16:creationId xmlns:a16="http://schemas.microsoft.com/office/drawing/2014/main" xmlns="" id="{F657D32F-2D0E-4A19-BE59-608FA4B64F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15800" y="6391656"/>
              <a:ext cx="5031180" cy="30711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8950DD65-8361-4BD0-A044-A9A42C6875AA}"/>
                </a:ext>
              </a:extLst>
            </p:cNvPr>
            <p:cNvSpPr txBox="1"/>
            <p:nvPr/>
          </p:nvSpPr>
          <p:spPr>
            <a:xfrm>
              <a:off x="8926860" y="8963822"/>
              <a:ext cx="3124200" cy="584775"/>
            </a:xfrm>
            <a:prstGeom prst="rect">
              <a:avLst/>
            </a:prstGeom>
            <a:noFill/>
          </p:spPr>
          <p:txBody>
            <a:bodyPr wrap="square">
              <a:spAutoFit/>
            </a:bodyPr>
            <a:lstStyle/>
            <a:p>
              <a:pPr algn="ct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Cồng</a:t>
              </a:r>
              <a:r>
                <a:rPr lang="vi-VN" sz="3200" i="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chiêng</a:t>
              </a:r>
              <a:endParaRPr lang="en-US" sz="3200" i="1" dirty="0">
                <a:solidFill>
                  <a:srgbClr val="C00000"/>
                </a:solidFill>
              </a:endParaRPr>
            </a:p>
          </p:txBody>
        </p:sp>
      </p:grpSp>
    </p:spTree>
    <p:extLst>
      <p:ext uri="{BB962C8B-B14F-4D97-AF65-F5344CB8AC3E}">
        <p14:creationId xmlns:p14="http://schemas.microsoft.com/office/powerpoint/2010/main" val="15352787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410"/>
                                        </p:tgtEl>
                                        <p:attrNameLst>
                                          <p:attrName>style.visibility</p:attrName>
                                        </p:attrNameLst>
                                      </p:cBhvr>
                                      <p:to>
                                        <p:strVal val="visible"/>
                                      </p:to>
                                    </p:set>
                                    <p:anim calcmode="lin" valueType="num">
                                      <p:cBhvr>
                                        <p:cTn id="22" dur="500" fill="hold"/>
                                        <p:tgtEl>
                                          <p:spTgt spid="17410"/>
                                        </p:tgtEl>
                                        <p:attrNameLst>
                                          <p:attrName>ppt_w</p:attrName>
                                        </p:attrNameLst>
                                      </p:cBhvr>
                                      <p:tavLst>
                                        <p:tav tm="0">
                                          <p:val>
                                            <p:fltVal val="0"/>
                                          </p:val>
                                        </p:tav>
                                        <p:tav tm="100000">
                                          <p:val>
                                            <p:strVal val="#ppt_w"/>
                                          </p:val>
                                        </p:tav>
                                      </p:tavLst>
                                    </p:anim>
                                    <p:anim calcmode="lin" valueType="num">
                                      <p:cBhvr>
                                        <p:cTn id="23" dur="500" fill="hold"/>
                                        <p:tgtEl>
                                          <p:spTgt spid="17410"/>
                                        </p:tgtEl>
                                        <p:attrNameLst>
                                          <p:attrName>ppt_h</p:attrName>
                                        </p:attrNameLst>
                                      </p:cBhvr>
                                      <p:tavLst>
                                        <p:tav tm="0">
                                          <p:val>
                                            <p:fltVal val="0"/>
                                          </p:val>
                                        </p:tav>
                                        <p:tav tm="100000">
                                          <p:val>
                                            <p:strVal val="#ppt_h"/>
                                          </p:val>
                                        </p:tav>
                                      </p:tavLst>
                                    </p:anim>
                                    <p:animEffect transition="in" filter="fade">
                                      <p:cBhvr>
                                        <p:cTn id="24" dur="500"/>
                                        <p:tgtEl>
                                          <p:spTgt spid="174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build="p"/>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258300"/>
            <a:ext cx="7315200" cy="478813"/>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5200" y="9258300"/>
            <a:ext cx="7315200" cy="47881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30400" y="9258300"/>
            <a:ext cx="7315200" cy="47881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1639" y="549887"/>
            <a:ext cx="7315200" cy="478813"/>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23561" y="549887"/>
            <a:ext cx="7315200" cy="47881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138761" y="549887"/>
            <a:ext cx="7315200" cy="478813"/>
          </a:xfrm>
          <a:prstGeom prst="rect">
            <a:avLst/>
          </a:prstGeom>
        </p:spPr>
      </p:pic>
      <p:pic>
        <p:nvPicPr>
          <p:cNvPr id="5" name="Picture 4">
            <a:extLst>
              <a:ext uri="{FF2B5EF4-FFF2-40B4-BE49-F238E27FC236}">
                <a16:creationId xmlns:a16="http://schemas.microsoft.com/office/drawing/2014/main" xmlns="" id="{E5F393AE-A2AA-858D-DF76-60A474C70526}"/>
              </a:ext>
            </a:extLst>
          </p:cNvPr>
          <p:cNvPicPr>
            <a:picLocks noChangeAspect="1"/>
          </p:cNvPicPr>
          <p:nvPr/>
        </p:nvPicPr>
        <p:blipFill rotWithShape="1">
          <a:blip r:embed="rId4">
            <a:extLst>
              <a:ext uri="{28A0092B-C50C-407E-A947-70E740481C1C}">
                <a14:useLocalDpi xmlns:a14="http://schemas.microsoft.com/office/drawing/2010/main" val="0"/>
              </a:ext>
            </a:extLst>
          </a:blip>
          <a:srcRect l="19731" t="15589" r="22290" b="8527"/>
          <a:stretch/>
        </p:blipFill>
        <p:spPr>
          <a:xfrm>
            <a:off x="12236669" y="1866900"/>
            <a:ext cx="5303726" cy="6941641"/>
          </a:xfrm>
          <a:prstGeom prst="rect">
            <a:avLst/>
          </a:prstGeom>
        </p:spPr>
      </p:pic>
      <p:grpSp>
        <p:nvGrpSpPr>
          <p:cNvPr id="17" name="Group 16">
            <a:extLst>
              <a:ext uri="{FF2B5EF4-FFF2-40B4-BE49-F238E27FC236}">
                <a16:creationId xmlns:a16="http://schemas.microsoft.com/office/drawing/2014/main" xmlns="" id="{287219A2-1676-A4A5-A8F9-8BAFBC374AC8}"/>
              </a:ext>
            </a:extLst>
          </p:cNvPr>
          <p:cNvGrpSpPr/>
          <p:nvPr/>
        </p:nvGrpSpPr>
        <p:grpSpPr>
          <a:xfrm>
            <a:off x="2850685" y="1720578"/>
            <a:ext cx="7568195" cy="1541747"/>
            <a:chOff x="9221952" y="2611152"/>
            <a:chExt cx="7568195" cy="1541747"/>
          </a:xfrm>
        </p:grpSpPr>
        <p:sp>
          <p:nvSpPr>
            <p:cNvPr id="18" name="AutoShape 4">
              <a:extLst>
                <a:ext uri="{FF2B5EF4-FFF2-40B4-BE49-F238E27FC236}">
                  <a16:creationId xmlns:a16="http://schemas.microsoft.com/office/drawing/2014/main" xmlns="" id="{6F5F6D08-1D7A-8DE1-58D2-A45CAD8CAD99}"/>
                </a:ext>
              </a:extLst>
            </p:cNvPr>
            <p:cNvSpPr/>
            <p:nvPr/>
          </p:nvSpPr>
          <p:spPr>
            <a:xfrm>
              <a:off x="9221952" y="2611152"/>
              <a:ext cx="7568195" cy="1541747"/>
            </a:xfrm>
            <a:prstGeom prst="rect">
              <a:avLst/>
            </a:prstGeom>
            <a:solidFill>
              <a:srgbClr val="E8B594"/>
            </a:solidFill>
          </p:spPr>
        </p:sp>
        <p:sp>
          <p:nvSpPr>
            <p:cNvPr id="19" name="TextBox 18">
              <a:extLst>
                <a:ext uri="{FF2B5EF4-FFF2-40B4-BE49-F238E27FC236}">
                  <a16:creationId xmlns:a16="http://schemas.microsoft.com/office/drawing/2014/main" xmlns="" id="{1C494D76-17FC-E282-267A-B821F7150ABA}"/>
                </a:ext>
              </a:extLst>
            </p:cNvPr>
            <p:cNvSpPr txBox="1"/>
            <p:nvPr/>
          </p:nvSpPr>
          <p:spPr>
            <a:xfrm>
              <a:off x="10166254" y="2611152"/>
              <a:ext cx="5699639" cy="1427570"/>
            </a:xfrm>
            <a:prstGeom prst="rect">
              <a:avLst/>
            </a:prstGeom>
            <a:noFill/>
          </p:spPr>
          <p:txBody>
            <a:bodyPr wrap="square">
              <a:spAutoFit/>
            </a:bodyPr>
            <a:lstStyle/>
            <a:p>
              <a:pPr lvl="0" algn="ctr">
                <a:lnSpc>
                  <a:spcPct val="150000"/>
                </a:lnSpc>
                <a:spcAft>
                  <a:spcPts val="800"/>
                </a:spcAft>
              </a:pPr>
              <a:r>
                <a:rPr lang="en-US" sz="6600" b="1" dirty="0">
                  <a:solidFill>
                    <a:srgbClr val="000000"/>
                  </a:solidFill>
                  <a:effectLst/>
                  <a:latin typeface="Arial" panose="020B0604020202020204" pitchFamily="34" charset="0"/>
                  <a:ea typeface="Arial" panose="020B0604020202020204" pitchFamily="34" charset="0"/>
                  <a:cs typeface="Arial" panose="020B0604020202020204" pitchFamily="34" charset="0"/>
                </a:rPr>
                <a:t>LUYỆN TẬP</a:t>
              </a:r>
              <a:endParaRPr lang="en-US" sz="6600" b="1" dirty="0">
                <a:effectLst/>
                <a:latin typeface="Arial" panose="020B0604020202020204" pitchFamily="34" charset="0"/>
                <a:ea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xmlns="" id="{977D2DDB-D860-4257-8A8B-7FD167EC739F}"/>
              </a:ext>
            </a:extLst>
          </p:cNvPr>
          <p:cNvSpPr txBox="1"/>
          <p:nvPr/>
        </p:nvSpPr>
        <p:spPr>
          <a:xfrm>
            <a:off x="652959" y="4142566"/>
            <a:ext cx="11963646" cy="830997"/>
          </a:xfrm>
          <a:prstGeom prst="rect">
            <a:avLst/>
          </a:prstGeom>
          <a:noFill/>
        </p:spPr>
        <p:txBody>
          <a:bodyPr wrap="square">
            <a:spAutoFit/>
          </a:bodyPr>
          <a:lstStyle/>
          <a:p>
            <a:pPr algn="ctr"/>
            <a:r>
              <a:rPr lang="vi-VN" sz="48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Hoàn thành phiếu bài tập trắc nghiệm</a:t>
            </a:r>
            <a:endParaRPr lang="en-US" sz="4800" dirty="0"/>
          </a:p>
        </p:txBody>
      </p:sp>
      <p:pic>
        <p:nvPicPr>
          <p:cNvPr id="14" name="Picture 2">
            <a:extLst>
              <a:ext uri="{FF2B5EF4-FFF2-40B4-BE49-F238E27FC236}">
                <a16:creationId xmlns:a16="http://schemas.microsoft.com/office/drawing/2014/main" xmlns="" id="{23A76B27-A35D-4EB2-AD80-7F7C34B672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8204" y="6106052"/>
            <a:ext cx="2073203" cy="195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127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2362200" y="711159"/>
            <a:ext cx="15239999" cy="2018694"/>
          </a:xfrm>
          <a:prstGeom prst="rect">
            <a:avLst/>
          </a:prstGeom>
          <a:noFill/>
        </p:spPr>
        <p:txBody>
          <a:bodyPr wrap="square">
            <a:spAutoFit/>
          </a:bodyPr>
          <a:lstStyle/>
          <a:p>
            <a:pPr algn="ctr">
              <a:lnSpc>
                <a:spcPct val="150000"/>
              </a:lnSpc>
              <a:spcBef>
                <a:spcPts val="300"/>
              </a:spcBef>
              <a:spcAft>
                <a:spcPts val="300"/>
              </a:spcAft>
            </a:pPr>
            <a:r>
              <a:rPr lang="fr-FR"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cs typeface="Arial" panose="020B0604020202020204" pitchFamily="34" charset="0"/>
              </a:rPr>
              <a:t>Năm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1919382" y="3357642"/>
            <a:ext cx="6361697" cy="1998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10543009" y="5890010"/>
            <a:ext cx="6553200" cy="201869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919382" y="5883343"/>
            <a:ext cx="6361697"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2343240" y="3394136"/>
            <a:ext cx="5513979"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chemeClr val="bg1"/>
                </a:solidFill>
                <a:latin typeface="Arial" panose="020B0604020202020204" pitchFamily="34" charset="0"/>
                <a:cs typeface="Arial" panose="020B0604020202020204" pitchFamily="34" charset="0"/>
              </a:rPr>
              <a:t>Kinh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Thái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Khơ</a:t>
            </a:r>
            <a:r>
              <a:rPr lang="en-US" sz="4000" dirty="0">
                <a:solidFill>
                  <a:schemeClr val="bg1"/>
                </a:solidFill>
                <a:latin typeface="Arial" panose="020B0604020202020204" pitchFamily="34" charset="0"/>
                <a:cs typeface="Arial" panose="020B0604020202020204" pitchFamily="34" charset="0"/>
              </a:rPr>
              <a:t>-me, </a:t>
            </a:r>
            <a:r>
              <a:rPr lang="en-US" sz="4000" dirty="0" err="1">
                <a:solidFill>
                  <a:schemeClr val="bg1"/>
                </a:solidFill>
                <a:latin typeface="Arial" panose="020B0604020202020204" pitchFamily="34" charset="0"/>
                <a:cs typeface="Arial" panose="020B0604020202020204" pitchFamily="34" charset="0"/>
              </a:rPr>
              <a:t>H’mông</a:t>
            </a:r>
            <a:r>
              <a:rPr lang="en-US" sz="4000" dirty="0">
                <a:solidFill>
                  <a:schemeClr val="bg1"/>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1829800" y="5966652"/>
            <a:ext cx="6224614"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chemeClr val="bg1"/>
                </a:solidFill>
                <a:latin typeface="Arial" panose="020B0604020202020204" pitchFamily="34" charset="0"/>
                <a:cs typeface="Arial" panose="020B0604020202020204" pitchFamily="34" charset="0"/>
              </a:rPr>
              <a:t>Kinh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Thái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Nùng</a:t>
            </a:r>
            <a:r>
              <a:rPr lang="en-US" sz="4000" dirty="0">
                <a:solidFill>
                  <a:schemeClr val="bg1"/>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1083476" y="5945471"/>
            <a:ext cx="5558879"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chemeClr val="bg1"/>
                </a:solidFill>
                <a:latin typeface="Arial" panose="020B0604020202020204" pitchFamily="34" charset="0"/>
                <a:cs typeface="Arial" panose="020B0604020202020204" pitchFamily="34" charset="0"/>
              </a:rPr>
              <a:t>Kinh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Nùng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H’mông</a:t>
            </a:r>
            <a:r>
              <a:rPr lang="en-US" sz="4000" dirty="0">
                <a:solidFill>
                  <a:schemeClr val="bg1"/>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10543009" y="3316169"/>
            <a:ext cx="6553200" cy="208112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11129359" y="3312668"/>
            <a:ext cx="5512996" cy="1824923"/>
          </a:xfrm>
          <a:prstGeom prst="rect">
            <a:avLst/>
          </a:prstGeom>
          <a:noFill/>
        </p:spPr>
        <p:txBody>
          <a:bodyPr wrap="square">
            <a:spAutoFit/>
          </a:bodyPr>
          <a:lstStyle/>
          <a:p>
            <a:pPr algn="ctr">
              <a:lnSpc>
                <a:spcPct val="150000"/>
              </a:lnSpc>
            </a:pP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Kinh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Thái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H’mông</a:t>
            </a:r>
            <a:r>
              <a:rPr lang="en-US" sz="4000" dirty="0">
                <a:solidFill>
                  <a:schemeClr val="bg1"/>
                </a:solidFill>
                <a:latin typeface="Arial" panose="020B0604020202020204" pitchFamily="34" charset="0"/>
                <a:cs typeface="Arial" panose="020B0604020202020204" pitchFamily="34" charset="0"/>
              </a:rPr>
              <a:t>.</a:t>
            </a: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54414" y="7545331"/>
            <a:ext cx="2405941" cy="3173303"/>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711735DF-376D-4D00-A25A-40B3558B9DD4}"/>
              </a:ext>
            </a:extLst>
          </p:cNvPr>
          <p:cNvSpPr/>
          <p:nvPr/>
        </p:nvSpPr>
        <p:spPr>
          <a:xfrm>
            <a:off x="11506200" y="3440634"/>
            <a:ext cx="9144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548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15" grpId="0" animBg="1"/>
      <p:bldP spid="16" grpId="0"/>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1886855" y="778080"/>
            <a:ext cx="15239999" cy="1824923"/>
          </a:xfrm>
          <a:prstGeom prst="rect">
            <a:avLst/>
          </a:prstGeom>
          <a:noFill/>
        </p:spPr>
        <p:txBody>
          <a:bodyPr wrap="square">
            <a:spAutoFit/>
          </a:bodyPr>
          <a:lstStyle/>
          <a:p>
            <a:pPr algn="ctr">
              <a:lnSpc>
                <a:spcPct val="150000"/>
              </a:lnSpc>
              <a:spcBef>
                <a:spcPts val="300"/>
              </a:spcBef>
              <a:spcAft>
                <a:spcPts val="300"/>
              </a:spcAft>
            </a:pP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thấ</a:t>
            </a:r>
            <a:r>
              <a:rPr lang="en-US" sz="4000" dirty="0">
                <a:latin typeface="Arial" panose="020B0604020202020204" pitchFamily="34" charset="0"/>
                <a:cs typeface="Arial" panose="020B0604020202020204" pitchFamily="34" charset="0"/>
              </a:rPr>
              <a:t>p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1859237" y="3443087"/>
            <a:ext cx="6633840" cy="19329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10503772" y="5894064"/>
            <a:ext cx="6868760" cy="197626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855608" y="6042387"/>
            <a:ext cx="6602593" cy="17880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2364344" y="3497112"/>
            <a:ext cx="5791200"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a:solidFill>
                  <a:schemeClr val="bg1"/>
                </a:solidFill>
                <a:latin typeface="Arial" panose="020B0604020202020204" pitchFamily="34" charset="0"/>
                <a:cs typeface="Arial" panose="020B0604020202020204" pitchFamily="34" charset="0"/>
              </a:rPr>
              <a:t>Ơ </a:t>
            </a:r>
            <a:r>
              <a:rPr lang="en-US" sz="4000" dirty="0" err="1">
                <a:solidFill>
                  <a:schemeClr val="bg1"/>
                </a:solidFill>
                <a:latin typeface="Arial" panose="020B0604020202020204" pitchFamily="34" charset="0"/>
                <a:cs typeface="Arial" panose="020B0604020202020204" pitchFamily="34" charset="0"/>
              </a:rPr>
              <a:t>Ðu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Brâu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Rơ</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Măm</a:t>
            </a:r>
            <a:r>
              <a:rPr lang="en-US" sz="4000" dirty="0">
                <a:solidFill>
                  <a:schemeClr val="bg1"/>
                </a:solidFill>
                <a:latin typeface="Arial" panose="020B0604020202020204" pitchFamily="34" charset="0"/>
                <a:cs typeface="Arial" panose="020B0604020202020204" pitchFamily="34" charset="0"/>
              </a:rPr>
              <a:t>, Pu </a:t>
            </a:r>
            <a:r>
              <a:rPr lang="en-US" sz="4000" dirty="0" err="1">
                <a:solidFill>
                  <a:schemeClr val="bg1"/>
                </a:solidFill>
                <a:latin typeface="Arial" panose="020B0604020202020204" pitchFamily="34" charset="0"/>
                <a:cs typeface="Arial" panose="020B0604020202020204" pitchFamily="34" charset="0"/>
              </a:rPr>
              <a:t>Péo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Sĩ</a:t>
            </a:r>
            <a:r>
              <a:rPr lang="en-US" sz="4000" dirty="0">
                <a:solidFill>
                  <a:schemeClr val="bg1"/>
                </a:solidFill>
                <a:latin typeface="Arial" panose="020B0604020202020204" pitchFamily="34" charset="0"/>
                <a:cs typeface="Arial" panose="020B0604020202020204" pitchFamily="34" charset="0"/>
              </a:rPr>
              <a:t> La.</a:t>
            </a: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2182042" y="6005503"/>
            <a:ext cx="6155804"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vi-VN" sz="4000" dirty="0">
                <a:solidFill>
                  <a:schemeClr val="bg1"/>
                </a:solidFill>
                <a:latin typeface="Arial" panose="020B0604020202020204" pitchFamily="34" charset="0"/>
                <a:cs typeface="Arial" panose="020B0604020202020204" pitchFamily="34" charset="0"/>
              </a:rPr>
              <a:t>Ơ</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Brâu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Rơ</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Măm</a:t>
            </a:r>
            <a:r>
              <a:rPr lang="en-US" sz="4000" dirty="0">
                <a:solidFill>
                  <a:schemeClr val="bg1"/>
                </a:solidFill>
                <a:latin typeface="Arial" panose="020B0604020202020204" pitchFamily="34" charset="0"/>
                <a:cs typeface="Arial" panose="020B0604020202020204" pitchFamily="34" charset="0"/>
              </a:rPr>
              <a:t>, Pu </a:t>
            </a:r>
            <a:r>
              <a:rPr lang="en-US" sz="4000" dirty="0" err="1">
                <a:solidFill>
                  <a:schemeClr val="bg1"/>
                </a:solidFill>
                <a:latin typeface="Arial" panose="020B0604020202020204" pitchFamily="34" charset="0"/>
                <a:cs typeface="Arial" panose="020B0604020202020204" pitchFamily="34" charset="0"/>
              </a:rPr>
              <a:t>Péo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Công</a:t>
            </a:r>
            <a:r>
              <a:rPr lang="en-US" sz="4000" dirty="0">
                <a:solidFill>
                  <a:schemeClr val="bg1"/>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1219776" y="5976272"/>
            <a:ext cx="5630259"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a:solidFill>
                  <a:schemeClr val="bg1"/>
                </a:solidFill>
                <a:latin typeface="Arial" panose="020B0604020202020204" pitchFamily="34" charset="0"/>
                <a:cs typeface="Arial" panose="020B0604020202020204" pitchFamily="34" charset="0"/>
              </a:rPr>
              <a:t>Ơ </a:t>
            </a:r>
            <a:r>
              <a:rPr lang="en-US" sz="4000" dirty="0" err="1">
                <a:solidFill>
                  <a:schemeClr val="bg1"/>
                </a:solidFill>
                <a:latin typeface="Arial" panose="020B0604020202020204" pitchFamily="34" charset="0"/>
                <a:cs typeface="Arial" panose="020B0604020202020204" pitchFamily="34" charset="0"/>
              </a:rPr>
              <a:t>Đu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Brâu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Ngái</a:t>
            </a:r>
            <a:r>
              <a:rPr lang="en-US" sz="4000" dirty="0">
                <a:solidFill>
                  <a:schemeClr val="bg1"/>
                </a:solidFill>
                <a:latin typeface="Arial" panose="020B0604020202020204" pitchFamily="34" charset="0"/>
                <a:cs typeface="Arial" panose="020B0604020202020204" pitchFamily="34" charset="0"/>
              </a:rPr>
              <a:t>, Pu </a:t>
            </a:r>
            <a:r>
              <a:rPr lang="en-US" sz="4000" dirty="0" err="1">
                <a:solidFill>
                  <a:schemeClr val="bg1"/>
                </a:solidFill>
                <a:latin typeface="Arial" panose="020B0604020202020204" pitchFamily="34" charset="0"/>
                <a:cs typeface="Arial" panose="020B0604020202020204" pitchFamily="34" charset="0"/>
              </a:rPr>
              <a:t>Péo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Sĩ</a:t>
            </a:r>
            <a:r>
              <a:rPr lang="en-US" sz="4000" dirty="0">
                <a:solidFill>
                  <a:schemeClr val="bg1"/>
                </a:solidFill>
                <a:latin typeface="Arial" panose="020B0604020202020204" pitchFamily="34" charset="0"/>
                <a:cs typeface="Arial" panose="020B0604020202020204" pitchFamily="34" charset="0"/>
              </a:rPr>
              <a:t> La.</a:t>
            </a:r>
          </a:p>
        </p:txBody>
      </p:sp>
      <p:sp>
        <p:nvSpPr>
          <p:cNvPr id="44" name="Oval 43">
            <a:extLst>
              <a:ext uri="{FF2B5EF4-FFF2-40B4-BE49-F238E27FC236}">
                <a16:creationId xmlns:a16="http://schemas.microsoft.com/office/drawing/2014/main" xmlns="" id="{2578A96B-4039-4FAB-9F62-31D8159060AD}"/>
              </a:ext>
            </a:extLst>
          </p:cNvPr>
          <p:cNvSpPr/>
          <p:nvPr/>
        </p:nvSpPr>
        <p:spPr>
          <a:xfrm>
            <a:off x="2813927" y="3626215"/>
            <a:ext cx="9144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10533783" y="3346617"/>
            <a:ext cx="6858000" cy="202944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10901485" y="3479898"/>
            <a:ext cx="6122596" cy="2862322"/>
          </a:xfrm>
          <a:prstGeom prst="rect">
            <a:avLst/>
          </a:prstGeom>
          <a:noFill/>
        </p:spPr>
        <p:txBody>
          <a:bodyPr wrap="square">
            <a:spAutoFit/>
          </a:bodyPr>
          <a:lstStyle/>
          <a:p>
            <a:pPr algn="ctr">
              <a:lnSpc>
                <a:spcPct val="150000"/>
              </a:lnSpc>
            </a:pP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Ơ </a:t>
            </a:r>
            <a:r>
              <a:rPr lang="en-US" sz="4000" smtClean="0">
                <a:solidFill>
                  <a:schemeClr val="bg1"/>
                </a:solidFill>
                <a:latin typeface="Arial" panose="020B0604020202020204" pitchFamily="34" charset="0"/>
                <a:cs typeface="Arial" panose="020B0604020202020204" pitchFamily="34" charset="0"/>
              </a:rPr>
              <a:t>Đu, </a:t>
            </a:r>
            <a:r>
              <a:rPr lang="en-US" sz="4000" dirty="0" err="1">
                <a:solidFill>
                  <a:schemeClr val="bg1"/>
                </a:solidFill>
                <a:latin typeface="Arial" panose="020B0604020202020204" pitchFamily="34" charset="0"/>
                <a:cs typeface="Arial" panose="020B0604020202020204" pitchFamily="34" charset="0"/>
              </a:rPr>
              <a:t>Brâu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Rơ</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Măm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Ngái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Sĩ</a:t>
            </a:r>
            <a:r>
              <a:rPr lang="en-US" sz="4000" dirty="0">
                <a:solidFill>
                  <a:schemeClr val="bg1"/>
                </a:solidFill>
                <a:latin typeface="Arial" panose="020B0604020202020204" pitchFamily="34" charset="0"/>
                <a:cs typeface="Arial" panose="020B0604020202020204" pitchFamily="34" charset="0"/>
              </a:rPr>
              <a:t> La.</a:t>
            </a:r>
          </a:p>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30902" y="7200900"/>
            <a:ext cx="2702881" cy="3564950"/>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9520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44" grpId="0" animBg="1"/>
      <p:bldP spid="15" grpId="0" animBg="1"/>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1993427" y="671948"/>
            <a:ext cx="15239999" cy="982513"/>
          </a:xfrm>
          <a:prstGeom prst="rect">
            <a:avLst/>
          </a:prstGeom>
          <a:noFill/>
        </p:spPr>
        <p:txBody>
          <a:bodyPr wrap="square">
            <a:spAutoFit/>
          </a:bodyPr>
          <a:lstStyle/>
          <a:p>
            <a:pPr algn="ctr">
              <a:lnSpc>
                <a:spcPct val="150000"/>
              </a:lnSpc>
              <a:spcBef>
                <a:spcPts val="300"/>
              </a:spcBef>
              <a:spcAft>
                <a:spcPts val="300"/>
              </a:spcAft>
            </a:pPr>
            <a:r>
              <a:rPr lang="fr-FR"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cs typeface="Arial" panose="020B0604020202020204" pitchFamily="34" charset="0"/>
              </a:rPr>
              <a:t>Ngữ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1363924" y="2330707"/>
            <a:ext cx="7484757" cy="22012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10306389" y="5275290"/>
            <a:ext cx="7284956"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456386" y="5277720"/>
            <a:ext cx="7484757"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1363924" y="2518870"/>
            <a:ext cx="6897174" cy="1824923"/>
          </a:xfrm>
          <a:prstGeom prst="rect">
            <a:avLst/>
          </a:prstGeom>
          <a:noFill/>
        </p:spPr>
        <p:txBody>
          <a:bodyPr wrap="square">
            <a:spAutoFit/>
          </a:bodyPr>
          <a:lstStyle/>
          <a:p>
            <a:pPr marL="742950" indent="-742950" algn="ctr">
              <a:lnSpc>
                <a:spcPct val="150000"/>
              </a:lnSpc>
              <a:buAutoNum type="alphaUcPeriod"/>
            </a:pP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ngôn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ngữ</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chính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một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nhóm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dân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tộc</a:t>
            </a:r>
            <a:r>
              <a:rPr lang="en-US" sz="4000" dirty="0">
                <a:solidFill>
                  <a:schemeClr val="bg1"/>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1612323" y="5306013"/>
            <a:ext cx="7314725" cy="274825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một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nhóm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ngôn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ngữ</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cũng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nguồn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gốc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với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nhau</a:t>
            </a:r>
            <a:r>
              <a:rPr lang="en-US" sz="4000" dirty="0">
                <a:solidFill>
                  <a:schemeClr val="bg1"/>
                </a:solidFill>
                <a:latin typeface="Arial" panose="020B0604020202020204" pitchFamily="34" charset="0"/>
                <a:cs typeface="Arial" panose="020B0604020202020204" pitchFamily="34" charset="0"/>
              </a:rPr>
              <a:t>.</a:t>
            </a:r>
          </a:p>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0721035" y="5600700"/>
            <a:ext cx="6746713" cy="274825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ngôn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ngữ</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riêng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một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dân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tộc</a:t>
            </a:r>
            <a:r>
              <a:rPr lang="en-US" sz="4000" dirty="0">
                <a:solidFill>
                  <a:schemeClr val="bg1"/>
                </a:solidFill>
                <a:latin typeface="Arial" panose="020B0604020202020204" pitchFamily="34" charset="0"/>
                <a:cs typeface="Arial" panose="020B0604020202020204" pitchFamily="34" charset="0"/>
              </a:rPr>
              <a:t>.</a:t>
            </a:r>
          </a:p>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xmlns="" id="{2578A96B-4039-4FAB-9F62-31D8159060AD}"/>
              </a:ext>
            </a:extLst>
          </p:cNvPr>
          <p:cNvSpPr/>
          <p:nvPr/>
        </p:nvSpPr>
        <p:spPr>
          <a:xfrm>
            <a:off x="1488726" y="5442135"/>
            <a:ext cx="9144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10280990" y="2289936"/>
            <a:ext cx="7310356" cy="218204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10570477" y="2404907"/>
            <a:ext cx="7057532" cy="1824923"/>
          </a:xfrm>
          <a:prstGeom prst="rect">
            <a:avLst/>
          </a:prstGeom>
          <a:noFill/>
        </p:spPr>
        <p:txBody>
          <a:bodyPr wrap="square">
            <a:spAutoFit/>
          </a:bodyPr>
          <a:lstStyle/>
          <a:p>
            <a:pPr algn="ctr">
              <a:lnSpc>
                <a:spcPct val="150000"/>
              </a:lnSpc>
            </a:pP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một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nhóm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dân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tộc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nói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chung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một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ngôn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ngữ</a:t>
            </a:r>
            <a:r>
              <a:rPr lang="en-US" sz="4000" dirty="0">
                <a:solidFill>
                  <a:schemeClr val="bg1"/>
                </a:solidFill>
                <a:latin typeface="Arial" panose="020B0604020202020204" pitchFamily="34" charset="0"/>
                <a:cs typeface="Arial" panose="020B0604020202020204" pitchFamily="34" charset="0"/>
              </a:rPr>
              <a:t>.</a:t>
            </a: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94557" y="7203471"/>
            <a:ext cx="2702881" cy="3564950"/>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279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44" grpId="0" animBg="1"/>
      <p:bldP spid="15"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3138229" y="521434"/>
            <a:ext cx="13296417" cy="1824923"/>
          </a:xfrm>
          <a:prstGeom prst="rect">
            <a:avLst/>
          </a:prstGeom>
          <a:noFill/>
        </p:spPr>
        <p:txBody>
          <a:bodyPr wrap="square">
            <a:spAutoFit/>
          </a:bodyPr>
          <a:lstStyle/>
          <a:p>
            <a:pPr algn="ctr">
              <a:lnSpc>
                <a:spcPct val="150000"/>
              </a:lnSpc>
              <a:spcBef>
                <a:spcPts val="300"/>
              </a:spcBef>
              <a:spcAft>
                <a:spcPts val="300"/>
              </a:spcAft>
            </a:pP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Nam Á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1538639" y="2831692"/>
            <a:ext cx="7657214" cy="20550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10492465" y="5341215"/>
            <a:ext cx="7021430"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528761" y="5235964"/>
            <a:ext cx="7615239"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1224127" y="3227178"/>
            <a:ext cx="8116374" cy="901593"/>
          </a:xfrm>
          <a:prstGeom prst="rect">
            <a:avLst/>
          </a:prstGeom>
          <a:noFill/>
        </p:spPr>
        <p:txBody>
          <a:bodyPr wrap="square">
            <a:spAutoFit/>
          </a:bodyPr>
          <a:lstStyle/>
          <a:p>
            <a:pPr marL="742950" indent="-742950" algn="ctr">
              <a:lnSpc>
                <a:spcPct val="150000"/>
              </a:lnSpc>
              <a:buAutoNum type="alphaUcPeriod"/>
            </a:pPr>
            <a:r>
              <a:rPr lang="vi-VN"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Tày - Thái và Môn - Khơ-me</a:t>
            </a:r>
            <a:endParaRPr lang="en-US" sz="40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874689" y="5392048"/>
            <a:ext cx="8985114" cy="182492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chemeClr val="bg1"/>
                </a:solidFill>
                <a:latin typeface="Arial" panose="020B0604020202020204" pitchFamily="34" charset="0"/>
                <a:cs typeface="Arial" panose="020B0604020202020204" pitchFamily="34" charset="0"/>
              </a:rPr>
              <a:t>Việt</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endParaRPr lang="vi-VN" sz="4000" dirty="0">
              <a:solidFill>
                <a:schemeClr val="bg1"/>
              </a:solidFill>
              <a:latin typeface="Arial" panose="020B0604020202020204" pitchFamily="34" charset="0"/>
              <a:cs typeface="Arial" panose="020B0604020202020204" pitchFamily="34" charset="0"/>
            </a:endParaRPr>
          </a:p>
          <a:p>
            <a:pPr algn="ctr">
              <a:lnSpc>
                <a:spcPct val="150000"/>
              </a:lnSpc>
            </a:pP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Môn</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Khơ</a:t>
            </a:r>
            <a:r>
              <a:rPr lang="en-US" sz="4000" dirty="0">
                <a:solidFill>
                  <a:schemeClr val="bg1"/>
                </a:solidFill>
                <a:latin typeface="Arial" panose="020B0604020202020204" pitchFamily="34" charset="0"/>
                <a:cs typeface="Arial" panose="020B0604020202020204" pitchFamily="34" charset="0"/>
              </a:rPr>
              <a:t>-me.</a:t>
            </a: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0269380" y="5757012"/>
            <a:ext cx="7467600" cy="901593"/>
          </a:xfrm>
          <a:prstGeom prst="rect">
            <a:avLst/>
          </a:prstGeom>
          <a:noFill/>
        </p:spPr>
        <p:txBody>
          <a:bodyPr wrap="square">
            <a:spAutoFit/>
          </a:bodyPr>
          <a:lstStyle/>
          <a:p>
            <a:pPr algn="ctr">
              <a:lnSpc>
                <a:spcPct val="150000"/>
              </a:lnSpc>
            </a:pP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chemeClr val="bg1"/>
                </a:solidFill>
                <a:latin typeface="Arial" panose="020B0604020202020204" pitchFamily="34" charset="0"/>
                <a:cs typeface="Arial" panose="020B0604020202020204" pitchFamily="34" charset="0"/>
              </a:rPr>
              <a:t>Việt</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Tày</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Thái</a:t>
            </a:r>
            <a:r>
              <a:rPr lang="en-US" sz="4000" dirty="0">
                <a:solidFill>
                  <a:schemeClr val="bg1"/>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10492464" y="2808695"/>
            <a:ext cx="6977943" cy="213709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11509685" y="2871391"/>
            <a:ext cx="5268705" cy="1824923"/>
          </a:xfrm>
          <a:prstGeom prst="rect">
            <a:avLst/>
          </a:prstGeom>
          <a:noFill/>
        </p:spPr>
        <p:txBody>
          <a:bodyPr wrap="square">
            <a:spAutoFit/>
          </a:bodyPr>
          <a:lstStyle/>
          <a:p>
            <a:pPr algn="ctr">
              <a:lnSpc>
                <a:spcPct val="150000"/>
              </a:lnSpc>
            </a:pP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Việt</a:t>
            </a:r>
            <a:r>
              <a:rPr lang="en-US" sz="4000" dirty="0">
                <a:solidFill>
                  <a:schemeClr val="bg1"/>
                </a:solidFill>
                <a:latin typeface="Arial" panose="020B0604020202020204" pitchFamily="34" charset="0"/>
                <a:cs typeface="Arial" panose="020B0604020202020204" pitchFamily="34" charset="0"/>
              </a:rPr>
              <a:t> - </a:t>
            </a:r>
            <a:r>
              <a:rPr lang="en-US" sz="4000" dirty="0" err="1">
                <a:solidFill>
                  <a:schemeClr val="bg1"/>
                </a:solidFill>
                <a:latin typeface="Arial" panose="020B0604020202020204" pitchFamily="34" charset="0"/>
                <a:cs typeface="Arial" panose="020B0604020202020204" pitchFamily="34" charset="0"/>
              </a:rPr>
              <a:t>Mường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Mã</a:t>
            </a:r>
            <a:r>
              <a:rPr lang="en-US" sz="4000" dirty="0">
                <a:solidFill>
                  <a:schemeClr val="bg1"/>
                </a:solidFill>
                <a:latin typeface="Arial" panose="020B0604020202020204" pitchFamily="34" charset="0"/>
                <a:cs typeface="Arial" panose="020B0604020202020204" pitchFamily="34" charset="0"/>
              </a:rPr>
              <a:t> Lai - </a:t>
            </a:r>
            <a:r>
              <a:rPr lang="en-US" sz="4000" dirty="0" err="1">
                <a:solidFill>
                  <a:schemeClr val="bg1"/>
                </a:solidFill>
                <a:latin typeface="Arial" panose="020B0604020202020204" pitchFamily="34" charset="0"/>
                <a:cs typeface="Arial" panose="020B0604020202020204" pitchFamily="34" charset="0"/>
              </a:rPr>
              <a:t>Đa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Đảo</a:t>
            </a:r>
            <a:r>
              <a:rPr lang="en-US" sz="4000" dirty="0">
                <a:solidFill>
                  <a:schemeClr val="bg1"/>
                </a:solidFill>
                <a:latin typeface="Arial" panose="020B0604020202020204" pitchFamily="34" charset="0"/>
                <a:cs typeface="Arial" panose="020B0604020202020204" pitchFamily="34" charset="0"/>
              </a:rPr>
              <a:t>.</a:t>
            </a: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87896" y="7722263"/>
            <a:ext cx="2309542" cy="3046158"/>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93EC0B-CE51-4FA7-B37F-12A7F9464987}"/>
              </a:ext>
            </a:extLst>
          </p:cNvPr>
          <p:cNvSpPr/>
          <p:nvPr/>
        </p:nvSpPr>
        <p:spPr>
          <a:xfrm>
            <a:off x="3138229" y="5392048"/>
            <a:ext cx="958052" cy="97515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0641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15" grpId="0" animBg="1"/>
      <p:bldP spid="16" grpId="0"/>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3172387" y="504711"/>
            <a:ext cx="12928203" cy="1998176"/>
          </a:xfrm>
          <a:prstGeom prst="rect">
            <a:avLst/>
          </a:prstGeom>
          <a:noFill/>
        </p:spPr>
        <p:txBody>
          <a:bodyPr wrap="square">
            <a:spAutoFit/>
          </a:bodyPr>
          <a:lstStyle/>
          <a:p>
            <a:pPr algn="ctr">
              <a:lnSpc>
                <a:spcPct val="150000"/>
              </a:lnSpc>
              <a:spcBef>
                <a:spcPts val="300"/>
              </a:spcBef>
              <a:spcAft>
                <a:spcPts val="300"/>
              </a:spcAft>
            </a:pPr>
            <a:r>
              <a:rPr lang="fr-FR"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5</a:t>
            </a:r>
            <a:r>
              <a:rPr lang="vi-VN"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cs typeface="Arial" panose="020B0604020202020204" pitchFamily="34" charset="0"/>
              </a:rPr>
              <a:t>Nhóm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a:t>
            </a:r>
            <a:r>
              <a:rPr lang="en-US" sz="4400" dirty="0">
                <a:latin typeface="Arial" panose="020B0604020202020204" pitchFamily="34" charset="0"/>
                <a:cs typeface="Arial" panose="020B0604020202020204" pitchFamily="34" charset="0"/>
              </a:rPr>
              <a:t> Lai -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2038201" y="3250347"/>
            <a:ext cx="6481654" cy="177224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10633723" y="5624192"/>
            <a:ext cx="6481653" cy="189745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987864" y="5628306"/>
            <a:ext cx="6531991" cy="18974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616891" y="3693331"/>
            <a:ext cx="9151256" cy="769441"/>
          </a:xfrm>
          <a:prstGeom prst="rect">
            <a:avLst/>
          </a:prstGeom>
          <a:noFill/>
        </p:spPr>
        <p:txBody>
          <a:bodyPr wrap="square">
            <a:spAutoFit/>
          </a:bodyPr>
          <a:lstStyle/>
          <a:p>
            <a:pPr marL="742950" indent="-742950" algn="ctr">
              <a:buAutoNum type="alphaUcPeriod"/>
            </a:pP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Nam Á</a:t>
            </a:r>
            <a:endParaRPr lang="en-US" sz="44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2151646" y="5881880"/>
            <a:ext cx="6204425" cy="982513"/>
          </a:xfrm>
          <a:prstGeom prst="rect">
            <a:avLst/>
          </a:prstGeom>
          <a:noFill/>
        </p:spPr>
        <p:txBody>
          <a:bodyPr wrap="square">
            <a:spAutoFit/>
          </a:bodyPr>
          <a:lstStyle/>
          <a:p>
            <a:pPr algn="ctr">
              <a:lnSpc>
                <a:spcPct val="150000"/>
              </a:lnSpc>
            </a:pPr>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Nam Đảo</a:t>
            </a:r>
            <a:endParaRPr lang="en-US" sz="4400"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1988205" y="6094952"/>
            <a:ext cx="10181770" cy="769441"/>
          </a:xfrm>
          <a:prstGeom prst="rect">
            <a:avLst/>
          </a:prstGeom>
          <a:noFill/>
        </p:spPr>
        <p:txBody>
          <a:bodyPr wrap="square">
            <a:spAutoFit/>
          </a:bodyPr>
          <a:lstStyle/>
          <a:p>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Hán - Tạng</a:t>
            </a:r>
            <a:endParaRPr lang="en-US" sz="4400" dirty="0">
              <a:solidFill>
                <a:schemeClr val="bg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10637352" y="3182727"/>
            <a:ext cx="6481653" cy="175680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11240196" y="3432352"/>
            <a:ext cx="5268705" cy="982513"/>
          </a:xfrm>
          <a:prstGeom prst="rect">
            <a:avLst/>
          </a:prstGeom>
          <a:noFill/>
        </p:spPr>
        <p:txBody>
          <a:bodyPr wrap="square">
            <a:spAutoFit/>
          </a:bodyPr>
          <a:lstStyle/>
          <a:p>
            <a:pPr algn="ctr">
              <a:lnSpc>
                <a:spcPct val="150000"/>
              </a:lnSpc>
            </a:pPr>
            <a:r>
              <a:rPr lang="vi-VN"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Mông - Dao</a:t>
            </a:r>
            <a:endParaRPr lang="en-US" sz="4400" dirty="0">
              <a:solidFill>
                <a:schemeClr val="bg1"/>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94557" y="7203471"/>
            <a:ext cx="2702881" cy="3564950"/>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93EC0B-CE51-4FA7-B37F-12A7F9464987}"/>
              </a:ext>
            </a:extLst>
          </p:cNvPr>
          <p:cNvSpPr/>
          <p:nvPr/>
        </p:nvSpPr>
        <p:spPr>
          <a:xfrm>
            <a:off x="3429000" y="5992093"/>
            <a:ext cx="958052" cy="97515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057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15" grpId="0" animBg="1"/>
      <p:bldP spid="16"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99C80E87-7E60-4084-8129-A1F97B448FD1}"/>
              </a:ext>
            </a:extLst>
          </p:cNvPr>
          <p:cNvSpPr txBox="1"/>
          <p:nvPr/>
        </p:nvSpPr>
        <p:spPr>
          <a:xfrm>
            <a:off x="2628900" y="488811"/>
            <a:ext cx="13030200" cy="2014334"/>
          </a:xfrm>
          <a:prstGeom prst="rect">
            <a:avLst/>
          </a:prstGeom>
          <a:noFill/>
        </p:spPr>
        <p:txBody>
          <a:bodyPr wrap="square">
            <a:spAutoFit/>
          </a:bodyPr>
          <a:lstStyle/>
          <a:p>
            <a:pPr algn="ctr">
              <a:lnSpc>
                <a:spcPct val="150000"/>
              </a:lnSpc>
              <a:spcBef>
                <a:spcPts val="300"/>
              </a:spcBef>
              <a:spcAft>
                <a:spcPts val="300"/>
              </a:spcAft>
            </a:pPr>
            <a:r>
              <a:rPr lang="fr-FR"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6</a:t>
            </a:r>
            <a:r>
              <a:rPr lang="vi-VN"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cs typeface="Arial" panose="020B0604020202020204" pitchFamily="34" charset="0"/>
              </a:rPr>
              <a:t>Cồng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chiêng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loại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đây?</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FA0190CE-C324-4C48-B638-B66AD85F3C1A}"/>
              </a:ext>
            </a:extLst>
          </p:cNvPr>
          <p:cNvSpPr/>
          <p:nvPr/>
        </p:nvSpPr>
        <p:spPr>
          <a:xfrm>
            <a:off x="1725677" y="3315105"/>
            <a:ext cx="7341778" cy="22012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085DF014-706E-4ED5-87CB-52375D77088C}"/>
              </a:ext>
            </a:extLst>
          </p:cNvPr>
          <p:cNvSpPr/>
          <p:nvPr/>
        </p:nvSpPr>
        <p:spPr>
          <a:xfrm>
            <a:off x="9824252" y="6099965"/>
            <a:ext cx="7371548" cy="239684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BE2D64EA-9C0E-4972-AD47-310CE0EEDA9B}"/>
              </a:ext>
            </a:extLst>
          </p:cNvPr>
          <p:cNvSpPr/>
          <p:nvPr/>
        </p:nvSpPr>
        <p:spPr>
          <a:xfrm>
            <a:off x="1725678" y="6175651"/>
            <a:ext cx="7341777" cy="239684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B7DABF38-9850-477A-9833-E8DDD545F7E3}"/>
              </a:ext>
            </a:extLst>
          </p:cNvPr>
          <p:cNvSpPr txBox="1"/>
          <p:nvPr/>
        </p:nvSpPr>
        <p:spPr>
          <a:xfrm>
            <a:off x="1627463" y="3806140"/>
            <a:ext cx="7162800" cy="982513"/>
          </a:xfrm>
          <a:prstGeom prst="rect">
            <a:avLst/>
          </a:prstGeom>
          <a:noFill/>
        </p:spPr>
        <p:txBody>
          <a:bodyPr wrap="square">
            <a:spAutoFit/>
          </a:bodyPr>
          <a:lstStyle/>
          <a:p>
            <a:pPr marL="742950" indent="-742950" algn="ctr">
              <a:lnSpc>
                <a:spcPct val="150000"/>
              </a:lnSpc>
              <a:buAutoNum type="alphaUcPeriod"/>
            </a:pP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Tây Nguyên</a:t>
            </a:r>
            <a:endParaRPr lang="en-US" sz="44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F004AD57-4B79-4CF5-865A-55DF2C98A892}"/>
              </a:ext>
            </a:extLst>
          </p:cNvPr>
          <p:cNvSpPr txBox="1"/>
          <p:nvPr/>
        </p:nvSpPr>
        <p:spPr>
          <a:xfrm>
            <a:off x="1103026" y="6844975"/>
            <a:ext cx="8040974" cy="982513"/>
          </a:xfrm>
          <a:prstGeom prst="rect">
            <a:avLst/>
          </a:prstGeom>
          <a:noFill/>
        </p:spPr>
        <p:txBody>
          <a:bodyPr wrap="square">
            <a:spAutoFit/>
          </a:bodyPr>
          <a:lstStyle/>
          <a:p>
            <a:pPr algn="ctr">
              <a:lnSpc>
                <a:spcPct val="150000"/>
              </a:lnSpc>
            </a:pPr>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Đông Bắc</a:t>
            </a:r>
            <a:endParaRPr lang="en-US" sz="4400"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46FEBCEA-2FB9-4504-A3A2-3D1DB4520569}"/>
              </a:ext>
            </a:extLst>
          </p:cNvPr>
          <p:cNvSpPr txBox="1"/>
          <p:nvPr/>
        </p:nvSpPr>
        <p:spPr>
          <a:xfrm>
            <a:off x="10744200" y="6806648"/>
            <a:ext cx="5979075" cy="982513"/>
          </a:xfrm>
          <a:prstGeom prst="rect">
            <a:avLst/>
          </a:prstGeom>
          <a:noFill/>
        </p:spPr>
        <p:txBody>
          <a:bodyPr wrap="square">
            <a:spAutoFit/>
          </a:bodyPr>
          <a:lstStyle/>
          <a:p>
            <a:pPr algn="ctr">
              <a:lnSpc>
                <a:spcPct val="150000"/>
              </a:lnSpc>
            </a:pPr>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Nam Trung Bộ</a:t>
            </a:r>
            <a:endParaRPr lang="en-US" sz="4400" dirty="0">
              <a:solidFill>
                <a:schemeClr val="bg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4B87E465-8C40-4D93-9F15-10139BF93EFF}"/>
              </a:ext>
            </a:extLst>
          </p:cNvPr>
          <p:cNvSpPr/>
          <p:nvPr/>
        </p:nvSpPr>
        <p:spPr>
          <a:xfrm>
            <a:off x="9824253" y="3315106"/>
            <a:ext cx="7371548" cy="22012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E68553-6999-4B7D-BE04-2D6585F0A4EC}"/>
              </a:ext>
            </a:extLst>
          </p:cNvPr>
          <p:cNvSpPr txBox="1"/>
          <p:nvPr/>
        </p:nvSpPr>
        <p:spPr>
          <a:xfrm>
            <a:off x="9445854" y="3806139"/>
            <a:ext cx="8128346" cy="982513"/>
          </a:xfrm>
          <a:prstGeom prst="rect">
            <a:avLst/>
          </a:prstGeom>
          <a:noFill/>
        </p:spPr>
        <p:txBody>
          <a:bodyPr wrap="square">
            <a:spAutoFit/>
          </a:bodyPr>
          <a:lstStyle/>
          <a:p>
            <a:pPr algn="ctr">
              <a:lnSpc>
                <a:spcPct val="150000"/>
              </a:lnSpc>
            </a:pPr>
            <a:r>
              <a:rPr lang="vi-VN"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fr-FR"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Tây Bắc</a:t>
            </a:r>
            <a:endParaRPr lang="en-US" sz="4400" dirty="0">
              <a:solidFill>
                <a:schemeClr val="bg1"/>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841F9F02-4A5B-4B81-9C6D-CC31E645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10901" y="653290"/>
            <a:ext cx="1668947" cy="2201248"/>
          </a:xfrm>
          <a:prstGeom prst="rect">
            <a:avLst/>
          </a:prstGeom>
        </p:spPr>
      </p:pic>
      <p:sp>
        <p:nvSpPr>
          <p:cNvPr id="3" name="Rectangle 2">
            <a:extLst>
              <a:ext uri="{FF2B5EF4-FFF2-40B4-BE49-F238E27FC236}">
                <a16:creationId xmlns:a16="http://schemas.microsoft.com/office/drawing/2014/main" xmlns="" id="{D6F00AF6-4640-4DAB-93B5-426D5E9603F5}"/>
              </a:ext>
            </a:extLst>
          </p:cNvPr>
          <p:cNvSpPr/>
          <p:nvPr/>
        </p:nvSpPr>
        <p:spPr>
          <a:xfrm>
            <a:off x="-222882" y="-34662"/>
            <a:ext cx="1085601" cy="1062476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93EC0B-CE51-4FA7-B37F-12A7F9464987}"/>
              </a:ext>
            </a:extLst>
          </p:cNvPr>
          <p:cNvSpPr/>
          <p:nvPr/>
        </p:nvSpPr>
        <p:spPr>
          <a:xfrm>
            <a:off x="2971800" y="3928150"/>
            <a:ext cx="958052" cy="97515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0302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animBg="1"/>
      <p:bldP spid="35" grpId="0" animBg="1"/>
      <p:bldP spid="37" grpId="0"/>
      <p:bldP spid="41" grpId="0"/>
      <p:bldP spid="43" grpId="0"/>
      <p:bldP spid="15" grpId="0" animBg="1"/>
      <p:bldP spid="16"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258300"/>
            <a:ext cx="7315200" cy="478813"/>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5200" y="9258300"/>
            <a:ext cx="7315200" cy="47881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30400" y="9258300"/>
            <a:ext cx="7315200" cy="47881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1639" y="549887"/>
            <a:ext cx="7315200" cy="478813"/>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23561" y="549887"/>
            <a:ext cx="7315200" cy="47881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138761" y="549887"/>
            <a:ext cx="7315200" cy="478813"/>
          </a:xfrm>
          <a:prstGeom prst="rect">
            <a:avLst/>
          </a:prstGeom>
        </p:spPr>
      </p:pic>
      <p:grpSp>
        <p:nvGrpSpPr>
          <p:cNvPr id="17" name="Group 16">
            <a:extLst>
              <a:ext uri="{FF2B5EF4-FFF2-40B4-BE49-F238E27FC236}">
                <a16:creationId xmlns:a16="http://schemas.microsoft.com/office/drawing/2014/main" xmlns="" id="{287219A2-1676-A4A5-A8F9-8BAFBC374AC8}"/>
              </a:ext>
            </a:extLst>
          </p:cNvPr>
          <p:cNvGrpSpPr/>
          <p:nvPr/>
        </p:nvGrpSpPr>
        <p:grpSpPr>
          <a:xfrm>
            <a:off x="5359902" y="1742868"/>
            <a:ext cx="7568195" cy="1541747"/>
            <a:chOff x="9221952" y="2611152"/>
            <a:chExt cx="7568195" cy="1541747"/>
          </a:xfrm>
        </p:grpSpPr>
        <p:sp>
          <p:nvSpPr>
            <p:cNvPr id="18" name="AutoShape 4">
              <a:extLst>
                <a:ext uri="{FF2B5EF4-FFF2-40B4-BE49-F238E27FC236}">
                  <a16:creationId xmlns:a16="http://schemas.microsoft.com/office/drawing/2014/main" xmlns="" id="{6F5F6D08-1D7A-8DE1-58D2-A45CAD8CAD99}"/>
                </a:ext>
              </a:extLst>
            </p:cNvPr>
            <p:cNvSpPr/>
            <p:nvPr/>
          </p:nvSpPr>
          <p:spPr>
            <a:xfrm>
              <a:off x="9221952" y="2611152"/>
              <a:ext cx="7568195" cy="1541747"/>
            </a:xfrm>
            <a:prstGeom prst="rect">
              <a:avLst/>
            </a:prstGeom>
            <a:solidFill>
              <a:srgbClr val="E8B594"/>
            </a:solidFill>
          </p:spPr>
        </p:sp>
        <p:sp>
          <p:nvSpPr>
            <p:cNvPr id="19" name="TextBox 18">
              <a:extLst>
                <a:ext uri="{FF2B5EF4-FFF2-40B4-BE49-F238E27FC236}">
                  <a16:creationId xmlns:a16="http://schemas.microsoft.com/office/drawing/2014/main" xmlns="" id="{1C494D76-17FC-E282-267A-B821F7150ABA}"/>
                </a:ext>
              </a:extLst>
            </p:cNvPr>
            <p:cNvSpPr txBox="1"/>
            <p:nvPr/>
          </p:nvSpPr>
          <p:spPr>
            <a:xfrm>
              <a:off x="10166254" y="2611152"/>
              <a:ext cx="5699639" cy="1427570"/>
            </a:xfrm>
            <a:prstGeom prst="rect">
              <a:avLst/>
            </a:prstGeom>
            <a:noFill/>
          </p:spPr>
          <p:txBody>
            <a:bodyPr wrap="square">
              <a:spAutoFit/>
            </a:bodyPr>
            <a:lstStyle/>
            <a:p>
              <a:pPr lvl="0" algn="ctr">
                <a:lnSpc>
                  <a:spcPct val="150000"/>
                </a:lnSpc>
                <a:spcAft>
                  <a:spcPts val="800"/>
                </a:spcAft>
              </a:pPr>
              <a:r>
                <a:rPr lang="en-US" sz="6600" b="1">
                  <a:solidFill>
                    <a:srgbClr val="000000"/>
                  </a:solidFill>
                  <a:effectLst/>
                  <a:latin typeface="Arial" panose="020B0604020202020204" pitchFamily="34" charset="0"/>
                  <a:ea typeface="Arial" panose="020B0604020202020204" pitchFamily="34" charset="0"/>
                  <a:cs typeface="Arial" panose="020B0604020202020204" pitchFamily="34" charset="0"/>
                </a:rPr>
                <a:t>VẬN DỤNG</a:t>
              </a:r>
              <a:endParaRPr lang="en-US" sz="6600" b="1">
                <a:effectLst/>
                <a:latin typeface="Arial" panose="020B0604020202020204" pitchFamily="34" charset="0"/>
                <a:ea typeface="Arial" panose="020B0604020202020204" pitchFamily="34" charset="0"/>
                <a:cs typeface="Arial" panose="020B0604020202020204" pitchFamily="34" charset="0"/>
              </a:endParaRPr>
            </a:p>
          </p:txBody>
        </p:sp>
      </p:grpSp>
      <p:pic>
        <p:nvPicPr>
          <p:cNvPr id="6" name="Picture 26">
            <a:extLst>
              <a:ext uri="{FF2B5EF4-FFF2-40B4-BE49-F238E27FC236}">
                <a16:creationId xmlns:a16="http://schemas.microsoft.com/office/drawing/2014/main" xmlns="" id="{3A3CD71D-68C5-1EAF-1B7C-EBBFAE55DB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04029">
            <a:off x="13733210" y="2877018"/>
            <a:ext cx="3900332" cy="5483770"/>
          </a:xfrm>
          <a:prstGeom prst="rect">
            <a:avLst/>
          </a:prstGeom>
        </p:spPr>
      </p:pic>
      <p:sp>
        <p:nvSpPr>
          <p:cNvPr id="14" name="TextBox 13">
            <a:extLst>
              <a:ext uri="{FF2B5EF4-FFF2-40B4-BE49-F238E27FC236}">
                <a16:creationId xmlns:a16="http://schemas.microsoft.com/office/drawing/2014/main" xmlns="" id="{2715B347-C82E-441E-90A4-B1E8BB8E5013}"/>
              </a:ext>
            </a:extLst>
          </p:cNvPr>
          <p:cNvSpPr txBox="1"/>
          <p:nvPr/>
        </p:nvSpPr>
        <p:spPr>
          <a:xfrm>
            <a:off x="1315038" y="4040083"/>
            <a:ext cx="11968909" cy="3013838"/>
          </a:xfrm>
          <a:prstGeom prst="rect">
            <a:avLst/>
          </a:prstGeom>
          <a:noFill/>
        </p:spPr>
        <p:txBody>
          <a:bodyPr wrap="square">
            <a:spAutoFit/>
          </a:bodyPr>
          <a:lstStyle/>
          <a:p>
            <a:pPr algn="just">
              <a:lnSpc>
                <a:spcPct val="150000"/>
              </a:lnSpc>
              <a:spcBef>
                <a:spcPts val="100"/>
              </a:spcBef>
              <a:spcAft>
                <a:spcPts val="100"/>
              </a:spcAft>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Sưu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tầm</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giới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thiệu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7">
            <a:extLst>
              <a:ext uri="{FF2B5EF4-FFF2-40B4-BE49-F238E27FC236}">
                <a16:creationId xmlns:a16="http://schemas.microsoft.com/office/drawing/2014/main" xmlns="" id="{E79632B4-EA56-407B-A323-4E9456E3D226}"/>
              </a:ext>
            </a:extLst>
          </p:cNvPr>
          <p:cNvPicPr>
            <a:picLocks noChangeAspect="1"/>
          </p:cNvPicPr>
          <p:nvPr/>
        </p:nvPicPr>
        <p:blipFill>
          <a:blip r:embed="rId6"/>
          <a:srcRect/>
          <a:stretch>
            <a:fillRect/>
          </a:stretch>
        </p:blipFill>
        <p:spPr>
          <a:xfrm>
            <a:off x="1600200" y="1175493"/>
            <a:ext cx="3287551" cy="2805692"/>
          </a:xfrm>
          <a:prstGeom prst="rect">
            <a:avLst/>
          </a:prstGeom>
        </p:spPr>
      </p:pic>
      <p:grpSp>
        <p:nvGrpSpPr>
          <p:cNvPr id="22" name="Group 21">
            <a:extLst>
              <a:ext uri="{FF2B5EF4-FFF2-40B4-BE49-F238E27FC236}">
                <a16:creationId xmlns:a16="http://schemas.microsoft.com/office/drawing/2014/main" xmlns="" id="{428D5596-323B-4644-9E82-E7C172F7DD71}"/>
              </a:ext>
            </a:extLst>
          </p:cNvPr>
          <p:cNvGrpSpPr/>
          <p:nvPr/>
        </p:nvGrpSpPr>
        <p:grpSpPr>
          <a:xfrm>
            <a:off x="4899255" y="7227986"/>
            <a:ext cx="7763343" cy="2632292"/>
            <a:chOff x="1648169" y="7262742"/>
            <a:chExt cx="5689311" cy="2632292"/>
          </a:xfrm>
        </p:grpSpPr>
        <p:sp>
          <p:nvSpPr>
            <p:cNvPr id="23" name="Rectangle 22">
              <a:extLst>
                <a:ext uri="{FF2B5EF4-FFF2-40B4-BE49-F238E27FC236}">
                  <a16:creationId xmlns:a16="http://schemas.microsoft.com/office/drawing/2014/main" xmlns="" id="{A964B019-A451-4CA4-B9CD-B28A61265494}"/>
                </a:ext>
              </a:extLst>
            </p:cNvPr>
            <p:cNvSpPr/>
            <p:nvPr/>
          </p:nvSpPr>
          <p:spPr>
            <a:xfrm>
              <a:off x="2060629" y="7748095"/>
              <a:ext cx="5276851" cy="2146939"/>
            </a:xfrm>
            <a:prstGeom prst="rect">
              <a:avLst/>
            </a:prstGeom>
            <a:solidFill>
              <a:schemeClr val="bg1"/>
            </a:solidFill>
            <a:ln w="57150">
              <a:solidFill>
                <a:srgbClr val="FFCC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dirty="0">
                  <a:solidFill>
                    <a:srgbClr val="FF0000"/>
                  </a:solidFill>
                  <a:latin typeface="Arial" panose="020B0604020202020204" pitchFamily="34" charset="0"/>
                  <a:cs typeface="Arial" panose="020B0604020202020204" pitchFamily="34" charset="0"/>
                </a:rPr>
                <a:t>Gợi</a:t>
              </a:r>
              <a:r>
                <a:rPr lang="en-US" sz="4000" b="1" i="1" dirty="0">
                  <a:solidFill>
                    <a:srgbClr val="FF0000"/>
                  </a:solidFill>
                  <a:latin typeface="Arial" panose="020B0604020202020204" pitchFamily="34" charset="0"/>
                  <a:cs typeface="Arial" panose="020B0604020202020204" pitchFamily="34" charset="0"/>
                </a:rPr>
                <a:t> ý:</a:t>
              </a:r>
              <a:r>
                <a:rPr lang="vi-VN" sz="4000" b="1" i="1" dirty="0">
                  <a:solidFill>
                    <a:srgbClr val="FF0000"/>
                  </a:solidFill>
                  <a:latin typeface="Arial" panose="020B0604020202020204" pitchFamily="34" charset="0"/>
                  <a:cs typeface="Arial" panose="020B0604020202020204" pitchFamily="34" charset="0"/>
                </a:rPr>
                <a:t> </a:t>
              </a:r>
              <a:r>
                <a:rPr lang="vi-VN" sz="4000" i="1" dirty="0">
                  <a:solidFill>
                    <a:schemeClr val="tx1"/>
                  </a:solidFill>
                  <a:latin typeface="Arial" panose="020B0604020202020204" pitchFamily="34" charset="0"/>
                  <a:cs typeface="Arial" panose="020B0604020202020204" pitchFamily="34" charset="0"/>
                </a:rPr>
                <a:t>dân tộc Thái, H’mông, Chăm, Khơ – me,...</a:t>
              </a:r>
              <a:endParaRPr lang="en-US" sz="4000" i="1" dirty="0">
                <a:solidFill>
                  <a:schemeClr val="tx1"/>
                </a:solidFill>
                <a:latin typeface="Arial" panose="020B0604020202020204" pitchFamily="34" charset="0"/>
                <a:cs typeface="Arial" panose="020B0604020202020204" pitchFamily="34" charset="0"/>
              </a:endParaRPr>
            </a:p>
          </p:txBody>
        </p:sp>
        <p:pic>
          <p:nvPicPr>
            <p:cNvPr id="24" name="Picture 13">
              <a:extLst>
                <a:ext uri="{FF2B5EF4-FFF2-40B4-BE49-F238E27FC236}">
                  <a16:creationId xmlns:a16="http://schemas.microsoft.com/office/drawing/2014/main" xmlns="" id="{061BF60D-8CD7-4176-BECA-E69D8BE20C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8169" y="7262742"/>
              <a:ext cx="824922" cy="1161959"/>
            </a:xfrm>
            <a:prstGeom prst="rect">
              <a:avLst/>
            </a:prstGeom>
          </p:spPr>
        </p:pic>
      </p:grpSp>
    </p:spTree>
    <p:extLst>
      <p:ext uri="{BB962C8B-B14F-4D97-AF65-F5344CB8AC3E}">
        <p14:creationId xmlns:p14="http://schemas.microsoft.com/office/powerpoint/2010/main" val="410456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450" decel="100000" fill="hold"/>
                                        <p:tgtEl>
                                          <p:spTgt spid="22"/>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xmlns="" id="{3EA8F2AD-3EAA-2740-1EC1-D55A187D51AA}"/>
              </a:ext>
            </a:extLst>
          </p:cNvPr>
          <p:cNvGrpSpPr/>
          <p:nvPr/>
        </p:nvGrpSpPr>
        <p:grpSpPr>
          <a:xfrm>
            <a:off x="690141" y="379295"/>
            <a:ext cx="8458199" cy="8994931"/>
            <a:chOff x="459243" y="696929"/>
            <a:chExt cx="8458199" cy="8994931"/>
          </a:xfrm>
        </p:grpSpPr>
        <p:grpSp>
          <p:nvGrpSpPr>
            <p:cNvPr id="17" name="Group 16">
              <a:extLst>
                <a:ext uri="{FF2B5EF4-FFF2-40B4-BE49-F238E27FC236}">
                  <a16:creationId xmlns:a16="http://schemas.microsoft.com/office/drawing/2014/main" xmlns="" id="{0B6E2D6E-16A2-3BF9-304A-007117BA60F7}"/>
                </a:ext>
              </a:extLst>
            </p:cNvPr>
            <p:cNvGrpSpPr/>
            <p:nvPr/>
          </p:nvGrpSpPr>
          <p:grpSpPr>
            <a:xfrm>
              <a:off x="459243" y="696929"/>
              <a:ext cx="8458199" cy="8994931"/>
              <a:chOff x="955511" y="1054630"/>
              <a:chExt cx="8458199" cy="8994931"/>
            </a:xfrm>
          </p:grpSpPr>
          <p:pic>
            <p:nvPicPr>
              <p:cNvPr id="3" name="Picture 3"/>
              <p:cNvPicPr>
                <a:picLocks noChangeAspect="1"/>
              </p:cNvPicPr>
              <p:nvPr/>
            </p:nvPicPr>
            <p:blipFill>
              <a:blip r:embed="rId3">
                <a:lum bright="70000" contrast="-70000"/>
              </a:blip>
              <a:srcRect t="8146" b="8146"/>
              <a:stretch>
                <a:fillRect/>
              </a:stretch>
            </p:blipFill>
            <p:spPr>
              <a:xfrm>
                <a:off x="955511" y="1435030"/>
                <a:ext cx="8458199" cy="8614531"/>
              </a:xfrm>
              <a:prstGeom prst="rect">
                <a:avLst/>
              </a:prstGeom>
            </p:spPr>
          </p:pic>
          <p:pic>
            <p:nvPicPr>
              <p:cNvPr id="13" name="Picture 13"/>
              <p:cNvPicPr>
                <a:picLocks noChangeAspect="1"/>
              </p:cNvPicPr>
              <p:nvPr/>
            </p:nvPicPr>
            <p:blipFill>
              <a:blip r:embed="rId4"/>
              <a:srcRect/>
              <a:stretch>
                <a:fillRect/>
              </a:stretch>
            </p:blipFill>
            <p:spPr>
              <a:xfrm>
                <a:off x="4811342"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026334" y="2225984"/>
              <a:ext cx="5375630"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Khơ</a:t>
              </a:r>
              <a:r>
                <a:rPr lang="en-US" sz="4800" b="1" dirty="0">
                  <a:solidFill>
                    <a:srgbClr val="FF0000"/>
                  </a:solidFill>
                  <a:latin typeface="Arial" panose="020B0604020202020204" pitchFamily="34" charset="0"/>
                  <a:cs typeface="Arial" panose="020B0604020202020204" pitchFamily="34" charset="0"/>
                </a:rPr>
                <a:t> - me </a:t>
              </a:r>
            </a:p>
          </p:txBody>
        </p:sp>
        <p:sp>
          <p:nvSpPr>
            <p:cNvPr id="6" name="TextBox 5">
              <a:extLst>
                <a:ext uri="{FF2B5EF4-FFF2-40B4-BE49-F238E27FC236}">
                  <a16:creationId xmlns:a16="http://schemas.microsoft.com/office/drawing/2014/main" xmlns="" id="{E1B1428F-701F-EEA9-C494-06213A473235}"/>
                </a:ext>
              </a:extLst>
            </p:cNvPr>
            <p:cNvSpPr txBox="1"/>
            <p:nvPr/>
          </p:nvSpPr>
          <p:spPr>
            <a:xfrm>
              <a:off x="637449" y="3119328"/>
              <a:ext cx="8101788" cy="5486054"/>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ân tộc bản địa sinh sống lâu đời nhất ở Đồng bằng Sông Cửu Long.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100"/>
                </a:spcBef>
                <a:spcAft>
                  <a:spcPts val="100"/>
                </a:spcAft>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a:t>
              </a:r>
              <a:r>
                <a:rPr lang="vi-VN" sz="3600" dirty="0" err="1">
                  <a:solidFill>
                    <a:srgbClr val="000000"/>
                  </a:solidFill>
                  <a:latin typeface="Arial" panose="020B0604020202020204" pitchFamily="34" charset="0"/>
                  <a:ea typeface="Calibri" panose="020F0502020204030204" pitchFamily="34" charset="0"/>
                  <a:cs typeface="Arial" panose="020B0604020202020204" pitchFamily="34" charset="0"/>
                </a:rPr>
                <a:t>Kh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ơ – me</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 được công nhận là một dân tộc trong số 54 dân tộc tại Việt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1"/>
          <p:cNvPicPr>
            <a:picLocks noChangeAspect="1"/>
          </p:cNvPicPr>
          <p:nvPr/>
        </p:nvPicPr>
        <p:blipFill>
          <a:blip r:embed="rId5"/>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8"/>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8"/>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9"/>
          <a:srcRect l="48658" t="40379" r="5585"/>
          <a:stretch>
            <a:fillRect/>
          </a:stretch>
        </p:blipFill>
        <p:spPr>
          <a:xfrm rot="-9334208">
            <a:off x="-1680680" y="8429004"/>
            <a:ext cx="8614985" cy="4055220"/>
          </a:xfrm>
          <a:prstGeom prst="rect">
            <a:avLst/>
          </a:prstGeom>
        </p:spPr>
      </p:pic>
      <p:pic>
        <p:nvPicPr>
          <p:cNvPr id="9" name="Picture 8" descr="A group of women in clothing&#10;&#10;Description automatically generated with low confidence">
            <a:extLst>
              <a:ext uri="{FF2B5EF4-FFF2-40B4-BE49-F238E27FC236}">
                <a16:creationId xmlns:a16="http://schemas.microsoft.com/office/drawing/2014/main" xmlns="" id="{BBE15D3C-05A0-A9F0-3529-F31A0C5C03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6627" y="2383617"/>
            <a:ext cx="7266048" cy="5366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217461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4061" y="311421"/>
            <a:ext cx="17539877" cy="9664157"/>
            <a:chOff x="0" y="0"/>
            <a:chExt cx="6295575" cy="3469640"/>
          </a:xfrm>
          <a:solidFill>
            <a:srgbClr val="887651"/>
          </a:solidFill>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3">
            <a:extLst>
              <a:ext uri="{FF2B5EF4-FFF2-40B4-BE49-F238E27FC236}">
                <a16:creationId xmlns:a16="http://schemas.microsoft.com/office/drawing/2014/main" xmlns="" id="{92B16B8C-4884-B7DD-0C5C-53A294EE9CA5}"/>
              </a:ext>
            </a:extLst>
          </p:cNvPr>
          <p:cNvSpPr txBox="1"/>
          <p:nvPr/>
        </p:nvSpPr>
        <p:spPr>
          <a:xfrm>
            <a:off x="4598418" y="1181100"/>
            <a:ext cx="9091162" cy="1337161"/>
          </a:xfrm>
          <a:prstGeom prst="rect">
            <a:avLst/>
          </a:prstGeom>
        </p:spPr>
        <p:txBody>
          <a:bodyPr wrap="square" lIns="0" tIns="0" rIns="0" bIns="0" rtlCol="0" anchor="t">
            <a:spAutoFit/>
          </a:bodyPr>
          <a:lstStyle/>
          <a:p>
            <a:pPr algn="ctr">
              <a:lnSpc>
                <a:spcPts val="11899"/>
              </a:lnSpc>
            </a:pPr>
            <a:r>
              <a:rPr lang="en-US" sz="6600" b="1">
                <a:solidFill>
                  <a:srgbClr val="5F1A1F"/>
                </a:solidFill>
                <a:latin typeface="Arial" panose="020B0604020202020204" pitchFamily="34" charset="0"/>
                <a:cs typeface="Arial" panose="020B0604020202020204" pitchFamily="34" charset="0"/>
              </a:rPr>
              <a:t>HƯỚNG DẪN VỀ NHÀ</a:t>
            </a:r>
          </a:p>
        </p:txBody>
      </p:sp>
      <p:sp>
        <p:nvSpPr>
          <p:cNvPr id="15" name="TextBox 14">
            <a:extLst>
              <a:ext uri="{FF2B5EF4-FFF2-40B4-BE49-F238E27FC236}">
                <a16:creationId xmlns:a16="http://schemas.microsoft.com/office/drawing/2014/main" xmlns="" id="{08170176-3FF7-47BA-7D1B-335AFC4431B7}"/>
              </a:ext>
            </a:extLst>
          </p:cNvPr>
          <p:cNvSpPr txBox="1"/>
          <p:nvPr/>
        </p:nvSpPr>
        <p:spPr>
          <a:xfrm>
            <a:off x="1066800" y="4549845"/>
            <a:ext cx="4190024" cy="1824923"/>
          </a:xfrm>
          <a:prstGeom prst="rect">
            <a:avLst/>
          </a:prstGeom>
          <a:noFill/>
        </p:spPr>
        <p:txBody>
          <a:bodyPr wrap="square">
            <a:spAutoFit/>
          </a:bodyPr>
          <a:lstStyle/>
          <a:p>
            <a:pPr lvl="0" algn="ctr">
              <a:lnSpc>
                <a:spcPct val="150000"/>
              </a:lnSpc>
              <a:spcAft>
                <a:spcPts val="8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16" name="AutoShape 4">
            <a:extLst>
              <a:ext uri="{FF2B5EF4-FFF2-40B4-BE49-F238E27FC236}">
                <a16:creationId xmlns:a16="http://schemas.microsoft.com/office/drawing/2014/main" xmlns="" id="{A93503EB-75BD-9B10-6631-5634612DAFD5}"/>
              </a:ext>
            </a:extLst>
          </p:cNvPr>
          <p:cNvSpPr/>
          <p:nvPr/>
        </p:nvSpPr>
        <p:spPr>
          <a:xfrm>
            <a:off x="1760975" y="3842734"/>
            <a:ext cx="14861266" cy="0"/>
          </a:xfrm>
          <a:prstGeom prst="line">
            <a:avLst/>
          </a:prstGeom>
          <a:ln w="47625" cap="flat">
            <a:solidFill>
              <a:srgbClr val="9F4727"/>
            </a:solidFill>
            <a:prstDash val="solid"/>
            <a:headEnd type="none" w="sm" len="sm"/>
            <a:tailEnd type="none" w="sm" len="sm"/>
          </a:ln>
        </p:spPr>
      </p:sp>
      <p:sp>
        <p:nvSpPr>
          <p:cNvPr id="17" name="Oval 16">
            <a:extLst>
              <a:ext uri="{FF2B5EF4-FFF2-40B4-BE49-F238E27FC236}">
                <a16:creationId xmlns:a16="http://schemas.microsoft.com/office/drawing/2014/main" xmlns="" id="{EE9A2E67-E703-C541-F9C6-BFC1961F8440}"/>
              </a:ext>
            </a:extLst>
          </p:cNvPr>
          <p:cNvSpPr/>
          <p:nvPr/>
        </p:nvSpPr>
        <p:spPr>
          <a:xfrm>
            <a:off x="2521732" y="3202654"/>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xmlns="" id="{5B67A30A-2915-6635-1765-9C403D42533A}"/>
              </a:ext>
            </a:extLst>
          </p:cNvPr>
          <p:cNvSpPr/>
          <p:nvPr/>
        </p:nvSpPr>
        <p:spPr>
          <a:xfrm>
            <a:off x="7942959" y="3202654"/>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xmlns="" id="{7D47918D-4098-10D1-9666-E9CA6D401A1E}"/>
              </a:ext>
            </a:extLst>
          </p:cNvPr>
          <p:cNvSpPr/>
          <p:nvPr/>
        </p:nvSpPr>
        <p:spPr>
          <a:xfrm>
            <a:off x="13977781" y="3202654"/>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xmlns="" id="{9EC9FBBB-8AB1-87DF-8F51-F11AD3362A26}"/>
              </a:ext>
            </a:extLst>
          </p:cNvPr>
          <p:cNvSpPr txBox="1"/>
          <p:nvPr/>
        </p:nvSpPr>
        <p:spPr>
          <a:xfrm>
            <a:off x="5334000" y="4492874"/>
            <a:ext cx="6013313" cy="3671583"/>
          </a:xfrm>
          <a:prstGeom prst="rect">
            <a:avLst/>
          </a:prstGeom>
          <a:noFill/>
        </p:spPr>
        <p:txBody>
          <a:bodyPr wrap="square">
            <a:spAutoFit/>
          </a:bodyPr>
          <a:lstStyle/>
          <a:p>
            <a:pPr lvl="0" algn="ctr">
              <a:lnSpc>
                <a:spcPct val="150000"/>
              </a:lnSpc>
              <a:spcAft>
                <a:spcPts val="800"/>
              </a:spcAft>
            </a:pPr>
            <a:r>
              <a:rPr lang="en-US" sz="4000" dirty="0" err="1">
                <a:solidFill>
                  <a:srgbClr val="000000"/>
                </a:solidFill>
                <a:latin typeface="Arial" panose="020B0604020202020204" pitchFamily="34" charset="0"/>
                <a:ea typeface="Arial" panose="020B0604020202020204" pitchFamily="34" charset="0"/>
                <a:cs typeface="Arial" panose="020B0604020202020204" pitchFamily="34" charset="0"/>
              </a:rPr>
              <a:t>Hoàn</a:t>
            </a: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ea typeface="Arial" panose="020B0604020202020204" pitchFamily="34" charset="0"/>
                <a:cs typeface="Arial" panose="020B0604020202020204" pitchFamily="34" charset="0"/>
              </a:rPr>
              <a:t>thành</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 các bài tập phần Luyện tập, Vận dụng và các bài tập trong SBT (Tr.45 – 47)</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A6826986-4035-4D3C-4729-9254A61D4FB6}"/>
              </a:ext>
            </a:extLst>
          </p:cNvPr>
          <p:cNvSpPr txBox="1"/>
          <p:nvPr/>
        </p:nvSpPr>
        <p:spPr>
          <a:xfrm>
            <a:off x="11811000" y="4492874"/>
            <a:ext cx="5396870" cy="3671583"/>
          </a:xfrm>
          <a:prstGeom prst="rect">
            <a:avLst/>
          </a:prstGeom>
          <a:noFill/>
        </p:spPr>
        <p:txBody>
          <a:bodyPr wrap="square">
            <a:spAutoFit/>
          </a:bodyPr>
          <a:lstStyle/>
          <a:p>
            <a:pPr lvl="0" algn="ctr">
              <a:lnSpc>
                <a:spcPct val="150000"/>
              </a:lnSpc>
              <a:spcAft>
                <a:spcPts val="800"/>
              </a:spcAft>
            </a:pPr>
            <a:r>
              <a:rPr lang="vi-VN" sz="4000" dirty="0">
                <a:solidFill>
                  <a:srgbClr val="000000"/>
                </a:solidFill>
                <a:ea typeface="Arial" panose="020B0604020202020204" pitchFamily="34" charset="0"/>
                <a:cs typeface="Arial" panose="020B0604020202020204" pitchFamily="34" charset="0"/>
              </a:rPr>
              <a:t>Đọc và tìm hiểu trước </a:t>
            </a:r>
            <a:r>
              <a:rPr lang="vi-VN" sz="4000" b="1" i="1" dirty="0">
                <a:solidFill>
                  <a:srgbClr val="000000"/>
                </a:solidFill>
                <a:ea typeface="Arial" panose="020B0604020202020204" pitchFamily="34" charset="0"/>
                <a:cs typeface="Arial" panose="020B0604020202020204" pitchFamily="34" charset="0"/>
              </a:rPr>
              <a:t>Bài 17. Khối đại đoàn kết dân tộc trong lịch sử Việt Nam.</a:t>
            </a:r>
            <a:endParaRPr lang="en-US" sz="4000" b="1" i="1" dirty="0">
              <a:effectLst/>
              <a:latin typeface="Arial" panose="020B0604020202020204" pitchFamily="34" charset="0"/>
              <a:ea typeface="Arial" panose="020B0604020202020204" pitchFamily="34" charset="0"/>
              <a:cs typeface="Arial" panose="020B0604020202020204" pitchFamily="34" charset="0"/>
            </a:endParaRPr>
          </a:p>
        </p:txBody>
      </p:sp>
      <p:pic>
        <p:nvPicPr>
          <p:cNvPr id="4" name="Picture 26">
            <a:extLst>
              <a:ext uri="{FF2B5EF4-FFF2-40B4-BE49-F238E27FC236}">
                <a16:creationId xmlns:a16="http://schemas.microsoft.com/office/drawing/2014/main" xmlns="" id="{1FE3AB4C-7156-5E42-46C9-66174AC979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758" y="6543367"/>
            <a:ext cx="4889072" cy="3724584"/>
          </a:xfrm>
          <a:prstGeom prst="rect">
            <a:avLst/>
          </a:prstGeom>
        </p:spPr>
      </p:pic>
    </p:spTree>
    <p:extLst>
      <p:ext uri="{BB962C8B-B14F-4D97-AF65-F5344CB8AC3E}">
        <p14:creationId xmlns:p14="http://schemas.microsoft.com/office/powerpoint/2010/main" val="1921174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500"/>
                                        <p:tgtEl>
                                          <p:spTgt spid="19"/>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0"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 name="Group 3"/>
          <p:cNvGrpSpPr/>
          <p:nvPr/>
        </p:nvGrpSpPr>
        <p:grpSpPr>
          <a:xfrm>
            <a:off x="604101" y="319141"/>
            <a:ext cx="17096555" cy="9422315"/>
            <a:chOff x="0" y="0"/>
            <a:chExt cx="6295575" cy="3469640"/>
          </a:xfrm>
          <a:solidFill>
            <a:srgbClr val="887651"/>
          </a:solidFill>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10" name="TextBox 2">
            <a:extLst>
              <a:ext uri="{FF2B5EF4-FFF2-40B4-BE49-F238E27FC236}">
                <a16:creationId xmlns:a16="http://schemas.microsoft.com/office/drawing/2014/main" xmlns="" id="{8890E01E-4C01-8217-B8DD-FC21CD021E29}"/>
              </a:ext>
            </a:extLst>
          </p:cNvPr>
          <p:cNvSpPr txBox="1"/>
          <p:nvPr/>
        </p:nvSpPr>
        <p:spPr>
          <a:xfrm>
            <a:off x="4299650" y="4269121"/>
            <a:ext cx="9705456" cy="3465179"/>
          </a:xfrm>
          <a:prstGeom prst="rect">
            <a:avLst/>
          </a:prstGeom>
        </p:spPr>
        <p:txBody>
          <a:bodyPr wrap="square" lIns="0" tIns="0" rIns="0" bIns="0" rtlCol="0" anchor="t">
            <a:spAutoFit/>
          </a:bodyPr>
          <a:lstStyle/>
          <a:p>
            <a:pPr algn="ctr">
              <a:lnSpc>
                <a:spcPct val="150000"/>
              </a:lnSpc>
            </a:pPr>
            <a:r>
              <a:rPr lang="vi-VN" sz="8000" b="1">
                <a:solidFill>
                  <a:srgbClr val="5F1A1F"/>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5F1A1F"/>
                </a:solidFill>
                <a:latin typeface="Arial" panose="020B0604020202020204" pitchFamily="34" charset="0"/>
                <a:cs typeface="Arial" panose="020B0604020202020204" pitchFamily="34" charset="0"/>
              </a:rPr>
              <a:t>ĐÃ LẮNG NGHE!</a:t>
            </a:r>
          </a:p>
        </p:txBody>
      </p:sp>
      <p:grpSp>
        <p:nvGrpSpPr>
          <p:cNvPr id="12" name="Group 11">
            <a:extLst>
              <a:ext uri="{FF2B5EF4-FFF2-40B4-BE49-F238E27FC236}">
                <a16:creationId xmlns:a16="http://schemas.microsoft.com/office/drawing/2014/main" xmlns="" id="{F6DC8758-DE4D-9101-4FEF-5453DA8DA08C}"/>
              </a:ext>
            </a:extLst>
          </p:cNvPr>
          <p:cNvGrpSpPr/>
          <p:nvPr/>
        </p:nvGrpSpPr>
        <p:grpSpPr>
          <a:xfrm>
            <a:off x="3483403" y="2448527"/>
            <a:ext cx="11321191" cy="1666745"/>
            <a:chOff x="1295400" y="5915155"/>
            <a:chExt cx="11321191" cy="1666745"/>
          </a:xfrm>
        </p:grpSpPr>
        <p:sp>
          <p:nvSpPr>
            <p:cNvPr id="2" name="AutoShape 2"/>
            <p:cNvSpPr/>
            <p:nvPr/>
          </p:nvSpPr>
          <p:spPr>
            <a:xfrm>
              <a:off x="1295400" y="6015049"/>
              <a:ext cx="11321191" cy="1566851"/>
            </a:xfrm>
            <a:prstGeom prst="rect">
              <a:avLst/>
            </a:prstGeom>
            <a:solidFill>
              <a:srgbClr val="FFFFFF"/>
            </a:solidFill>
          </p:spPr>
        </p:sp>
        <p:sp>
          <p:nvSpPr>
            <p:cNvPr id="11" name="TextBox 2">
              <a:extLst>
                <a:ext uri="{FF2B5EF4-FFF2-40B4-BE49-F238E27FC236}">
                  <a16:creationId xmlns:a16="http://schemas.microsoft.com/office/drawing/2014/main" xmlns="" id="{6EBE81CA-F51F-D018-6F38-D39419A13D15}"/>
                </a:ext>
              </a:extLst>
            </p:cNvPr>
            <p:cNvSpPr txBox="1"/>
            <p:nvPr/>
          </p:nvSpPr>
          <p:spPr>
            <a:xfrm>
              <a:off x="1562763" y="5915155"/>
              <a:ext cx="10611477" cy="1618520"/>
            </a:xfrm>
            <a:prstGeom prst="rect">
              <a:avLst/>
            </a:prstGeom>
          </p:spPr>
          <p:txBody>
            <a:bodyPr wrap="square" lIns="0" tIns="0" rIns="0" bIns="0" rtlCol="0" anchor="t">
              <a:spAutoFit/>
            </a:bodyPr>
            <a:lstStyle/>
            <a:p>
              <a:pPr algn="ctr">
                <a:lnSpc>
                  <a:spcPct val="150000"/>
                </a:lnSpc>
              </a:pPr>
              <a:r>
                <a:rPr lang="en-US" sz="8000" b="1">
                  <a:solidFill>
                    <a:srgbClr val="FFCC00"/>
                  </a:solidFill>
                  <a:latin typeface="Arial" panose="020B0604020202020204" pitchFamily="34" charset="0"/>
                  <a:cs typeface="Arial" panose="020B0604020202020204" pitchFamily="34" charset="0"/>
                </a:rPr>
                <a:t>BÀI HỌC KẾT THÚC!</a:t>
              </a:r>
              <a:endParaRPr lang="vi-VN" sz="8000" b="1">
                <a:solidFill>
                  <a:srgbClr val="FFCC00"/>
                </a:solidFill>
                <a:latin typeface="Arial" panose="020B060402020202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xmlns="" id="{B73F8112-8B8D-9FE1-E58F-8B36754657DD}"/>
              </a:ext>
            </a:extLst>
          </p:cNvPr>
          <p:cNvPicPr>
            <a:picLocks noChangeAspect="1"/>
          </p:cNvPicPr>
          <p:nvPr/>
        </p:nvPicPr>
        <p:blipFill>
          <a:blip r:embed="rId2"/>
          <a:srcRect/>
          <a:stretch>
            <a:fillRect/>
          </a:stretch>
        </p:blipFill>
        <p:spPr>
          <a:xfrm>
            <a:off x="12877801" y="6096143"/>
            <a:ext cx="5433852" cy="4190857"/>
          </a:xfrm>
          <a:prstGeom prst="rect">
            <a:avLst/>
          </a:prstGeom>
        </p:spPr>
      </p:pic>
      <p:pic>
        <p:nvPicPr>
          <p:cNvPr id="14" name="Picture 13">
            <a:extLst>
              <a:ext uri="{FF2B5EF4-FFF2-40B4-BE49-F238E27FC236}">
                <a16:creationId xmlns:a16="http://schemas.microsoft.com/office/drawing/2014/main" xmlns="" id="{EE2D0209-CE72-4176-379B-F90613F137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754671"/>
            <a:ext cx="4038600" cy="5532330"/>
          </a:xfrm>
          <a:prstGeom prst="rect">
            <a:avLst/>
          </a:prstGeom>
        </p:spPr>
      </p:pic>
    </p:spTree>
    <p:extLst>
      <p:ext uri="{BB962C8B-B14F-4D97-AF65-F5344CB8AC3E}">
        <p14:creationId xmlns:p14="http://schemas.microsoft.com/office/powerpoint/2010/main" val="283077164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schemeClr val="accent6">
                <a:shade val="45000"/>
                <a:satMod val="135000"/>
              </a:schemeClr>
              <a:prstClr val="white"/>
            </a:duotone>
          </a:blip>
          <a:srcRect l="7442" t="23455" r="1281" b="25201"/>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xmlns="" id="{3EA8F2AD-3EAA-2740-1EC1-D55A187D51AA}"/>
              </a:ext>
            </a:extLst>
          </p:cNvPr>
          <p:cNvGrpSpPr/>
          <p:nvPr/>
        </p:nvGrpSpPr>
        <p:grpSpPr>
          <a:xfrm>
            <a:off x="764698" y="373852"/>
            <a:ext cx="8458199" cy="8994931"/>
            <a:chOff x="459243" y="696929"/>
            <a:chExt cx="8458199" cy="8994931"/>
          </a:xfrm>
        </p:grpSpPr>
        <p:grpSp>
          <p:nvGrpSpPr>
            <p:cNvPr id="17" name="Group 16">
              <a:extLst>
                <a:ext uri="{FF2B5EF4-FFF2-40B4-BE49-F238E27FC236}">
                  <a16:creationId xmlns:a16="http://schemas.microsoft.com/office/drawing/2014/main" xmlns="" id="{0B6E2D6E-16A2-3BF9-304A-007117BA60F7}"/>
                </a:ext>
              </a:extLst>
            </p:cNvPr>
            <p:cNvGrpSpPr/>
            <p:nvPr/>
          </p:nvGrpSpPr>
          <p:grpSpPr>
            <a:xfrm>
              <a:off x="459243" y="696929"/>
              <a:ext cx="8458199" cy="8994931"/>
              <a:chOff x="955511" y="1054630"/>
              <a:chExt cx="8458199" cy="8994931"/>
            </a:xfrm>
          </p:grpSpPr>
          <p:pic>
            <p:nvPicPr>
              <p:cNvPr id="3" name="Picture 3"/>
              <p:cNvPicPr>
                <a:picLocks noChangeAspect="1"/>
              </p:cNvPicPr>
              <p:nvPr/>
            </p:nvPicPr>
            <p:blipFill>
              <a:blip r:embed="rId4">
                <a:lum bright="70000" contrast="-70000"/>
              </a:blip>
              <a:srcRect t="8146" b="8146"/>
              <a:stretch>
                <a:fillRect/>
              </a:stretch>
            </p:blipFill>
            <p:spPr>
              <a:xfrm>
                <a:off x="955511" y="1435030"/>
                <a:ext cx="8458199" cy="8614531"/>
              </a:xfrm>
              <a:prstGeom prst="rect">
                <a:avLst/>
              </a:prstGeom>
            </p:spPr>
          </p:pic>
          <p:pic>
            <p:nvPicPr>
              <p:cNvPr id="13" name="Picture 13"/>
              <p:cNvPicPr>
                <a:picLocks noChangeAspect="1"/>
              </p:cNvPicPr>
              <p:nvPr/>
            </p:nvPicPr>
            <p:blipFill>
              <a:blip r:embed="rId5"/>
              <a:srcRect/>
              <a:stretch>
                <a:fillRect/>
              </a:stretch>
            </p:blipFill>
            <p:spPr>
              <a:xfrm>
                <a:off x="4811342" y="1054630"/>
                <a:ext cx="746535" cy="760800"/>
              </a:xfrm>
              <a:prstGeom prst="rect">
                <a:avLst/>
              </a:prstGeom>
            </p:spPr>
          </p:pic>
        </p:grpSp>
        <p:sp>
          <p:nvSpPr>
            <p:cNvPr id="18" name="TextBox 17">
              <a:extLst>
                <a:ext uri="{FF2B5EF4-FFF2-40B4-BE49-F238E27FC236}">
                  <a16:creationId xmlns:a16="http://schemas.microsoft.com/office/drawing/2014/main" xmlns="" id="{60F3B28D-E708-9E48-27B0-2D8AE768706D}"/>
                </a:ext>
              </a:extLst>
            </p:cNvPr>
            <p:cNvSpPr txBox="1"/>
            <p:nvPr/>
          </p:nvSpPr>
          <p:spPr>
            <a:xfrm>
              <a:off x="2015604" y="2313917"/>
              <a:ext cx="5375630"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Dân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tộc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Chăm</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1B1428F-701F-EEA9-C494-06213A473235}"/>
                </a:ext>
              </a:extLst>
            </p:cNvPr>
            <p:cNvSpPr txBox="1"/>
            <p:nvPr/>
          </p:nvSpPr>
          <p:spPr>
            <a:xfrm>
              <a:off x="652525" y="3122297"/>
              <a:ext cx="8101788" cy="5486054"/>
            </a:xfrm>
            <a:prstGeom prst="rect">
              <a:avLst/>
            </a:prstGeom>
            <a:noFill/>
          </p:spPr>
          <p:txBody>
            <a:bodyPr wrap="square">
              <a:spAutoFit/>
            </a:bodyPr>
            <a:lstStyle/>
            <a:p>
              <a:pPr marL="571500" marR="0" indent="-571500" algn="just">
                <a:lnSpc>
                  <a:spcPct val="200000"/>
                </a:lnSpc>
                <a:spcBef>
                  <a:spcPts val="100"/>
                </a:spcBef>
                <a:spcAft>
                  <a:spcPts val="100"/>
                </a:spcAft>
                <a:buFont typeface="Wingdings" panose="05000000000000000000" pitchFamily="2" charset="2"/>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ân tộc cư trú ở các tỉnh Phú Yên, Bình Định, Gia Lai,…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100"/>
                </a:spcBef>
                <a:spcAft>
                  <a:spcPts val="100"/>
                </a:spcAft>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Chăm được công nhận là một dân tộc trong số 54 dân tộc tại Việt Nam.</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1"/>
          <p:cNvPicPr>
            <a:picLocks noChangeAspect="1"/>
          </p:cNvPicPr>
          <p:nvPr/>
        </p:nvPicPr>
        <p:blipFill>
          <a:blip r:embed="rId6"/>
          <a:srcRect/>
          <a:stretch>
            <a:fillRect/>
          </a:stretch>
        </p:blipFill>
        <p:spPr>
          <a:xfrm rot="-671709">
            <a:off x="14827332" y="-153861"/>
            <a:ext cx="3962266" cy="2416982"/>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72566" y="8229044"/>
            <a:ext cx="2714331" cy="2057956"/>
          </a:xfrm>
          <a:prstGeom prst="rect">
            <a:avLst/>
          </a:prstGeom>
        </p:spPr>
      </p:pic>
      <p:pic>
        <p:nvPicPr>
          <p:cNvPr id="14" name="Picture 14"/>
          <p:cNvPicPr>
            <a:picLocks noChangeAspect="1"/>
          </p:cNvPicPr>
          <p:nvPr/>
        </p:nvPicPr>
        <p:blipFill>
          <a:blip r:embed="rId9"/>
          <a:srcRect b="21588"/>
          <a:stretch>
            <a:fillRect/>
          </a:stretch>
        </p:blipFill>
        <p:spPr>
          <a:xfrm>
            <a:off x="8363717" y="6961225"/>
            <a:ext cx="1718360" cy="3742736"/>
          </a:xfrm>
          <a:prstGeom prst="rect">
            <a:avLst/>
          </a:prstGeom>
        </p:spPr>
      </p:pic>
      <p:pic>
        <p:nvPicPr>
          <p:cNvPr id="16" name="Picture 16"/>
          <p:cNvPicPr>
            <a:picLocks noChangeAspect="1"/>
          </p:cNvPicPr>
          <p:nvPr/>
        </p:nvPicPr>
        <p:blipFill>
          <a:blip r:embed="rId9"/>
          <a:srcRect b="45533"/>
          <a:stretch>
            <a:fillRect/>
          </a:stretch>
        </p:blipFill>
        <p:spPr>
          <a:xfrm>
            <a:off x="7266851" y="8285842"/>
            <a:ext cx="1718360" cy="2599831"/>
          </a:xfrm>
          <a:prstGeom prst="rect">
            <a:avLst/>
          </a:prstGeom>
        </p:spPr>
      </p:pic>
      <p:pic>
        <p:nvPicPr>
          <p:cNvPr id="5" name="Picture 5"/>
          <p:cNvPicPr>
            <a:picLocks noChangeAspect="1"/>
          </p:cNvPicPr>
          <p:nvPr/>
        </p:nvPicPr>
        <p:blipFill>
          <a:blip r:embed="rId10"/>
          <a:srcRect l="48658" t="40379" r="5585"/>
          <a:stretch>
            <a:fillRect/>
          </a:stretch>
        </p:blipFill>
        <p:spPr>
          <a:xfrm rot="-9334208">
            <a:off x="-1680680" y="8429004"/>
            <a:ext cx="8614985" cy="4055220"/>
          </a:xfrm>
          <a:prstGeom prst="rect">
            <a:avLst/>
          </a:prstGeom>
        </p:spPr>
      </p:pic>
      <p:pic>
        <p:nvPicPr>
          <p:cNvPr id="8" name="Picture 7" descr="A picture containing sky, grass, outdoor, tree&#10;&#10;Description automatically generated">
            <a:extLst>
              <a:ext uri="{FF2B5EF4-FFF2-40B4-BE49-F238E27FC236}">
                <a16:creationId xmlns:a16="http://schemas.microsoft.com/office/drawing/2014/main" xmlns="" id="{355A05AA-9F04-FD30-D118-0295CA9C8D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0569" y="2855440"/>
            <a:ext cx="7582733" cy="46718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94466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8768189">
            <a:off x="12368940" y="9378991"/>
            <a:ext cx="7659012" cy="3484850"/>
          </a:xfrm>
          <a:prstGeom prst="rect">
            <a:avLst/>
          </a:prstGeom>
        </p:spPr>
      </p:pic>
      <p:grpSp>
        <p:nvGrpSpPr>
          <p:cNvPr id="6" name="Group 5">
            <a:extLst>
              <a:ext uri="{FF2B5EF4-FFF2-40B4-BE49-F238E27FC236}">
                <a16:creationId xmlns:a16="http://schemas.microsoft.com/office/drawing/2014/main" xmlns="" id="{1A097832-4FB3-2610-8B3E-C1404D535A19}"/>
              </a:ext>
            </a:extLst>
          </p:cNvPr>
          <p:cNvGrpSpPr/>
          <p:nvPr/>
        </p:nvGrpSpPr>
        <p:grpSpPr>
          <a:xfrm>
            <a:off x="1066800" y="548463"/>
            <a:ext cx="16459200" cy="8382000"/>
            <a:chOff x="3587953" y="1803815"/>
            <a:chExt cx="10993119" cy="6669025"/>
          </a:xfrm>
        </p:grpSpPr>
        <p:pic>
          <p:nvPicPr>
            <p:cNvPr id="4" name="Picture 4"/>
            <p:cNvPicPr>
              <a:picLocks noChangeAspect="1"/>
            </p:cNvPicPr>
            <p:nvPr/>
          </p:nvPicPr>
          <p:blipFill>
            <a:blip r:embed="rId4"/>
            <a:srcRect t="12165" r="50724" b="48490"/>
            <a:stretch>
              <a:fillRect/>
            </a:stretch>
          </p:blipFill>
          <p:spPr>
            <a:xfrm>
              <a:off x="3587953" y="2196947"/>
              <a:ext cx="10993119" cy="6275893"/>
            </a:xfrm>
            <a:prstGeom prst="rect">
              <a:avLst/>
            </a:prstGeom>
          </p:spPr>
        </p:pic>
        <p:pic>
          <p:nvPicPr>
            <p:cNvPr id="5" name="Picture 5"/>
            <p:cNvPicPr>
              <a:picLocks noChangeAspect="1"/>
            </p:cNvPicPr>
            <p:nvPr/>
          </p:nvPicPr>
          <p:blipFill>
            <a:blip r:embed="rId5"/>
            <a:srcRect t="21102" b="41030"/>
            <a:stretch>
              <a:fillRect/>
            </a:stretch>
          </p:blipFill>
          <p:spPr>
            <a:xfrm rot="-108631">
              <a:off x="6543039" y="1803815"/>
              <a:ext cx="4652173" cy="748680"/>
            </a:xfrm>
            <a:prstGeom prst="rect">
              <a:avLst/>
            </a:prstGeom>
          </p:spPr>
        </p:pic>
      </p:grpSp>
      <p:pic>
        <p:nvPicPr>
          <p:cNvPr id="11" name="Picture 11"/>
          <p:cNvPicPr>
            <a:picLocks noChangeAspect="1"/>
          </p:cNvPicPr>
          <p:nvPr/>
        </p:nvPicPr>
        <p:blipFill>
          <a:blip r:embed="rId6"/>
          <a:srcRect/>
          <a:stretch>
            <a:fillRect/>
          </a:stretch>
        </p:blipFill>
        <p:spPr>
          <a:xfrm rot="-472910">
            <a:off x="241094" y="6137332"/>
            <a:ext cx="2450583" cy="3685087"/>
          </a:xfrm>
          <a:prstGeom prst="rect">
            <a:avLst/>
          </a:prstGeom>
        </p:spPr>
      </p:pic>
      <p:sp>
        <p:nvSpPr>
          <p:cNvPr id="7" name="TextBox 6">
            <a:extLst>
              <a:ext uri="{FF2B5EF4-FFF2-40B4-BE49-F238E27FC236}">
                <a16:creationId xmlns:a16="http://schemas.microsoft.com/office/drawing/2014/main" xmlns="" id="{7A04192C-61A5-E8C5-B12E-5665C5DEDB7D}"/>
              </a:ext>
            </a:extLst>
          </p:cNvPr>
          <p:cNvSpPr txBox="1"/>
          <p:nvPr/>
        </p:nvSpPr>
        <p:spPr>
          <a:xfrm>
            <a:off x="2038350" y="1619609"/>
            <a:ext cx="14516100" cy="6425798"/>
          </a:xfrm>
          <a:prstGeom prst="rect">
            <a:avLst/>
          </a:prstGeom>
          <a:noFill/>
        </p:spPr>
        <p:txBody>
          <a:bodyPr wrap="square">
            <a:spAutoFit/>
          </a:bodyPr>
          <a:lstStyle/>
          <a:p>
            <a:pPr algn="ctr">
              <a:lnSpc>
                <a:spcPct val="150000"/>
              </a:lnSpc>
              <a:spcBef>
                <a:spcPts val="200"/>
              </a:spcBef>
            </a:pPr>
            <a:r>
              <a:rPr lang="en-US" sz="95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BÀI 16: </a:t>
            </a:r>
          </a:p>
          <a:p>
            <a:pPr algn="ctr">
              <a:lnSpc>
                <a:spcPct val="150000"/>
              </a:lnSpc>
              <a:spcBef>
                <a:spcPts val="200"/>
              </a:spcBef>
            </a:pPr>
            <a:r>
              <a:rPr lang="en-US" sz="9500" b="1" dirty="0">
                <a:solidFill>
                  <a:srgbClr val="C00000"/>
                </a:solidFill>
                <a:latin typeface="Arial" panose="020B0604020202020204" pitchFamily="34" charset="0"/>
                <a:ea typeface="Times New Roman" panose="02020603050405020304" pitchFamily="18" charset="0"/>
                <a:cs typeface="Arial" panose="020B0604020202020204" pitchFamily="34" charset="0"/>
              </a:rPr>
              <a:t>CÁC DÂN TỘC TRÊN ĐẤT NƯỚC VIỆT NAM</a:t>
            </a:r>
            <a:endParaRPr lang="en-US" sz="95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l="6983" r="6983"/>
          <a:stretch>
            <a:fillRect/>
          </a:stretch>
        </p:blipFill>
        <p:spPr>
          <a:xfrm rot="-1141381">
            <a:off x="-576346" y="-948173"/>
            <a:ext cx="1718360" cy="5548166"/>
          </a:xfrm>
          <a:prstGeom prst="rect">
            <a:avLst/>
          </a:prstGeom>
        </p:spPr>
      </p:pic>
      <p:pic>
        <p:nvPicPr>
          <p:cNvPr id="5" name="Picture 5"/>
          <p:cNvPicPr>
            <a:picLocks noChangeAspect="1"/>
          </p:cNvPicPr>
          <p:nvPr/>
        </p:nvPicPr>
        <p:blipFill>
          <a:blip r:embed="rId4"/>
          <a:srcRect l="6983" r="6983"/>
          <a:stretch>
            <a:fillRect/>
          </a:stretch>
        </p:blipFill>
        <p:spPr>
          <a:xfrm rot="986403">
            <a:off x="16581474" y="-722844"/>
            <a:ext cx="1718360" cy="5548166"/>
          </a:xfrm>
          <a:prstGeom prst="rect">
            <a:avLst/>
          </a:prstGeom>
        </p:spPr>
      </p:pic>
      <p:pic>
        <p:nvPicPr>
          <p:cNvPr id="6" name="Picture 6"/>
          <p:cNvPicPr>
            <a:picLocks noChangeAspect="1"/>
          </p:cNvPicPr>
          <p:nvPr/>
        </p:nvPicPr>
        <p:blipFill>
          <a:blip r:embed="rId5"/>
          <a:srcRect/>
          <a:stretch>
            <a:fillRect/>
          </a:stretch>
        </p:blipFill>
        <p:spPr>
          <a:xfrm rot="-609219">
            <a:off x="16413186" y="7255592"/>
            <a:ext cx="2582193" cy="28259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214" y="8229043"/>
            <a:ext cx="2714331" cy="2057956"/>
          </a:xfrm>
          <a:prstGeom prst="rect">
            <a:avLst/>
          </a:prstGeom>
        </p:spPr>
      </p:pic>
      <p:sp>
        <p:nvSpPr>
          <p:cNvPr id="13" name="TextBox 4">
            <a:extLst>
              <a:ext uri="{FF2B5EF4-FFF2-40B4-BE49-F238E27FC236}">
                <a16:creationId xmlns:a16="http://schemas.microsoft.com/office/drawing/2014/main" xmlns="" id="{6295289C-E599-F369-7D7A-A319392C2BD7}"/>
              </a:ext>
            </a:extLst>
          </p:cNvPr>
          <p:cNvSpPr txBox="1"/>
          <p:nvPr/>
        </p:nvSpPr>
        <p:spPr>
          <a:xfrm>
            <a:off x="4487004" y="485441"/>
            <a:ext cx="9427416" cy="1075807"/>
          </a:xfrm>
          <a:prstGeom prst="rect">
            <a:avLst/>
          </a:prstGeom>
        </p:spPr>
        <p:txBody>
          <a:bodyPr wrap="square" lIns="0" tIns="0" rIns="0" bIns="0" rtlCol="0" anchor="t">
            <a:spAutoFit/>
          </a:bodyPr>
          <a:lstStyle/>
          <a:p>
            <a:pPr algn="ctr">
              <a:lnSpc>
                <a:spcPts val="8997"/>
              </a:lnSpc>
            </a:pPr>
            <a:r>
              <a:rPr lang="en-US" sz="7200" b="1" dirty="0">
                <a:solidFill>
                  <a:schemeClr val="bg1"/>
                </a:solidFill>
                <a:latin typeface="Arial" panose="020B0604020202020204" pitchFamily="34" charset="0"/>
                <a:cs typeface="Arial" panose="020B0604020202020204" pitchFamily="34" charset="0"/>
              </a:rPr>
              <a:t>NỘI DUNG BÀI HỌC</a:t>
            </a:r>
          </a:p>
        </p:txBody>
      </p:sp>
      <p:sp>
        <p:nvSpPr>
          <p:cNvPr id="14" name="Plaque 13">
            <a:extLst>
              <a:ext uri="{FF2B5EF4-FFF2-40B4-BE49-F238E27FC236}">
                <a16:creationId xmlns:a16="http://schemas.microsoft.com/office/drawing/2014/main" xmlns="" id="{332EFF08-0AD5-D609-130A-3285A6B6729F}"/>
              </a:ext>
            </a:extLst>
          </p:cNvPr>
          <p:cNvSpPr/>
          <p:nvPr/>
        </p:nvSpPr>
        <p:spPr>
          <a:xfrm>
            <a:off x="653846" y="2124567"/>
            <a:ext cx="8229600" cy="20116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3800" b="1" dirty="0">
                <a:solidFill>
                  <a:schemeClr val="tx1"/>
                </a:solidFill>
                <a:latin typeface="Arial" panose="020B0604020202020204" pitchFamily="34" charset="0"/>
                <a:cs typeface="Arial" panose="020B0604020202020204" pitchFamily="34" charset="0"/>
              </a:rPr>
              <a:t>1. </a:t>
            </a:r>
            <a:r>
              <a:rPr lang="en-US" sz="3800" dirty="0" err="1">
                <a:solidFill>
                  <a:schemeClr val="tx1"/>
                </a:solidFill>
                <a:latin typeface="Arial" panose="020B0604020202020204" pitchFamily="34" charset="0"/>
                <a:cs typeface="Arial" panose="020B0604020202020204" pitchFamily="34" charset="0"/>
              </a:rPr>
              <a:t>Tìm</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hiểu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về</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thành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phần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dân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tộc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theo</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dân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số</a:t>
            </a:r>
            <a:endParaRPr lang="en-US" sz="3800" dirty="0">
              <a:solidFill>
                <a:schemeClr val="tx1"/>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xmlns="" id="{11DDB3B0-96E9-8536-F91E-B04D2189F3EE}"/>
              </a:ext>
            </a:extLst>
          </p:cNvPr>
          <p:cNvSpPr/>
          <p:nvPr/>
        </p:nvSpPr>
        <p:spPr>
          <a:xfrm>
            <a:off x="9315012" y="3802017"/>
            <a:ext cx="8229600" cy="20116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3800" b="1" dirty="0">
                <a:solidFill>
                  <a:schemeClr val="tx1"/>
                </a:solidFill>
                <a:latin typeface="Arial" panose="020B0604020202020204" pitchFamily="34" charset="0"/>
                <a:cs typeface="Arial" panose="020B0604020202020204" pitchFamily="34" charset="0"/>
              </a:rPr>
              <a:t>2. </a:t>
            </a:r>
            <a:r>
              <a:rPr lang="vi-VN" sz="3800" dirty="0">
                <a:solidFill>
                  <a:schemeClr val="tx1"/>
                </a:solidFill>
                <a:cs typeface="Arial" panose="020B0604020202020204" pitchFamily="34" charset="0"/>
              </a:rPr>
              <a:t>Tìm hiểu về ngữ hệ và phân chia tộc người theo ngữ hệ </a:t>
            </a:r>
            <a:endParaRPr lang="en-US" sz="3800" dirty="0">
              <a:solidFill>
                <a:schemeClr val="tx1"/>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xmlns="" id="{8F69F6C4-4F21-DA01-9D50-218B945157D9}"/>
              </a:ext>
            </a:extLst>
          </p:cNvPr>
          <p:cNvSpPr/>
          <p:nvPr/>
        </p:nvSpPr>
        <p:spPr>
          <a:xfrm>
            <a:off x="635586" y="5813697"/>
            <a:ext cx="8229600" cy="20116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b="1" dirty="0">
                <a:solidFill>
                  <a:schemeClr val="tx1"/>
                </a:solidFill>
                <a:latin typeface="Arial" panose="020B0604020202020204" pitchFamily="34" charset="0"/>
                <a:cs typeface="Arial" panose="020B0604020202020204" pitchFamily="34" charset="0"/>
              </a:rPr>
              <a:t>3.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chất</a:t>
            </a:r>
            <a:endParaRPr lang="en-US" sz="4000" dirty="0">
              <a:solidFill>
                <a:schemeClr val="tx1"/>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xmlns="" id="{384B9CA9-7D8C-C0A9-DCD3-A3A4BE4BDEFC}"/>
              </a:ext>
            </a:extLst>
          </p:cNvPr>
          <p:cNvSpPr/>
          <p:nvPr/>
        </p:nvSpPr>
        <p:spPr>
          <a:xfrm>
            <a:off x="9322388" y="7750919"/>
            <a:ext cx="8229600" cy="20116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b="1" dirty="0">
                <a:solidFill>
                  <a:schemeClr val="tx1"/>
                </a:solidFill>
                <a:latin typeface="Arial" panose="020B0604020202020204" pitchFamily="34" charset="0"/>
                <a:cs typeface="Arial" panose="020B0604020202020204" pitchFamily="34" charset="0"/>
              </a:rPr>
              <a:t>4.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thần</a:t>
            </a:r>
            <a:endParaRPr lang="en-US" sz="4000" dirty="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B78ABC71-DCA6-50A9-3F77-268A57CEBAEB}"/>
              </a:ext>
            </a:extLst>
          </p:cNvPr>
          <p:cNvCxnSpPr/>
          <p:nvPr/>
        </p:nvCxnSpPr>
        <p:spPr>
          <a:xfrm>
            <a:off x="9093786" y="1864795"/>
            <a:ext cx="0" cy="7897804"/>
          </a:xfrm>
          <a:prstGeom prst="line">
            <a:avLst/>
          </a:prstGeom>
          <a:ln w="76200">
            <a:solidFill>
              <a:srgbClr val="FBF4D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9C940E7-8D71-CC0E-2C30-482F0DB4659E}"/>
              </a:ext>
            </a:extLst>
          </p:cNvPr>
          <p:cNvCxnSpPr>
            <a:cxnSpLocks/>
            <a:stCxn id="14" idx="3"/>
          </p:cNvCxnSpPr>
          <p:nvPr/>
        </p:nvCxnSpPr>
        <p:spPr>
          <a:xfrm>
            <a:off x="8883446" y="3130407"/>
            <a:ext cx="228600" cy="0"/>
          </a:xfrm>
          <a:prstGeom prst="line">
            <a:avLst/>
          </a:prstGeom>
          <a:ln w="57150">
            <a:solidFill>
              <a:srgbClr val="FBF4D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F302BC3-E35A-A7F3-2236-94C7DA732FE6}"/>
              </a:ext>
            </a:extLst>
          </p:cNvPr>
          <p:cNvCxnSpPr/>
          <p:nvPr/>
        </p:nvCxnSpPr>
        <p:spPr>
          <a:xfrm>
            <a:off x="9086412" y="4767720"/>
            <a:ext cx="228600" cy="0"/>
          </a:xfrm>
          <a:prstGeom prst="line">
            <a:avLst/>
          </a:prstGeom>
          <a:ln w="57150">
            <a:solidFill>
              <a:srgbClr val="FBF4D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452D2E6-9587-CEBF-501E-BE3939FCF07D}"/>
              </a:ext>
            </a:extLst>
          </p:cNvPr>
          <p:cNvCxnSpPr>
            <a:cxnSpLocks/>
          </p:cNvCxnSpPr>
          <p:nvPr/>
        </p:nvCxnSpPr>
        <p:spPr>
          <a:xfrm>
            <a:off x="8841483" y="6819537"/>
            <a:ext cx="228600" cy="0"/>
          </a:xfrm>
          <a:prstGeom prst="line">
            <a:avLst/>
          </a:prstGeom>
          <a:ln w="57150">
            <a:solidFill>
              <a:srgbClr val="FBF4D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2B4206F-0C3C-C94B-1FB8-A683039D6CB9}"/>
              </a:ext>
            </a:extLst>
          </p:cNvPr>
          <p:cNvCxnSpPr>
            <a:cxnSpLocks/>
          </p:cNvCxnSpPr>
          <p:nvPr/>
        </p:nvCxnSpPr>
        <p:spPr>
          <a:xfrm>
            <a:off x="9100809" y="8756759"/>
            <a:ext cx="228600" cy="0"/>
          </a:xfrm>
          <a:prstGeom prst="line">
            <a:avLst/>
          </a:prstGeom>
          <a:ln w="57150">
            <a:solidFill>
              <a:srgbClr val="FBF4D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randombar(horizont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1718DA1473CA44B012F3D6839D55B4" ma:contentTypeVersion="10" ma:contentTypeDescription="Create a new document." ma:contentTypeScope="" ma:versionID="b8356bb9448b375ace8f51f44e4a064a">
  <xsd:schema xmlns:xsd="http://www.w3.org/2001/XMLSchema" xmlns:xs="http://www.w3.org/2001/XMLSchema" xmlns:p="http://schemas.microsoft.com/office/2006/metadata/properties" xmlns:ns3="00dab6c6-5403-4307-b482-680390c3c1fe" targetNamespace="http://schemas.microsoft.com/office/2006/metadata/properties" ma:root="true" ma:fieldsID="853c8dec99311d622acd9035d1cfff4d" ns3:_="">
    <xsd:import namespace="00dab6c6-5403-4307-b482-680390c3c1f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ab6c6-5403-4307-b482-680390c3c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0CD08C-D611-4280-B948-A41B84B34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ab6c6-5403-4307-b482-680390c3c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72018C-8014-42CF-A876-EAE65A904A62}">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00dab6c6-5403-4307-b482-680390c3c1fe"/>
    <ds:schemaRef ds:uri="http://www.w3.org/XML/1998/namespace"/>
    <ds:schemaRef ds:uri="http://purl.org/dc/dcmitype/"/>
  </ds:schemaRefs>
</ds:datastoreItem>
</file>

<file path=customXml/itemProps3.xml><?xml version="1.0" encoding="utf-8"?>
<ds:datastoreItem xmlns:ds="http://schemas.openxmlformats.org/officeDocument/2006/customXml" ds:itemID="{5668E28E-E9BC-440C-A57B-26173A714C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1268</TotalTime>
  <Words>2807</Words>
  <Application>Microsoft Office PowerPoint</Application>
  <PresentationFormat>Custom</PresentationFormat>
  <Paragraphs>257</Paragraphs>
  <Slides>61</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Noto Sans Symbols</vt:lpstr>
      <vt:lpstr>Wingdings</vt:lpstr>
      <vt:lpstr>Bubblegum Sans</vt:lpstr>
      <vt:lpstr>Times New Roman</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Classic Scrapbook History Class Presentation</dc:title>
  <cp:lastModifiedBy>Welcome</cp:lastModifiedBy>
  <cp:revision>19</cp:revision>
  <dcterms:created xsi:type="dcterms:W3CDTF">2006-08-16T00:00:00Z</dcterms:created>
  <dcterms:modified xsi:type="dcterms:W3CDTF">2023-04-18T10:14:51Z</dcterms:modified>
  <dc:identifier>DAFV2edFBd0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0x010100B11718DA1473CA44B012F3D6839D55B4</vt:lpwstr>
  </property>
</Properties>
</file>