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52"/>
  </p:notesMasterIdLst>
  <p:sldIdLst>
    <p:sldId id="256" r:id="rId2"/>
    <p:sldId id="257" r:id="rId3"/>
    <p:sldId id="315" r:id="rId4"/>
    <p:sldId id="351" r:id="rId5"/>
    <p:sldId id="350" r:id="rId6"/>
    <p:sldId id="343" r:id="rId7"/>
    <p:sldId id="258" r:id="rId8"/>
    <p:sldId id="316" r:id="rId9"/>
    <p:sldId id="259" r:id="rId10"/>
    <p:sldId id="358" r:id="rId11"/>
    <p:sldId id="262" r:id="rId12"/>
    <p:sldId id="359" r:id="rId13"/>
    <p:sldId id="360" r:id="rId14"/>
    <p:sldId id="264" r:id="rId15"/>
    <p:sldId id="361" r:id="rId16"/>
    <p:sldId id="362" r:id="rId17"/>
    <p:sldId id="363" r:id="rId18"/>
    <p:sldId id="364" r:id="rId19"/>
    <p:sldId id="307" r:id="rId20"/>
    <p:sldId id="366" r:id="rId21"/>
    <p:sldId id="367" r:id="rId22"/>
    <p:sldId id="365" r:id="rId23"/>
    <p:sldId id="344" r:id="rId24"/>
    <p:sldId id="368" r:id="rId25"/>
    <p:sldId id="300" r:id="rId26"/>
    <p:sldId id="268" r:id="rId27"/>
    <p:sldId id="271" r:id="rId28"/>
    <p:sldId id="308" r:id="rId29"/>
    <p:sldId id="369" r:id="rId30"/>
    <p:sldId id="267" r:id="rId31"/>
    <p:sldId id="370" r:id="rId32"/>
    <p:sldId id="371" r:id="rId33"/>
    <p:sldId id="372" r:id="rId34"/>
    <p:sldId id="345" r:id="rId35"/>
    <p:sldId id="270" r:id="rId36"/>
    <p:sldId id="302" r:id="rId37"/>
    <p:sldId id="352" r:id="rId38"/>
    <p:sldId id="354" r:id="rId39"/>
    <p:sldId id="272" r:id="rId40"/>
    <p:sldId id="353" r:id="rId41"/>
    <p:sldId id="328" r:id="rId42"/>
    <p:sldId id="373" r:id="rId43"/>
    <p:sldId id="374" r:id="rId44"/>
    <p:sldId id="375" r:id="rId45"/>
    <p:sldId id="376" r:id="rId46"/>
    <p:sldId id="348" r:id="rId47"/>
    <p:sldId id="327" r:id="rId48"/>
    <p:sldId id="377" r:id="rId49"/>
    <p:sldId id="312" r:id="rId50"/>
    <p:sldId id="314" r:id="rId51"/>
  </p:sldIdLst>
  <p:sldSz cx="9144000" cy="5143500" type="screen16x9"/>
  <p:notesSz cx="6858000" cy="9144000"/>
  <p:embeddedFontLst>
    <p:embeddedFont>
      <p:font typeface="Bebas Neue" panose="020B0604020202020204" charset="0"/>
      <p:regular r:id="rId53"/>
    </p:embeddedFont>
    <p:embeddedFont>
      <p:font typeface="Baloo Tammudu 2" panose="020B0604020202020204" charset="0"/>
      <p:regular r:id="rId54"/>
      <p:bold r:id="rId55"/>
    </p:embeddedFont>
    <p:embeddedFont>
      <p:font typeface="Calibri" panose="020F0502020204030204" pitchFamily="34" charset="0"/>
      <p:regular r:id="rId56"/>
      <p:bold r:id="rId57"/>
      <p:italic r:id="rId58"/>
      <p:boldItalic r:id="rId59"/>
    </p:embeddedFont>
    <p:embeddedFont>
      <p:font typeface="Roboto Condensed Light" panose="020B0604020202020204" charset="0"/>
      <p:regular r:id="rId60"/>
      <p:italic r:id="rId61"/>
    </p:embeddedFont>
    <p:embeddedFont>
      <p:font typeface="Nanum Pen Script" panose="020B0604020202020204" charset="-127"/>
      <p:regular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6F54"/>
    <a:srgbClr val="2E9671"/>
    <a:srgbClr val="44645A"/>
    <a:srgbClr val="FD6101"/>
    <a:srgbClr val="FF8001"/>
    <a:srgbClr val="FA6A42"/>
    <a:srgbClr val="39554C"/>
    <a:srgbClr val="FF7148"/>
    <a:srgbClr val="84CA99"/>
    <a:srgbClr val="E676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E719FE-1227-42BF-B0EB-A53D78D4C6D8}">
  <a:tblStyle styleId="{2BE719FE-1227-42BF-B0EB-A53D78D4C6D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81" autoAdjust="0"/>
    <p:restoredTop sz="94660"/>
  </p:normalViewPr>
  <p:slideViewPr>
    <p:cSldViewPr snapToGrid="0">
      <p:cViewPr varScale="1">
        <p:scale>
          <a:sx n="92" d="100"/>
          <a:sy n="92" d="100"/>
        </p:scale>
        <p:origin x="1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p:cNvGrpSpPr/>
        <p:nvPr/>
      </p:nvGrpSpPr>
      <p:grpSpPr>
        <a:xfrm>
          <a:off x="0" y="0"/>
          <a:ext cx="0" cy="0"/>
          <a:chOff x="0" y="0"/>
          <a:chExt cx="0" cy="0"/>
        </a:xfrm>
      </p:grpSpPr>
      <p:sp>
        <p:nvSpPr>
          <p:cNvPr id="1891" name="Google Shape;18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2" name="Google Shape;18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8339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2928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9"/>
        <p:cNvGrpSpPr/>
        <p:nvPr/>
      </p:nvGrpSpPr>
      <p:grpSpPr>
        <a:xfrm>
          <a:off x="0" y="0"/>
          <a:ext cx="0" cy="0"/>
          <a:chOff x="0" y="0"/>
          <a:chExt cx="0" cy="0"/>
        </a:xfrm>
      </p:grpSpPr>
      <p:sp>
        <p:nvSpPr>
          <p:cNvPr id="2980" name="Google Shape;2980;gea7e9bfaa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1" name="Google Shape;2981;gea7e9bfaa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9346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1881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4389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4037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1047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730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7" name="Google Shape;2167;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7" name="Google Shape;2167;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671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5059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4"/>
        <p:cNvGrpSpPr/>
        <p:nvPr/>
      </p:nvGrpSpPr>
      <p:grpSpPr>
        <a:xfrm>
          <a:off x="0" y="0"/>
          <a:ext cx="0" cy="0"/>
          <a:chOff x="0" y="0"/>
          <a:chExt cx="0" cy="0"/>
        </a:xfrm>
      </p:grpSpPr>
      <p:sp>
        <p:nvSpPr>
          <p:cNvPr id="3415" name="Google Shape;3415;gea7e9bfaad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6" name="Google Shape;3416;gea7e9bfaad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7581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4"/>
        <p:cNvGrpSpPr/>
        <p:nvPr/>
      </p:nvGrpSpPr>
      <p:grpSpPr>
        <a:xfrm>
          <a:off x="0" y="0"/>
          <a:ext cx="0" cy="0"/>
          <a:chOff x="0" y="0"/>
          <a:chExt cx="0" cy="0"/>
        </a:xfrm>
      </p:grpSpPr>
      <p:sp>
        <p:nvSpPr>
          <p:cNvPr id="3415" name="Google Shape;3415;gea7e9bfaad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6" name="Google Shape;3416;gea7e9bfaad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9"/>
        <p:cNvGrpSpPr/>
        <p:nvPr/>
      </p:nvGrpSpPr>
      <p:grpSpPr>
        <a:xfrm>
          <a:off x="0" y="0"/>
          <a:ext cx="0" cy="0"/>
          <a:chOff x="0" y="0"/>
          <a:chExt cx="0" cy="0"/>
        </a:xfrm>
      </p:grpSpPr>
      <p:sp>
        <p:nvSpPr>
          <p:cNvPr id="3720" name="Google Shape;3720;gea7e9bfaad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1" name="Google Shape;3721;gea7e9bfaad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1"/>
        <p:cNvGrpSpPr/>
        <p:nvPr/>
      </p:nvGrpSpPr>
      <p:grpSpPr>
        <a:xfrm>
          <a:off x="0" y="0"/>
          <a:ext cx="0" cy="0"/>
          <a:chOff x="0" y="0"/>
          <a:chExt cx="0" cy="0"/>
        </a:xfrm>
      </p:grpSpPr>
      <p:sp>
        <p:nvSpPr>
          <p:cNvPr id="3342" name="Google Shape;3342;gea7e9bfaad_0_1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3" name="Google Shape;3343;gea7e9bfaad_0_1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1"/>
        <p:cNvGrpSpPr/>
        <p:nvPr/>
      </p:nvGrpSpPr>
      <p:grpSpPr>
        <a:xfrm>
          <a:off x="0" y="0"/>
          <a:ext cx="0" cy="0"/>
          <a:chOff x="0" y="0"/>
          <a:chExt cx="0" cy="0"/>
        </a:xfrm>
      </p:grpSpPr>
      <p:sp>
        <p:nvSpPr>
          <p:cNvPr id="3342" name="Google Shape;3342;gea7e9bfaad_0_1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3" name="Google Shape;3343;gea7e9bfaad_0_1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3913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508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7"/>
        <p:cNvGrpSpPr/>
        <p:nvPr/>
      </p:nvGrpSpPr>
      <p:grpSpPr>
        <a:xfrm>
          <a:off x="0" y="0"/>
          <a:ext cx="0" cy="0"/>
          <a:chOff x="0" y="0"/>
          <a:chExt cx="0" cy="0"/>
        </a:xfrm>
      </p:grpSpPr>
      <p:sp>
        <p:nvSpPr>
          <p:cNvPr id="3608" name="Google Shape;3608;gea7e9bfaad_0_1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9" name="Google Shape;3609;gea7e9bfaad_0_1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7"/>
        <p:cNvGrpSpPr/>
        <p:nvPr/>
      </p:nvGrpSpPr>
      <p:grpSpPr>
        <a:xfrm>
          <a:off x="0" y="0"/>
          <a:ext cx="0" cy="0"/>
          <a:chOff x="0" y="0"/>
          <a:chExt cx="0" cy="0"/>
        </a:xfrm>
      </p:grpSpPr>
      <p:sp>
        <p:nvSpPr>
          <p:cNvPr id="3608" name="Google Shape;3608;gea7e9bfaad_0_1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9" name="Google Shape;3609;gea7e9bfaad_0_1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1110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7" name="Google Shape;2167;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6629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6"/>
        <p:cNvGrpSpPr/>
        <p:nvPr/>
      </p:nvGrpSpPr>
      <p:grpSpPr>
        <a:xfrm>
          <a:off x="0" y="0"/>
          <a:ext cx="0" cy="0"/>
          <a:chOff x="0" y="0"/>
          <a:chExt cx="0" cy="0"/>
        </a:xfrm>
      </p:grpSpPr>
      <p:sp>
        <p:nvSpPr>
          <p:cNvPr id="3767" name="Google Shape;3767;gea7e9bfaa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8" name="Google Shape;3768;gea7e9bfaa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38578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6"/>
        <p:cNvGrpSpPr/>
        <p:nvPr/>
      </p:nvGrpSpPr>
      <p:grpSpPr>
        <a:xfrm>
          <a:off x="0" y="0"/>
          <a:ext cx="0" cy="0"/>
          <a:chOff x="0" y="0"/>
          <a:chExt cx="0" cy="0"/>
        </a:xfrm>
      </p:grpSpPr>
      <p:sp>
        <p:nvSpPr>
          <p:cNvPr id="3767" name="Google Shape;3767;gea7e9bfaa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8" name="Google Shape;3768;gea7e9bfaa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p:cNvGrpSpPr/>
        <p:nvPr/>
      </p:nvGrpSpPr>
      <p:grpSpPr>
        <a:xfrm>
          <a:off x="0" y="0"/>
          <a:ext cx="0" cy="0"/>
          <a:chOff x="0" y="0"/>
          <a:chExt cx="0" cy="0"/>
        </a:xfrm>
      </p:grpSpPr>
      <p:sp>
        <p:nvSpPr>
          <p:cNvPr id="1891" name="Google Shape;18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2" name="Google Shape;18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4857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7" name="Google Shape;2167;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7047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7" name="Google Shape;2167;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7864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p:cNvGrpSpPr/>
        <p:nvPr/>
      </p:nvGrpSpPr>
      <p:grpSpPr>
        <a:xfrm>
          <a:off x="0" y="0"/>
          <a:ext cx="0" cy="0"/>
          <a:chOff x="0" y="0"/>
          <a:chExt cx="0" cy="0"/>
        </a:xfrm>
      </p:grpSpPr>
      <p:sp>
        <p:nvSpPr>
          <p:cNvPr id="1891" name="Google Shape;18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2" name="Google Shape;18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7556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2"/>
        <p:cNvGrpSpPr/>
        <p:nvPr/>
      </p:nvGrpSpPr>
      <p:grpSpPr>
        <a:xfrm>
          <a:off x="0" y="0"/>
          <a:ext cx="0" cy="0"/>
          <a:chOff x="0" y="0"/>
          <a:chExt cx="0" cy="0"/>
        </a:xfrm>
      </p:grpSpPr>
      <p:sp>
        <p:nvSpPr>
          <p:cNvPr id="2173" name="Google Shape;2173;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4" name="Google Shape;2174;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5669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9" y="-31"/>
            <a:ext cx="9143740" cy="5141097"/>
            <a:chOff x="238125" y="845075"/>
            <a:chExt cx="7140200" cy="4014600"/>
          </a:xfrm>
        </p:grpSpPr>
        <p:sp>
          <p:nvSpPr>
            <p:cNvPr id="10" name="Google Shape;10;p2"/>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2"/>
          <p:cNvSpPr txBox="1">
            <a:spLocks noGrp="1"/>
          </p:cNvSpPr>
          <p:nvPr>
            <p:ph type="ctrTitle"/>
          </p:nvPr>
        </p:nvSpPr>
        <p:spPr>
          <a:xfrm rot="-190654">
            <a:off x="2090239" y="1173408"/>
            <a:ext cx="5060380" cy="232167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6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9" name="Google Shape;39;p2"/>
          <p:cNvSpPr txBox="1">
            <a:spLocks noGrp="1"/>
          </p:cNvSpPr>
          <p:nvPr>
            <p:ph type="subTitle" idx="1"/>
          </p:nvPr>
        </p:nvSpPr>
        <p:spPr>
          <a:xfrm rot="-190701">
            <a:off x="2433618" y="3492996"/>
            <a:ext cx="4528866" cy="475933"/>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40" name="Google Shape;40;p2"/>
          <p:cNvGrpSpPr/>
          <p:nvPr/>
        </p:nvGrpSpPr>
        <p:grpSpPr>
          <a:xfrm>
            <a:off x="-526246" y="128858"/>
            <a:ext cx="1940335" cy="1644971"/>
            <a:chOff x="-526246" y="128858"/>
            <a:chExt cx="1940335" cy="1644971"/>
          </a:xfrm>
        </p:grpSpPr>
        <p:grpSp>
          <p:nvGrpSpPr>
            <p:cNvPr id="41" name="Google Shape;41;p2"/>
            <p:cNvGrpSpPr/>
            <p:nvPr/>
          </p:nvGrpSpPr>
          <p:grpSpPr>
            <a:xfrm rot="-1788659">
              <a:off x="1029677" y="201277"/>
              <a:ext cx="351497" cy="225982"/>
              <a:chOff x="2671300" y="2198700"/>
              <a:chExt cx="351525" cy="226000"/>
            </a:xfrm>
          </p:grpSpPr>
          <p:sp>
            <p:nvSpPr>
              <p:cNvPr id="42" name="Google Shape;42;p2"/>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2"/>
            <p:cNvSpPr/>
            <p:nvPr/>
          </p:nvSpPr>
          <p:spPr>
            <a:xfrm rot="-1788659">
              <a:off x="-451083" y="658040"/>
              <a:ext cx="1676414" cy="748614"/>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p:nvPr/>
        </p:nvSpPr>
        <p:spPr>
          <a:xfrm>
            <a:off x="3162963" y="48202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2"/>
          <p:cNvGrpSpPr/>
          <p:nvPr/>
        </p:nvGrpSpPr>
        <p:grpSpPr>
          <a:xfrm>
            <a:off x="6525500" y="4704313"/>
            <a:ext cx="103900" cy="115875"/>
            <a:chOff x="1385075" y="3682325"/>
            <a:chExt cx="103900" cy="115875"/>
          </a:xfrm>
        </p:grpSpPr>
        <p:sp>
          <p:nvSpPr>
            <p:cNvPr id="48" name="Google Shape;48;p2"/>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a:off x="8601213" y="43365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51;p2"/>
          <p:cNvGrpSpPr/>
          <p:nvPr/>
        </p:nvGrpSpPr>
        <p:grpSpPr>
          <a:xfrm>
            <a:off x="5053060" y="128839"/>
            <a:ext cx="195076" cy="215146"/>
            <a:chOff x="3080000" y="3727500"/>
            <a:chExt cx="99625" cy="109875"/>
          </a:xfrm>
        </p:grpSpPr>
        <p:sp>
          <p:nvSpPr>
            <p:cNvPr id="52" name="Google Shape;52;p2"/>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56;p2"/>
          <p:cNvSpPr/>
          <p:nvPr/>
        </p:nvSpPr>
        <p:spPr>
          <a:xfrm>
            <a:off x="8918413" y="177382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57;p2"/>
          <p:cNvGrpSpPr/>
          <p:nvPr/>
        </p:nvGrpSpPr>
        <p:grpSpPr>
          <a:xfrm>
            <a:off x="3383800" y="422913"/>
            <a:ext cx="103900" cy="115875"/>
            <a:chOff x="1385075" y="3682325"/>
            <a:chExt cx="103900" cy="115875"/>
          </a:xfrm>
        </p:grpSpPr>
        <p:sp>
          <p:nvSpPr>
            <p:cNvPr id="58" name="Google Shape;58;p2"/>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60;p2"/>
          <p:cNvGrpSpPr/>
          <p:nvPr/>
        </p:nvGrpSpPr>
        <p:grpSpPr>
          <a:xfrm rot="3544474" flipH="1">
            <a:off x="4794348" y="4734470"/>
            <a:ext cx="351510" cy="225990"/>
            <a:chOff x="2671300" y="2198700"/>
            <a:chExt cx="351525" cy="226000"/>
          </a:xfrm>
        </p:grpSpPr>
        <p:sp>
          <p:nvSpPr>
            <p:cNvPr id="61" name="Google Shape;61;p2"/>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2"/>
          <p:cNvGrpSpPr/>
          <p:nvPr/>
        </p:nvGrpSpPr>
        <p:grpSpPr>
          <a:xfrm>
            <a:off x="134350" y="3932988"/>
            <a:ext cx="103900" cy="115875"/>
            <a:chOff x="1385075" y="3682325"/>
            <a:chExt cx="103900" cy="115875"/>
          </a:xfrm>
        </p:grpSpPr>
        <p:sp>
          <p:nvSpPr>
            <p:cNvPr id="65" name="Google Shape;65;p2"/>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79"/>
        <p:cNvGrpSpPr/>
        <p:nvPr/>
      </p:nvGrpSpPr>
      <p:grpSpPr>
        <a:xfrm>
          <a:off x="0" y="0"/>
          <a:ext cx="0" cy="0"/>
          <a:chOff x="0" y="0"/>
          <a:chExt cx="0" cy="0"/>
        </a:xfrm>
      </p:grpSpPr>
      <p:grpSp>
        <p:nvGrpSpPr>
          <p:cNvPr id="1680" name="Google Shape;1680;p24"/>
          <p:cNvGrpSpPr/>
          <p:nvPr/>
        </p:nvGrpSpPr>
        <p:grpSpPr>
          <a:xfrm>
            <a:off x="-9" y="-31"/>
            <a:ext cx="9143740" cy="5141097"/>
            <a:chOff x="238125" y="845075"/>
            <a:chExt cx="7140200" cy="4014600"/>
          </a:xfrm>
        </p:grpSpPr>
        <p:sp>
          <p:nvSpPr>
            <p:cNvPr id="1681" name="Google Shape;1681;p24"/>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4"/>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4"/>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4"/>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4"/>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4"/>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4"/>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4"/>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4"/>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4"/>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4"/>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4"/>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4"/>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4"/>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4"/>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4"/>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4"/>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4"/>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4"/>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4"/>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4"/>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4"/>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4"/>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4"/>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4"/>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4"/>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4"/>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4"/>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4"/>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4"/>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4"/>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4"/>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4"/>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4"/>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4"/>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4"/>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4"/>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8" name="Google Shape;1718;p24"/>
          <p:cNvGrpSpPr/>
          <p:nvPr/>
        </p:nvGrpSpPr>
        <p:grpSpPr>
          <a:xfrm>
            <a:off x="591495" y="-222559"/>
            <a:ext cx="713278" cy="837344"/>
            <a:chOff x="780782" y="766491"/>
            <a:chExt cx="713278" cy="837344"/>
          </a:xfrm>
        </p:grpSpPr>
        <p:sp>
          <p:nvSpPr>
            <p:cNvPr id="1719" name="Google Shape;1719;p24"/>
            <p:cNvSpPr/>
            <p:nvPr/>
          </p:nvSpPr>
          <p:spPr>
            <a:xfrm>
              <a:off x="780782" y="813923"/>
              <a:ext cx="713198" cy="789911"/>
            </a:xfrm>
            <a:custGeom>
              <a:avLst/>
              <a:gdLst/>
              <a:ahLst/>
              <a:cxnLst/>
              <a:rect l="l" t="t" r="r" b="b"/>
              <a:pathLst>
                <a:path w="17878" h="19801" extrusionOk="0">
                  <a:moveTo>
                    <a:pt x="14416" y="398"/>
                  </a:moveTo>
                  <a:cubicBezTo>
                    <a:pt x="14868" y="398"/>
                    <a:pt x="15458" y="662"/>
                    <a:pt x="16152" y="1178"/>
                  </a:cubicBezTo>
                  <a:cubicBezTo>
                    <a:pt x="17027" y="1827"/>
                    <a:pt x="17473" y="2438"/>
                    <a:pt x="17443" y="2942"/>
                  </a:cubicBezTo>
                  <a:cubicBezTo>
                    <a:pt x="17419" y="3338"/>
                    <a:pt x="17096" y="3601"/>
                    <a:pt x="16828" y="3752"/>
                  </a:cubicBezTo>
                  <a:cubicBezTo>
                    <a:pt x="15975" y="4236"/>
                    <a:pt x="15198" y="4242"/>
                    <a:pt x="15172" y="4242"/>
                  </a:cubicBezTo>
                  <a:lnTo>
                    <a:pt x="15170" y="4242"/>
                  </a:lnTo>
                  <a:cubicBezTo>
                    <a:pt x="15093" y="4242"/>
                    <a:pt x="15022" y="4287"/>
                    <a:pt x="14989" y="4356"/>
                  </a:cubicBezTo>
                  <a:lnTo>
                    <a:pt x="11133" y="12566"/>
                  </a:lnTo>
                  <a:lnTo>
                    <a:pt x="8915" y="10920"/>
                  </a:lnTo>
                  <a:lnTo>
                    <a:pt x="6699" y="9274"/>
                  </a:lnTo>
                  <a:lnTo>
                    <a:pt x="13444" y="3210"/>
                  </a:lnTo>
                  <a:cubicBezTo>
                    <a:pt x="13502" y="3159"/>
                    <a:pt x="13524" y="3078"/>
                    <a:pt x="13501" y="3003"/>
                  </a:cubicBezTo>
                  <a:cubicBezTo>
                    <a:pt x="13498" y="2994"/>
                    <a:pt x="13271" y="2250"/>
                    <a:pt x="13492" y="1274"/>
                  </a:cubicBezTo>
                  <a:cubicBezTo>
                    <a:pt x="13559" y="977"/>
                    <a:pt x="13718" y="590"/>
                    <a:pt x="14091" y="452"/>
                  </a:cubicBezTo>
                  <a:cubicBezTo>
                    <a:pt x="14189" y="416"/>
                    <a:pt x="14298" y="398"/>
                    <a:pt x="14416" y="398"/>
                  </a:cubicBezTo>
                  <a:close/>
                  <a:moveTo>
                    <a:pt x="14413" y="1"/>
                  </a:moveTo>
                  <a:cubicBezTo>
                    <a:pt x="14248" y="1"/>
                    <a:pt x="14094" y="27"/>
                    <a:pt x="13951" y="80"/>
                  </a:cubicBezTo>
                  <a:cubicBezTo>
                    <a:pt x="13524" y="238"/>
                    <a:pt x="13231" y="621"/>
                    <a:pt x="13103" y="1186"/>
                  </a:cubicBezTo>
                  <a:cubicBezTo>
                    <a:pt x="12912" y="2032"/>
                    <a:pt x="13026" y="2721"/>
                    <a:pt x="13089" y="2994"/>
                  </a:cubicBezTo>
                  <a:lnTo>
                    <a:pt x="6373" y="9032"/>
                  </a:lnTo>
                  <a:lnTo>
                    <a:pt x="3776" y="7101"/>
                  </a:lnTo>
                  <a:cubicBezTo>
                    <a:pt x="3656" y="7013"/>
                    <a:pt x="3514" y="6968"/>
                    <a:pt x="3363" y="6968"/>
                  </a:cubicBezTo>
                  <a:cubicBezTo>
                    <a:pt x="3303" y="6968"/>
                    <a:pt x="3241" y="6975"/>
                    <a:pt x="3179" y="6990"/>
                  </a:cubicBezTo>
                  <a:cubicBezTo>
                    <a:pt x="2909" y="7054"/>
                    <a:pt x="2667" y="7251"/>
                    <a:pt x="2534" y="7516"/>
                  </a:cubicBezTo>
                  <a:lnTo>
                    <a:pt x="610" y="11310"/>
                  </a:lnTo>
                  <a:lnTo>
                    <a:pt x="66" y="12042"/>
                  </a:lnTo>
                  <a:cubicBezTo>
                    <a:pt x="0" y="12131"/>
                    <a:pt x="19" y="12254"/>
                    <a:pt x="107" y="12320"/>
                  </a:cubicBezTo>
                  <a:lnTo>
                    <a:pt x="10128" y="19762"/>
                  </a:lnTo>
                  <a:cubicBezTo>
                    <a:pt x="10161" y="19787"/>
                    <a:pt x="10204" y="19801"/>
                    <a:pt x="10246" y="19801"/>
                  </a:cubicBezTo>
                  <a:cubicBezTo>
                    <a:pt x="10256" y="19801"/>
                    <a:pt x="10266" y="19800"/>
                    <a:pt x="10276" y="19799"/>
                  </a:cubicBezTo>
                  <a:cubicBezTo>
                    <a:pt x="10329" y="19790"/>
                    <a:pt x="10375" y="19763"/>
                    <a:pt x="10407" y="19720"/>
                  </a:cubicBezTo>
                  <a:lnTo>
                    <a:pt x="10946" y="18983"/>
                  </a:lnTo>
                  <a:lnTo>
                    <a:pt x="14019" y="16047"/>
                  </a:lnTo>
                  <a:cubicBezTo>
                    <a:pt x="14235" y="15842"/>
                    <a:pt x="14352" y="15555"/>
                    <a:pt x="14335" y="15277"/>
                  </a:cubicBezTo>
                  <a:cubicBezTo>
                    <a:pt x="14321" y="15053"/>
                    <a:pt x="14222" y="14862"/>
                    <a:pt x="14056" y="14739"/>
                  </a:cubicBezTo>
                  <a:lnTo>
                    <a:pt x="11457" y="12809"/>
                  </a:lnTo>
                  <a:lnTo>
                    <a:pt x="15297" y="4635"/>
                  </a:lnTo>
                  <a:cubicBezTo>
                    <a:pt x="15577" y="4616"/>
                    <a:pt x="16267" y="4527"/>
                    <a:pt x="17023" y="4099"/>
                  </a:cubicBezTo>
                  <a:cubicBezTo>
                    <a:pt x="17528" y="3811"/>
                    <a:pt x="17809" y="3421"/>
                    <a:pt x="17838" y="2967"/>
                  </a:cubicBezTo>
                  <a:cubicBezTo>
                    <a:pt x="17878" y="2312"/>
                    <a:pt x="17390" y="1604"/>
                    <a:pt x="16387" y="859"/>
                  </a:cubicBezTo>
                  <a:cubicBezTo>
                    <a:pt x="15618" y="288"/>
                    <a:pt x="14957" y="1"/>
                    <a:pt x="14413"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4"/>
            <p:cNvSpPr/>
            <p:nvPr/>
          </p:nvSpPr>
          <p:spPr>
            <a:xfrm>
              <a:off x="817244" y="1056190"/>
              <a:ext cx="524068" cy="456490"/>
            </a:xfrm>
            <a:custGeom>
              <a:avLst/>
              <a:gdLst/>
              <a:ahLst/>
              <a:cxnLst/>
              <a:rect l="l" t="t" r="r" b="b"/>
              <a:pathLst>
                <a:path w="13137" h="11443" extrusionOk="0">
                  <a:moveTo>
                    <a:pt x="2266" y="1279"/>
                  </a:moveTo>
                  <a:lnTo>
                    <a:pt x="2230" y="1326"/>
                  </a:lnTo>
                  <a:lnTo>
                    <a:pt x="2236" y="1343"/>
                  </a:lnTo>
                  <a:cubicBezTo>
                    <a:pt x="1973" y="2266"/>
                    <a:pt x="1595" y="3156"/>
                    <a:pt x="1114" y="3983"/>
                  </a:cubicBezTo>
                  <a:lnTo>
                    <a:pt x="1088" y="3967"/>
                  </a:lnTo>
                  <a:cubicBezTo>
                    <a:pt x="1569" y="3138"/>
                    <a:pt x="1946" y="2257"/>
                    <a:pt x="2226" y="1322"/>
                  </a:cubicBezTo>
                  <a:lnTo>
                    <a:pt x="2266" y="1279"/>
                  </a:lnTo>
                  <a:close/>
                  <a:moveTo>
                    <a:pt x="2872" y="2638"/>
                  </a:moveTo>
                  <a:lnTo>
                    <a:pt x="2836" y="2685"/>
                  </a:lnTo>
                  <a:lnTo>
                    <a:pt x="2838" y="2704"/>
                  </a:lnTo>
                  <a:lnTo>
                    <a:pt x="2110" y="4188"/>
                  </a:lnTo>
                  <a:lnTo>
                    <a:pt x="2083" y="4177"/>
                  </a:lnTo>
                  <a:lnTo>
                    <a:pt x="2835" y="2683"/>
                  </a:lnTo>
                  <a:lnTo>
                    <a:pt x="2872" y="2638"/>
                  </a:lnTo>
                  <a:close/>
                  <a:moveTo>
                    <a:pt x="5532" y="5646"/>
                  </a:moveTo>
                  <a:lnTo>
                    <a:pt x="5496" y="5693"/>
                  </a:lnTo>
                  <a:lnTo>
                    <a:pt x="5499" y="5711"/>
                  </a:lnTo>
                  <a:lnTo>
                    <a:pt x="5116" y="6505"/>
                  </a:lnTo>
                  <a:lnTo>
                    <a:pt x="5089" y="6489"/>
                  </a:lnTo>
                  <a:lnTo>
                    <a:pt x="5495" y="5690"/>
                  </a:lnTo>
                  <a:lnTo>
                    <a:pt x="5532" y="5646"/>
                  </a:lnTo>
                  <a:close/>
                  <a:moveTo>
                    <a:pt x="6894" y="5530"/>
                  </a:moveTo>
                  <a:lnTo>
                    <a:pt x="6861" y="5606"/>
                  </a:lnTo>
                  <a:lnTo>
                    <a:pt x="5803" y="7141"/>
                  </a:lnTo>
                  <a:lnTo>
                    <a:pt x="5777" y="7122"/>
                  </a:lnTo>
                  <a:lnTo>
                    <a:pt x="6833" y="5590"/>
                  </a:lnTo>
                  <a:cubicBezTo>
                    <a:pt x="6837" y="5585"/>
                    <a:pt x="6842" y="5583"/>
                    <a:pt x="6849" y="5583"/>
                  </a:cubicBezTo>
                  <a:cubicBezTo>
                    <a:pt x="6852" y="5583"/>
                    <a:pt x="6855" y="5583"/>
                    <a:pt x="6858" y="5584"/>
                  </a:cubicBezTo>
                  <a:lnTo>
                    <a:pt x="6894" y="5530"/>
                  </a:lnTo>
                  <a:close/>
                  <a:moveTo>
                    <a:pt x="8058" y="7517"/>
                  </a:moveTo>
                  <a:cubicBezTo>
                    <a:pt x="8062" y="7517"/>
                    <a:pt x="8066" y="7518"/>
                    <a:pt x="8069" y="7520"/>
                  </a:cubicBezTo>
                  <a:lnTo>
                    <a:pt x="8070" y="7545"/>
                  </a:lnTo>
                  <a:lnTo>
                    <a:pt x="7330" y="8320"/>
                  </a:lnTo>
                  <a:lnTo>
                    <a:pt x="7307" y="8294"/>
                  </a:lnTo>
                  <a:lnTo>
                    <a:pt x="8048" y="7521"/>
                  </a:lnTo>
                  <a:cubicBezTo>
                    <a:pt x="8050" y="7518"/>
                    <a:pt x="8054" y="7517"/>
                    <a:pt x="8058" y="7517"/>
                  </a:cubicBezTo>
                  <a:close/>
                  <a:moveTo>
                    <a:pt x="10815" y="8653"/>
                  </a:moveTo>
                  <a:cubicBezTo>
                    <a:pt x="10818" y="8653"/>
                    <a:pt x="10821" y="8653"/>
                    <a:pt x="10824" y="8655"/>
                  </a:cubicBezTo>
                  <a:lnTo>
                    <a:pt x="10825" y="8680"/>
                  </a:lnTo>
                  <a:lnTo>
                    <a:pt x="9972" y="9330"/>
                  </a:lnTo>
                  <a:lnTo>
                    <a:pt x="9948" y="9305"/>
                  </a:lnTo>
                  <a:lnTo>
                    <a:pt x="10803" y="8656"/>
                  </a:lnTo>
                  <a:cubicBezTo>
                    <a:pt x="10807" y="8655"/>
                    <a:pt x="10811" y="8653"/>
                    <a:pt x="10815" y="8653"/>
                  </a:cubicBezTo>
                  <a:close/>
                  <a:moveTo>
                    <a:pt x="11781" y="8749"/>
                  </a:moveTo>
                  <a:cubicBezTo>
                    <a:pt x="11784" y="8749"/>
                    <a:pt x="11787" y="8750"/>
                    <a:pt x="11789" y="8752"/>
                  </a:cubicBezTo>
                  <a:lnTo>
                    <a:pt x="11789" y="8780"/>
                  </a:lnTo>
                  <a:cubicBezTo>
                    <a:pt x="11136" y="9279"/>
                    <a:pt x="10505" y="9827"/>
                    <a:pt x="9918" y="10401"/>
                  </a:cubicBezTo>
                  <a:lnTo>
                    <a:pt x="9958" y="10450"/>
                  </a:lnTo>
                  <a:lnTo>
                    <a:pt x="9958" y="10450"/>
                  </a:lnTo>
                  <a:lnTo>
                    <a:pt x="9893" y="10380"/>
                  </a:lnTo>
                  <a:cubicBezTo>
                    <a:pt x="10483" y="9803"/>
                    <a:pt x="11114" y="9253"/>
                    <a:pt x="11768" y="8753"/>
                  </a:cubicBezTo>
                  <a:cubicBezTo>
                    <a:pt x="11773" y="8751"/>
                    <a:pt x="11777" y="8749"/>
                    <a:pt x="11781" y="8749"/>
                  </a:cubicBezTo>
                  <a:close/>
                  <a:moveTo>
                    <a:pt x="2446" y="0"/>
                  </a:moveTo>
                  <a:cubicBezTo>
                    <a:pt x="2408" y="0"/>
                    <a:pt x="2369" y="5"/>
                    <a:pt x="2330" y="14"/>
                  </a:cubicBezTo>
                  <a:cubicBezTo>
                    <a:pt x="2143" y="57"/>
                    <a:pt x="1976" y="196"/>
                    <a:pt x="1880" y="384"/>
                  </a:cubicBezTo>
                  <a:lnTo>
                    <a:pt x="13" y="4071"/>
                  </a:lnTo>
                  <a:cubicBezTo>
                    <a:pt x="1" y="4099"/>
                    <a:pt x="6" y="4135"/>
                    <a:pt x="32" y="4154"/>
                  </a:cubicBezTo>
                  <a:lnTo>
                    <a:pt x="9828" y="11430"/>
                  </a:lnTo>
                  <a:cubicBezTo>
                    <a:pt x="9840" y="11439"/>
                    <a:pt x="9853" y="11443"/>
                    <a:pt x="9866" y="11443"/>
                  </a:cubicBezTo>
                  <a:cubicBezTo>
                    <a:pt x="9884" y="11443"/>
                    <a:pt x="9901" y="11436"/>
                    <a:pt x="9914" y="11425"/>
                  </a:cubicBezTo>
                  <a:lnTo>
                    <a:pt x="12900" y="8569"/>
                  </a:lnTo>
                  <a:cubicBezTo>
                    <a:pt x="13053" y="8425"/>
                    <a:pt x="13137" y="8224"/>
                    <a:pt x="13125" y="8032"/>
                  </a:cubicBezTo>
                  <a:cubicBezTo>
                    <a:pt x="13118" y="7898"/>
                    <a:pt x="13063" y="7784"/>
                    <a:pt x="12966" y="7711"/>
                  </a:cubicBezTo>
                  <a:lnTo>
                    <a:pt x="2685" y="75"/>
                  </a:lnTo>
                  <a:cubicBezTo>
                    <a:pt x="2617" y="25"/>
                    <a:pt x="2535" y="0"/>
                    <a:pt x="2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4"/>
            <p:cNvSpPr/>
            <p:nvPr/>
          </p:nvSpPr>
          <p:spPr>
            <a:xfrm>
              <a:off x="795822" y="1228207"/>
              <a:ext cx="409457" cy="313794"/>
            </a:xfrm>
            <a:custGeom>
              <a:avLst/>
              <a:gdLst/>
              <a:ahLst/>
              <a:cxnLst/>
              <a:rect l="l" t="t" r="r" b="b"/>
              <a:pathLst>
                <a:path w="10264" h="7866" extrusionOk="0">
                  <a:moveTo>
                    <a:pt x="437" y="1"/>
                  </a:moveTo>
                  <a:cubicBezTo>
                    <a:pt x="417" y="1"/>
                    <a:pt x="397" y="10"/>
                    <a:pt x="383" y="29"/>
                  </a:cubicBezTo>
                  <a:lnTo>
                    <a:pt x="22" y="514"/>
                  </a:lnTo>
                  <a:cubicBezTo>
                    <a:pt x="1" y="544"/>
                    <a:pt x="6" y="584"/>
                    <a:pt x="36" y="605"/>
                  </a:cubicBezTo>
                  <a:lnTo>
                    <a:pt x="9794" y="7854"/>
                  </a:lnTo>
                  <a:cubicBezTo>
                    <a:pt x="9805" y="7862"/>
                    <a:pt x="9818" y="7866"/>
                    <a:pt x="9832" y="7866"/>
                  </a:cubicBezTo>
                  <a:cubicBezTo>
                    <a:pt x="9836" y="7866"/>
                    <a:pt x="9839" y="7866"/>
                    <a:pt x="9842" y="7865"/>
                  </a:cubicBezTo>
                  <a:cubicBezTo>
                    <a:pt x="9861" y="7862"/>
                    <a:pt x="9877" y="7854"/>
                    <a:pt x="9887" y="7840"/>
                  </a:cubicBezTo>
                  <a:lnTo>
                    <a:pt x="10242" y="7349"/>
                  </a:lnTo>
                  <a:cubicBezTo>
                    <a:pt x="10263" y="7319"/>
                    <a:pt x="10258" y="7278"/>
                    <a:pt x="10230" y="7257"/>
                  </a:cubicBezTo>
                  <a:lnTo>
                    <a:pt x="476" y="13"/>
                  </a:lnTo>
                  <a:cubicBezTo>
                    <a:pt x="464" y="5"/>
                    <a:pt x="451"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4"/>
            <p:cNvSpPr/>
            <p:nvPr/>
          </p:nvSpPr>
          <p:spPr>
            <a:xfrm>
              <a:off x="795862" y="1228207"/>
              <a:ext cx="86926" cy="74639"/>
            </a:xfrm>
            <a:custGeom>
              <a:avLst/>
              <a:gdLst/>
              <a:ahLst/>
              <a:cxnLst/>
              <a:rect l="l" t="t" r="r" b="b"/>
              <a:pathLst>
                <a:path w="2179" h="1871" extrusionOk="0">
                  <a:moveTo>
                    <a:pt x="438" y="1"/>
                  </a:moveTo>
                  <a:cubicBezTo>
                    <a:pt x="417" y="1"/>
                    <a:pt x="397" y="10"/>
                    <a:pt x="383" y="29"/>
                  </a:cubicBezTo>
                  <a:lnTo>
                    <a:pt x="23" y="514"/>
                  </a:lnTo>
                  <a:cubicBezTo>
                    <a:pt x="1" y="544"/>
                    <a:pt x="6" y="584"/>
                    <a:pt x="36" y="605"/>
                  </a:cubicBezTo>
                  <a:lnTo>
                    <a:pt x="1740" y="1871"/>
                  </a:lnTo>
                  <a:lnTo>
                    <a:pt x="2179" y="1278"/>
                  </a:lnTo>
                  <a:lnTo>
                    <a:pt x="477" y="13"/>
                  </a:lnTo>
                  <a:cubicBezTo>
                    <a:pt x="465" y="5"/>
                    <a:pt x="451" y="1"/>
                    <a:pt x="438"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4"/>
            <p:cNvSpPr/>
            <p:nvPr/>
          </p:nvSpPr>
          <p:spPr>
            <a:xfrm>
              <a:off x="1123778" y="1471232"/>
              <a:ext cx="81540" cy="70769"/>
            </a:xfrm>
            <a:custGeom>
              <a:avLst/>
              <a:gdLst/>
              <a:ahLst/>
              <a:cxnLst/>
              <a:rect l="l" t="t" r="r" b="b"/>
              <a:pathLst>
                <a:path w="2044" h="1774" extrusionOk="0">
                  <a:moveTo>
                    <a:pt x="440" y="1"/>
                  </a:moveTo>
                  <a:lnTo>
                    <a:pt x="0" y="593"/>
                  </a:lnTo>
                  <a:lnTo>
                    <a:pt x="1574" y="1762"/>
                  </a:lnTo>
                  <a:cubicBezTo>
                    <a:pt x="1585" y="1770"/>
                    <a:pt x="1598" y="1774"/>
                    <a:pt x="1613" y="1774"/>
                  </a:cubicBezTo>
                  <a:cubicBezTo>
                    <a:pt x="1616" y="1774"/>
                    <a:pt x="1620" y="1774"/>
                    <a:pt x="1623" y="1773"/>
                  </a:cubicBezTo>
                  <a:cubicBezTo>
                    <a:pt x="1641" y="1770"/>
                    <a:pt x="1657" y="1762"/>
                    <a:pt x="1667" y="1748"/>
                  </a:cubicBezTo>
                  <a:lnTo>
                    <a:pt x="2023" y="1257"/>
                  </a:lnTo>
                  <a:cubicBezTo>
                    <a:pt x="2043" y="1227"/>
                    <a:pt x="2037" y="1186"/>
                    <a:pt x="2009" y="1165"/>
                  </a:cubicBezTo>
                  <a:lnTo>
                    <a:pt x="440"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4"/>
            <p:cNvSpPr/>
            <p:nvPr/>
          </p:nvSpPr>
          <p:spPr>
            <a:xfrm>
              <a:off x="1104789" y="1352711"/>
              <a:ext cx="38297" cy="38776"/>
            </a:xfrm>
            <a:custGeom>
              <a:avLst/>
              <a:gdLst/>
              <a:ahLst/>
              <a:cxnLst/>
              <a:rect l="l" t="t" r="r" b="b"/>
              <a:pathLst>
                <a:path w="960" h="972" extrusionOk="0">
                  <a:moveTo>
                    <a:pt x="849" y="0"/>
                  </a:moveTo>
                  <a:cubicBezTo>
                    <a:pt x="823" y="0"/>
                    <a:pt x="798" y="10"/>
                    <a:pt x="778" y="30"/>
                  </a:cubicBezTo>
                  <a:lnTo>
                    <a:pt x="39" y="804"/>
                  </a:lnTo>
                  <a:cubicBezTo>
                    <a:pt x="1" y="843"/>
                    <a:pt x="2" y="907"/>
                    <a:pt x="42" y="945"/>
                  </a:cubicBezTo>
                  <a:cubicBezTo>
                    <a:pt x="61" y="962"/>
                    <a:pt x="85" y="972"/>
                    <a:pt x="110" y="972"/>
                  </a:cubicBezTo>
                  <a:cubicBezTo>
                    <a:pt x="136" y="972"/>
                    <a:pt x="163" y="962"/>
                    <a:pt x="182" y="941"/>
                  </a:cubicBezTo>
                  <a:lnTo>
                    <a:pt x="922" y="168"/>
                  </a:lnTo>
                  <a:cubicBezTo>
                    <a:pt x="960" y="129"/>
                    <a:pt x="958" y="66"/>
                    <a:pt x="918" y="28"/>
                  </a:cubicBezTo>
                  <a:cubicBezTo>
                    <a:pt x="899" y="10"/>
                    <a:pt x="874" y="0"/>
                    <a:pt x="8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4"/>
            <p:cNvSpPr/>
            <p:nvPr/>
          </p:nvSpPr>
          <p:spPr>
            <a:xfrm>
              <a:off x="1043754" y="1275599"/>
              <a:ext cx="51222" cy="69054"/>
            </a:xfrm>
            <a:custGeom>
              <a:avLst/>
              <a:gdLst/>
              <a:ahLst/>
              <a:cxnLst/>
              <a:rect l="l" t="t" r="r" b="b"/>
              <a:pathLst>
                <a:path w="1284" h="1731" extrusionOk="0">
                  <a:moveTo>
                    <a:pt x="1171" y="0"/>
                  </a:moveTo>
                  <a:cubicBezTo>
                    <a:pt x="1139" y="0"/>
                    <a:pt x="1108" y="15"/>
                    <a:pt x="1089" y="42"/>
                  </a:cubicBezTo>
                  <a:lnTo>
                    <a:pt x="32" y="1574"/>
                  </a:lnTo>
                  <a:cubicBezTo>
                    <a:pt x="0" y="1620"/>
                    <a:pt x="12" y="1682"/>
                    <a:pt x="57" y="1713"/>
                  </a:cubicBezTo>
                  <a:cubicBezTo>
                    <a:pt x="74" y="1725"/>
                    <a:pt x="94" y="1730"/>
                    <a:pt x="114" y="1730"/>
                  </a:cubicBezTo>
                  <a:cubicBezTo>
                    <a:pt x="145" y="1730"/>
                    <a:pt x="175" y="1716"/>
                    <a:pt x="195" y="1688"/>
                  </a:cubicBezTo>
                  <a:lnTo>
                    <a:pt x="1252" y="156"/>
                  </a:lnTo>
                  <a:cubicBezTo>
                    <a:pt x="1283" y="110"/>
                    <a:pt x="1272" y="48"/>
                    <a:pt x="1226" y="17"/>
                  </a:cubicBezTo>
                  <a:cubicBezTo>
                    <a:pt x="1210" y="5"/>
                    <a:pt x="1190" y="0"/>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4"/>
            <p:cNvSpPr/>
            <p:nvPr/>
          </p:nvSpPr>
          <p:spPr>
            <a:xfrm>
              <a:off x="1016347" y="1279788"/>
              <a:ext cx="24295" cy="39533"/>
            </a:xfrm>
            <a:custGeom>
              <a:avLst/>
              <a:gdLst/>
              <a:ahLst/>
              <a:cxnLst/>
              <a:rect l="l" t="t" r="r" b="b"/>
              <a:pathLst>
                <a:path w="609" h="991" extrusionOk="0">
                  <a:moveTo>
                    <a:pt x="495" y="1"/>
                  </a:moveTo>
                  <a:cubicBezTo>
                    <a:pt x="458" y="1"/>
                    <a:pt x="423" y="21"/>
                    <a:pt x="406" y="57"/>
                  </a:cubicBezTo>
                  <a:lnTo>
                    <a:pt x="24" y="848"/>
                  </a:lnTo>
                  <a:cubicBezTo>
                    <a:pt x="1" y="899"/>
                    <a:pt x="22" y="958"/>
                    <a:pt x="70" y="982"/>
                  </a:cubicBezTo>
                  <a:cubicBezTo>
                    <a:pt x="84" y="988"/>
                    <a:pt x="99" y="991"/>
                    <a:pt x="114" y="991"/>
                  </a:cubicBezTo>
                  <a:cubicBezTo>
                    <a:pt x="150" y="991"/>
                    <a:pt x="186" y="969"/>
                    <a:pt x="203" y="936"/>
                  </a:cubicBezTo>
                  <a:lnTo>
                    <a:pt x="585" y="143"/>
                  </a:lnTo>
                  <a:cubicBezTo>
                    <a:pt x="608" y="94"/>
                    <a:pt x="587" y="34"/>
                    <a:pt x="539" y="11"/>
                  </a:cubicBezTo>
                  <a:cubicBezTo>
                    <a:pt x="525" y="4"/>
                    <a:pt x="510" y="1"/>
                    <a:pt x="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4"/>
            <p:cNvSpPr/>
            <p:nvPr/>
          </p:nvSpPr>
          <p:spPr>
            <a:xfrm>
              <a:off x="896351" y="1159791"/>
              <a:ext cx="38257" cy="67219"/>
            </a:xfrm>
            <a:custGeom>
              <a:avLst/>
              <a:gdLst/>
              <a:ahLst/>
              <a:cxnLst/>
              <a:rect l="l" t="t" r="r" b="b"/>
              <a:pathLst>
                <a:path w="959" h="1685" extrusionOk="0">
                  <a:moveTo>
                    <a:pt x="845" y="0"/>
                  </a:moveTo>
                  <a:cubicBezTo>
                    <a:pt x="808" y="0"/>
                    <a:pt x="774" y="21"/>
                    <a:pt x="756" y="56"/>
                  </a:cubicBezTo>
                  <a:lnTo>
                    <a:pt x="26" y="1541"/>
                  </a:lnTo>
                  <a:cubicBezTo>
                    <a:pt x="1" y="1590"/>
                    <a:pt x="22" y="1649"/>
                    <a:pt x="70" y="1674"/>
                  </a:cubicBezTo>
                  <a:cubicBezTo>
                    <a:pt x="84" y="1682"/>
                    <a:pt x="100" y="1685"/>
                    <a:pt x="113" y="1685"/>
                  </a:cubicBezTo>
                  <a:cubicBezTo>
                    <a:pt x="149" y="1685"/>
                    <a:pt x="185" y="1664"/>
                    <a:pt x="204" y="1629"/>
                  </a:cubicBezTo>
                  <a:lnTo>
                    <a:pt x="933" y="144"/>
                  </a:lnTo>
                  <a:cubicBezTo>
                    <a:pt x="959" y="96"/>
                    <a:pt x="937" y="36"/>
                    <a:pt x="889" y="11"/>
                  </a:cubicBezTo>
                  <a:cubicBezTo>
                    <a:pt x="875" y="4"/>
                    <a:pt x="860" y="0"/>
                    <a:pt x="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4"/>
            <p:cNvSpPr/>
            <p:nvPr/>
          </p:nvSpPr>
          <p:spPr>
            <a:xfrm>
              <a:off x="856698" y="1105617"/>
              <a:ext cx="53576" cy="113095"/>
            </a:xfrm>
            <a:custGeom>
              <a:avLst/>
              <a:gdLst/>
              <a:ahLst/>
              <a:cxnLst/>
              <a:rect l="l" t="t" r="r" b="b"/>
              <a:pathLst>
                <a:path w="1343" h="2835" extrusionOk="0">
                  <a:moveTo>
                    <a:pt x="1231" y="0"/>
                  </a:moveTo>
                  <a:cubicBezTo>
                    <a:pt x="1188" y="0"/>
                    <a:pt x="1149" y="29"/>
                    <a:pt x="1137" y="73"/>
                  </a:cubicBezTo>
                  <a:cubicBezTo>
                    <a:pt x="878" y="987"/>
                    <a:pt x="505" y="1866"/>
                    <a:pt x="27" y="2686"/>
                  </a:cubicBezTo>
                  <a:cubicBezTo>
                    <a:pt x="0" y="2734"/>
                    <a:pt x="16" y="2794"/>
                    <a:pt x="63" y="2822"/>
                  </a:cubicBezTo>
                  <a:cubicBezTo>
                    <a:pt x="79" y="2830"/>
                    <a:pt x="96" y="2835"/>
                    <a:pt x="114" y="2835"/>
                  </a:cubicBezTo>
                  <a:cubicBezTo>
                    <a:pt x="147" y="2835"/>
                    <a:pt x="182" y="2818"/>
                    <a:pt x="199" y="2784"/>
                  </a:cubicBezTo>
                  <a:cubicBezTo>
                    <a:pt x="684" y="1950"/>
                    <a:pt x="1064" y="1056"/>
                    <a:pt x="1327" y="126"/>
                  </a:cubicBezTo>
                  <a:cubicBezTo>
                    <a:pt x="1342" y="74"/>
                    <a:pt x="1312" y="19"/>
                    <a:pt x="1259" y="4"/>
                  </a:cubicBezTo>
                  <a:cubicBezTo>
                    <a:pt x="1250" y="1"/>
                    <a:pt x="1240"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4"/>
            <p:cNvSpPr/>
            <p:nvPr/>
          </p:nvSpPr>
          <p:spPr>
            <a:xfrm>
              <a:off x="1210065" y="1397989"/>
              <a:ext cx="43044" cy="33869"/>
            </a:xfrm>
            <a:custGeom>
              <a:avLst/>
              <a:gdLst/>
              <a:ahLst/>
              <a:cxnLst/>
              <a:rect l="l" t="t" r="r" b="b"/>
              <a:pathLst>
                <a:path w="1079" h="849" extrusionOk="0">
                  <a:moveTo>
                    <a:pt x="966" y="1"/>
                  </a:moveTo>
                  <a:cubicBezTo>
                    <a:pt x="945" y="1"/>
                    <a:pt x="924" y="8"/>
                    <a:pt x="906" y="21"/>
                  </a:cubicBezTo>
                  <a:lnTo>
                    <a:pt x="52" y="669"/>
                  </a:lnTo>
                  <a:cubicBezTo>
                    <a:pt x="9" y="704"/>
                    <a:pt x="0" y="766"/>
                    <a:pt x="34" y="809"/>
                  </a:cubicBezTo>
                  <a:cubicBezTo>
                    <a:pt x="53" y="836"/>
                    <a:pt x="83" y="848"/>
                    <a:pt x="113" y="848"/>
                  </a:cubicBezTo>
                  <a:cubicBezTo>
                    <a:pt x="134" y="848"/>
                    <a:pt x="155" y="841"/>
                    <a:pt x="173" y="827"/>
                  </a:cubicBezTo>
                  <a:lnTo>
                    <a:pt x="1027" y="179"/>
                  </a:lnTo>
                  <a:cubicBezTo>
                    <a:pt x="1070" y="145"/>
                    <a:pt x="1078" y="83"/>
                    <a:pt x="1046" y="40"/>
                  </a:cubicBezTo>
                  <a:cubicBezTo>
                    <a:pt x="1026" y="14"/>
                    <a:pt x="996" y="1"/>
                    <a:pt x="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4"/>
            <p:cNvSpPr/>
            <p:nvPr/>
          </p:nvSpPr>
          <p:spPr>
            <a:xfrm>
              <a:off x="1207911" y="1401899"/>
              <a:ext cx="83734" cy="72804"/>
            </a:xfrm>
            <a:custGeom>
              <a:avLst/>
              <a:gdLst/>
              <a:ahLst/>
              <a:cxnLst/>
              <a:rect l="l" t="t" r="r" b="b"/>
              <a:pathLst>
                <a:path w="2099" h="1825" extrusionOk="0">
                  <a:moveTo>
                    <a:pt x="1987" y="1"/>
                  </a:moveTo>
                  <a:cubicBezTo>
                    <a:pt x="1965" y="1"/>
                    <a:pt x="1944" y="8"/>
                    <a:pt x="1926" y="22"/>
                  </a:cubicBezTo>
                  <a:cubicBezTo>
                    <a:pt x="1267" y="526"/>
                    <a:pt x="632" y="1075"/>
                    <a:pt x="41" y="1654"/>
                  </a:cubicBezTo>
                  <a:cubicBezTo>
                    <a:pt x="1" y="1692"/>
                    <a:pt x="1" y="1755"/>
                    <a:pt x="39" y="1795"/>
                  </a:cubicBezTo>
                  <a:cubicBezTo>
                    <a:pt x="59" y="1814"/>
                    <a:pt x="85" y="1824"/>
                    <a:pt x="110" y="1824"/>
                  </a:cubicBezTo>
                  <a:cubicBezTo>
                    <a:pt x="135" y="1824"/>
                    <a:pt x="160" y="1816"/>
                    <a:pt x="180" y="1797"/>
                  </a:cubicBezTo>
                  <a:cubicBezTo>
                    <a:pt x="765" y="1223"/>
                    <a:pt x="1393" y="680"/>
                    <a:pt x="2047" y="180"/>
                  </a:cubicBezTo>
                  <a:cubicBezTo>
                    <a:pt x="2090" y="145"/>
                    <a:pt x="2099" y="84"/>
                    <a:pt x="2065" y="40"/>
                  </a:cubicBezTo>
                  <a:cubicBezTo>
                    <a:pt x="2046" y="15"/>
                    <a:pt x="2016" y="1"/>
                    <a:pt x="1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4"/>
            <p:cNvSpPr/>
            <p:nvPr/>
          </p:nvSpPr>
          <p:spPr>
            <a:xfrm>
              <a:off x="817324" y="1056190"/>
              <a:ext cx="163081" cy="206563"/>
            </a:xfrm>
            <a:custGeom>
              <a:avLst/>
              <a:gdLst/>
              <a:ahLst/>
              <a:cxnLst/>
              <a:rect l="l" t="t" r="r" b="b"/>
              <a:pathLst>
                <a:path w="4088" h="5178" extrusionOk="0">
                  <a:moveTo>
                    <a:pt x="2446" y="1"/>
                  </a:moveTo>
                  <a:cubicBezTo>
                    <a:pt x="2408" y="1"/>
                    <a:pt x="2369" y="5"/>
                    <a:pt x="2329" y="15"/>
                  </a:cubicBezTo>
                  <a:cubicBezTo>
                    <a:pt x="2143" y="59"/>
                    <a:pt x="1974" y="198"/>
                    <a:pt x="1880" y="385"/>
                  </a:cubicBezTo>
                  <a:lnTo>
                    <a:pt x="12" y="4073"/>
                  </a:lnTo>
                  <a:cubicBezTo>
                    <a:pt x="1" y="4100"/>
                    <a:pt x="6" y="4136"/>
                    <a:pt x="32" y="4156"/>
                  </a:cubicBezTo>
                  <a:lnTo>
                    <a:pt x="1409" y="5178"/>
                  </a:lnTo>
                  <a:cubicBezTo>
                    <a:pt x="1409" y="5178"/>
                    <a:pt x="2419" y="3182"/>
                    <a:pt x="3118" y="1912"/>
                  </a:cubicBezTo>
                  <a:cubicBezTo>
                    <a:pt x="3390" y="1421"/>
                    <a:pt x="3750" y="1203"/>
                    <a:pt x="4088" y="1119"/>
                  </a:cubicBezTo>
                  <a:lnTo>
                    <a:pt x="2685" y="77"/>
                  </a:lnTo>
                  <a:cubicBezTo>
                    <a:pt x="2617" y="26"/>
                    <a:pt x="2535" y="1"/>
                    <a:pt x="244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4"/>
            <p:cNvSpPr/>
            <p:nvPr/>
          </p:nvSpPr>
          <p:spPr>
            <a:xfrm>
              <a:off x="1159960" y="1325903"/>
              <a:ext cx="181351" cy="186817"/>
            </a:xfrm>
            <a:custGeom>
              <a:avLst/>
              <a:gdLst/>
              <a:ahLst/>
              <a:cxnLst/>
              <a:rect l="l" t="t" r="r" b="b"/>
              <a:pathLst>
                <a:path w="4546" h="4683" extrusionOk="0">
                  <a:moveTo>
                    <a:pt x="3093" y="1"/>
                  </a:moveTo>
                  <a:lnTo>
                    <a:pt x="3093" y="1"/>
                  </a:lnTo>
                  <a:cubicBezTo>
                    <a:pt x="3119" y="358"/>
                    <a:pt x="3019" y="776"/>
                    <a:pt x="2615" y="1189"/>
                  </a:cubicBezTo>
                  <a:cubicBezTo>
                    <a:pt x="1665" y="2165"/>
                    <a:pt x="175" y="3586"/>
                    <a:pt x="1" y="3752"/>
                  </a:cubicBezTo>
                  <a:lnTo>
                    <a:pt x="1237" y="4670"/>
                  </a:lnTo>
                  <a:cubicBezTo>
                    <a:pt x="1249" y="4679"/>
                    <a:pt x="1262" y="4683"/>
                    <a:pt x="1275" y="4683"/>
                  </a:cubicBezTo>
                  <a:cubicBezTo>
                    <a:pt x="1293" y="4683"/>
                    <a:pt x="1310" y="4676"/>
                    <a:pt x="1323" y="4665"/>
                  </a:cubicBezTo>
                  <a:lnTo>
                    <a:pt x="4309" y="1810"/>
                  </a:lnTo>
                  <a:cubicBezTo>
                    <a:pt x="4462" y="1664"/>
                    <a:pt x="4546" y="1463"/>
                    <a:pt x="4534" y="1273"/>
                  </a:cubicBezTo>
                  <a:cubicBezTo>
                    <a:pt x="4525" y="1137"/>
                    <a:pt x="4471" y="1024"/>
                    <a:pt x="4375" y="952"/>
                  </a:cubicBezTo>
                  <a:lnTo>
                    <a:pt x="3093"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4"/>
            <p:cNvSpPr/>
            <p:nvPr/>
          </p:nvSpPr>
          <p:spPr>
            <a:xfrm>
              <a:off x="803042" y="1044462"/>
              <a:ext cx="337650" cy="333621"/>
            </a:xfrm>
            <a:custGeom>
              <a:avLst/>
              <a:gdLst/>
              <a:ahLst/>
              <a:cxnLst/>
              <a:rect l="l" t="t" r="r" b="b"/>
              <a:pathLst>
                <a:path w="8464" h="8363" extrusionOk="0">
                  <a:moveTo>
                    <a:pt x="2804" y="0"/>
                  </a:moveTo>
                  <a:cubicBezTo>
                    <a:pt x="2744" y="0"/>
                    <a:pt x="2682" y="7"/>
                    <a:pt x="2620" y="22"/>
                  </a:cubicBezTo>
                  <a:cubicBezTo>
                    <a:pt x="2350" y="85"/>
                    <a:pt x="2108" y="282"/>
                    <a:pt x="1974" y="547"/>
                  </a:cubicBezTo>
                  <a:lnTo>
                    <a:pt x="44" y="4355"/>
                  </a:lnTo>
                  <a:cubicBezTo>
                    <a:pt x="1" y="4440"/>
                    <a:pt x="25" y="4545"/>
                    <a:pt x="103" y="4603"/>
                  </a:cubicBezTo>
                  <a:lnTo>
                    <a:pt x="5110" y="8323"/>
                  </a:lnTo>
                  <a:cubicBezTo>
                    <a:pt x="5146" y="8349"/>
                    <a:pt x="5187" y="8362"/>
                    <a:pt x="5229" y="8362"/>
                  </a:cubicBezTo>
                  <a:cubicBezTo>
                    <a:pt x="5290" y="8362"/>
                    <a:pt x="5350" y="8335"/>
                    <a:pt x="5388" y="8282"/>
                  </a:cubicBezTo>
                  <a:cubicBezTo>
                    <a:pt x="5454" y="8194"/>
                    <a:pt x="5435" y="8071"/>
                    <a:pt x="5347" y="8004"/>
                  </a:cubicBezTo>
                  <a:lnTo>
                    <a:pt x="475" y="4384"/>
                  </a:lnTo>
                  <a:lnTo>
                    <a:pt x="2328" y="726"/>
                  </a:lnTo>
                  <a:cubicBezTo>
                    <a:pt x="2409" y="564"/>
                    <a:pt x="2553" y="445"/>
                    <a:pt x="2711" y="408"/>
                  </a:cubicBezTo>
                  <a:cubicBezTo>
                    <a:pt x="2738" y="402"/>
                    <a:pt x="2770" y="397"/>
                    <a:pt x="2805" y="397"/>
                  </a:cubicBezTo>
                  <a:cubicBezTo>
                    <a:pt x="2861" y="397"/>
                    <a:pt x="2923" y="410"/>
                    <a:pt x="2979" y="452"/>
                  </a:cubicBezTo>
                  <a:lnTo>
                    <a:pt x="8119" y="4271"/>
                  </a:lnTo>
                  <a:cubicBezTo>
                    <a:pt x="8155" y="4297"/>
                    <a:pt x="8197" y="4310"/>
                    <a:pt x="8239" y="4310"/>
                  </a:cubicBezTo>
                  <a:cubicBezTo>
                    <a:pt x="8299" y="4310"/>
                    <a:pt x="8359" y="4283"/>
                    <a:pt x="8397" y="4230"/>
                  </a:cubicBezTo>
                  <a:cubicBezTo>
                    <a:pt x="8464" y="4141"/>
                    <a:pt x="8445" y="4018"/>
                    <a:pt x="8356" y="3952"/>
                  </a:cubicBezTo>
                  <a:lnTo>
                    <a:pt x="3215" y="134"/>
                  </a:lnTo>
                  <a:cubicBezTo>
                    <a:pt x="3097" y="45"/>
                    <a:pt x="2955" y="0"/>
                    <a:pt x="2804"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4"/>
            <p:cNvSpPr/>
            <p:nvPr/>
          </p:nvSpPr>
          <p:spPr>
            <a:xfrm>
              <a:off x="1218882" y="799163"/>
              <a:ext cx="275178" cy="488683"/>
            </a:xfrm>
            <a:custGeom>
              <a:avLst/>
              <a:gdLst/>
              <a:ahLst/>
              <a:cxnLst/>
              <a:rect l="l" t="t" r="r" b="b"/>
              <a:pathLst>
                <a:path w="6898" h="12250" extrusionOk="0">
                  <a:moveTo>
                    <a:pt x="5290" y="1"/>
                  </a:moveTo>
                  <a:cubicBezTo>
                    <a:pt x="5230" y="1"/>
                    <a:pt x="5170" y="28"/>
                    <a:pt x="5131" y="80"/>
                  </a:cubicBezTo>
                  <a:cubicBezTo>
                    <a:pt x="5065" y="169"/>
                    <a:pt x="5083" y="292"/>
                    <a:pt x="5172" y="358"/>
                  </a:cubicBezTo>
                  <a:cubicBezTo>
                    <a:pt x="6046" y="1008"/>
                    <a:pt x="6493" y="1618"/>
                    <a:pt x="6461" y="2122"/>
                  </a:cubicBezTo>
                  <a:cubicBezTo>
                    <a:pt x="6436" y="2518"/>
                    <a:pt x="6114" y="2781"/>
                    <a:pt x="5846" y="2933"/>
                  </a:cubicBezTo>
                  <a:cubicBezTo>
                    <a:pt x="4981" y="3423"/>
                    <a:pt x="4182" y="3414"/>
                    <a:pt x="4190" y="3422"/>
                  </a:cubicBezTo>
                  <a:lnTo>
                    <a:pt x="4189" y="3422"/>
                  </a:lnTo>
                  <a:cubicBezTo>
                    <a:pt x="4111" y="3422"/>
                    <a:pt x="4041" y="3468"/>
                    <a:pt x="4009" y="3537"/>
                  </a:cubicBezTo>
                  <a:lnTo>
                    <a:pt x="48" y="11967"/>
                  </a:lnTo>
                  <a:cubicBezTo>
                    <a:pt x="0" y="12067"/>
                    <a:pt x="45" y="12185"/>
                    <a:pt x="143" y="12231"/>
                  </a:cubicBezTo>
                  <a:cubicBezTo>
                    <a:pt x="171" y="12243"/>
                    <a:pt x="198" y="12249"/>
                    <a:pt x="227" y="12249"/>
                  </a:cubicBezTo>
                  <a:cubicBezTo>
                    <a:pt x="303" y="12249"/>
                    <a:pt x="373" y="12207"/>
                    <a:pt x="409" y="12134"/>
                  </a:cubicBezTo>
                  <a:lnTo>
                    <a:pt x="4318" y="3814"/>
                  </a:lnTo>
                  <a:cubicBezTo>
                    <a:pt x="4598" y="3796"/>
                    <a:pt x="5289" y="3705"/>
                    <a:pt x="6044" y="3277"/>
                  </a:cubicBezTo>
                  <a:cubicBezTo>
                    <a:pt x="6550" y="2991"/>
                    <a:pt x="6831" y="2600"/>
                    <a:pt x="6858" y="2145"/>
                  </a:cubicBezTo>
                  <a:cubicBezTo>
                    <a:pt x="6898" y="1492"/>
                    <a:pt x="6411" y="782"/>
                    <a:pt x="5409" y="39"/>
                  </a:cubicBezTo>
                  <a:cubicBezTo>
                    <a:pt x="5373" y="13"/>
                    <a:pt x="5332" y="1"/>
                    <a:pt x="5290"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4"/>
            <p:cNvSpPr/>
            <p:nvPr/>
          </p:nvSpPr>
          <p:spPr>
            <a:xfrm>
              <a:off x="1002624" y="1200561"/>
              <a:ext cx="350815" cy="325882"/>
            </a:xfrm>
            <a:custGeom>
              <a:avLst/>
              <a:gdLst/>
              <a:ahLst/>
              <a:cxnLst/>
              <a:rect l="l" t="t" r="r" b="b"/>
              <a:pathLst>
                <a:path w="8794" h="8169" extrusionOk="0">
                  <a:moveTo>
                    <a:pt x="3238" y="0"/>
                  </a:moveTo>
                  <a:cubicBezTo>
                    <a:pt x="3177" y="0"/>
                    <a:pt x="3117" y="27"/>
                    <a:pt x="3078" y="80"/>
                  </a:cubicBezTo>
                  <a:cubicBezTo>
                    <a:pt x="3012" y="168"/>
                    <a:pt x="3031" y="291"/>
                    <a:pt x="3120" y="358"/>
                  </a:cubicBezTo>
                  <a:lnTo>
                    <a:pt x="8259" y="4175"/>
                  </a:lnTo>
                  <a:cubicBezTo>
                    <a:pt x="8351" y="4243"/>
                    <a:pt x="8374" y="4345"/>
                    <a:pt x="8379" y="4419"/>
                  </a:cubicBezTo>
                  <a:cubicBezTo>
                    <a:pt x="8389" y="4581"/>
                    <a:pt x="8316" y="4752"/>
                    <a:pt x="8184" y="4879"/>
                  </a:cubicBezTo>
                  <a:lnTo>
                    <a:pt x="5217" y="7711"/>
                  </a:lnTo>
                  <a:lnTo>
                    <a:pt x="344" y="4091"/>
                  </a:lnTo>
                  <a:cubicBezTo>
                    <a:pt x="309" y="4065"/>
                    <a:pt x="267" y="4052"/>
                    <a:pt x="226" y="4052"/>
                  </a:cubicBezTo>
                  <a:cubicBezTo>
                    <a:pt x="166" y="4052"/>
                    <a:pt x="106" y="4080"/>
                    <a:pt x="67" y="4132"/>
                  </a:cubicBezTo>
                  <a:cubicBezTo>
                    <a:pt x="1" y="4221"/>
                    <a:pt x="20" y="4344"/>
                    <a:pt x="107" y="4410"/>
                  </a:cubicBezTo>
                  <a:lnTo>
                    <a:pt x="5115" y="8129"/>
                  </a:lnTo>
                  <a:cubicBezTo>
                    <a:pt x="5151" y="8155"/>
                    <a:pt x="5191" y="8169"/>
                    <a:pt x="5234" y="8169"/>
                  </a:cubicBezTo>
                  <a:cubicBezTo>
                    <a:pt x="5284" y="8169"/>
                    <a:pt x="5332" y="8150"/>
                    <a:pt x="5373" y="8115"/>
                  </a:cubicBezTo>
                  <a:lnTo>
                    <a:pt x="8461" y="5166"/>
                  </a:lnTo>
                  <a:cubicBezTo>
                    <a:pt x="8675" y="4961"/>
                    <a:pt x="8794" y="4673"/>
                    <a:pt x="8777" y="4395"/>
                  </a:cubicBezTo>
                  <a:cubicBezTo>
                    <a:pt x="8762" y="4171"/>
                    <a:pt x="8662" y="3981"/>
                    <a:pt x="8496" y="3858"/>
                  </a:cubicBezTo>
                  <a:lnTo>
                    <a:pt x="3356" y="39"/>
                  </a:lnTo>
                  <a:cubicBezTo>
                    <a:pt x="3321" y="13"/>
                    <a:pt x="3279" y="0"/>
                    <a:pt x="3238"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4"/>
            <p:cNvSpPr/>
            <p:nvPr/>
          </p:nvSpPr>
          <p:spPr>
            <a:xfrm>
              <a:off x="1026680" y="766491"/>
              <a:ext cx="412129" cy="378460"/>
            </a:xfrm>
            <a:custGeom>
              <a:avLst/>
              <a:gdLst/>
              <a:ahLst/>
              <a:cxnLst/>
              <a:rect l="l" t="t" r="r" b="b"/>
              <a:pathLst>
                <a:path w="10331" h="9487" extrusionOk="0">
                  <a:moveTo>
                    <a:pt x="8249" y="0"/>
                  </a:moveTo>
                  <a:cubicBezTo>
                    <a:pt x="8084" y="0"/>
                    <a:pt x="7930" y="26"/>
                    <a:pt x="7787" y="79"/>
                  </a:cubicBezTo>
                  <a:cubicBezTo>
                    <a:pt x="7360" y="237"/>
                    <a:pt x="7068" y="620"/>
                    <a:pt x="6939" y="1187"/>
                  </a:cubicBezTo>
                  <a:cubicBezTo>
                    <a:pt x="6748" y="2032"/>
                    <a:pt x="6863" y="2720"/>
                    <a:pt x="6925" y="2994"/>
                  </a:cubicBezTo>
                  <a:lnTo>
                    <a:pt x="88" y="9140"/>
                  </a:lnTo>
                  <a:cubicBezTo>
                    <a:pt x="7" y="9214"/>
                    <a:pt x="1" y="9338"/>
                    <a:pt x="75" y="9420"/>
                  </a:cubicBezTo>
                  <a:cubicBezTo>
                    <a:pt x="114" y="9463"/>
                    <a:pt x="167" y="9486"/>
                    <a:pt x="222" y="9486"/>
                  </a:cubicBezTo>
                  <a:cubicBezTo>
                    <a:pt x="269" y="9486"/>
                    <a:pt x="317" y="9470"/>
                    <a:pt x="355" y="9436"/>
                  </a:cubicBezTo>
                  <a:lnTo>
                    <a:pt x="7280" y="3209"/>
                  </a:lnTo>
                  <a:cubicBezTo>
                    <a:pt x="7338" y="3157"/>
                    <a:pt x="7359" y="3076"/>
                    <a:pt x="7337" y="3002"/>
                  </a:cubicBezTo>
                  <a:cubicBezTo>
                    <a:pt x="7334" y="2994"/>
                    <a:pt x="7107" y="2242"/>
                    <a:pt x="7327" y="1274"/>
                  </a:cubicBezTo>
                  <a:cubicBezTo>
                    <a:pt x="7395" y="976"/>
                    <a:pt x="7553" y="590"/>
                    <a:pt x="7925" y="452"/>
                  </a:cubicBezTo>
                  <a:cubicBezTo>
                    <a:pt x="8022" y="416"/>
                    <a:pt x="8131" y="398"/>
                    <a:pt x="8249" y="398"/>
                  </a:cubicBezTo>
                  <a:cubicBezTo>
                    <a:pt x="8700" y="398"/>
                    <a:pt x="9293" y="661"/>
                    <a:pt x="9987" y="1177"/>
                  </a:cubicBezTo>
                  <a:cubicBezTo>
                    <a:pt x="10022" y="1203"/>
                    <a:pt x="10064" y="1216"/>
                    <a:pt x="10106" y="1216"/>
                  </a:cubicBezTo>
                  <a:cubicBezTo>
                    <a:pt x="10167" y="1216"/>
                    <a:pt x="10226" y="1189"/>
                    <a:pt x="10264" y="1136"/>
                  </a:cubicBezTo>
                  <a:cubicBezTo>
                    <a:pt x="10331" y="1048"/>
                    <a:pt x="10312" y="925"/>
                    <a:pt x="10223" y="858"/>
                  </a:cubicBezTo>
                  <a:cubicBezTo>
                    <a:pt x="9455" y="287"/>
                    <a:pt x="8793" y="0"/>
                    <a:pt x="8249"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4"/>
            <p:cNvSpPr/>
            <p:nvPr/>
          </p:nvSpPr>
          <p:spPr>
            <a:xfrm>
              <a:off x="780822" y="1213805"/>
              <a:ext cx="439575" cy="342557"/>
            </a:xfrm>
            <a:custGeom>
              <a:avLst/>
              <a:gdLst/>
              <a:ahLst/>
              <a:cxnLst/>
              <a:rect l="l" t="t" r="r" b="b"/>
              <a:pathLst>
                <a:path w="11019" h="8587" extrusionOk="0">
                  <a:moveTo>
                    <a:pt x="779" y="1"/>
                  </a:moveTo>
                  <a:cubicBezTo>
                    <a:pt x="719" y="1"/>
                    <a:pt x="658" y="28"/>
                    <a:pt x="619" y="80"/>
                  </a:cubicBezTo>
                  <a:lnTo>
                    <a:pt x="65" y="828"/>
                  </a:lnTo>
                  <a:cubicBezTo>
                    <a:pt x="0" y="916"/>
                    <a:pt x="18" y="1039"/>
                    <a:pt x="106" y="1106"/>
                  </a:cubicBezTo>
                  <a:lnTo>
                    <a:pt x="10127" y="8547"/>
                  </a:lnTo>
                  <a:cubicBezTo>
                    <a:pt x="10160" y="8574"/>
                    <a:pt x="10203" y="8586"/>
                    <a:pt x="10245" y="8586"/>
                  </a:cubicBezTo>
                  <a:cubicBezTo>
                    <a:pt x="10254" y="8586"/>
                    <a:pt x="10265" y="8585"/>
                    <a:pt x="10273" y="8584"/>
                  </a:cubicBezTo>
                  <a:cubicBezTo>
                    <a:pt x="10326" y="8576"/>
                    <a:pt x="10371" y="8547"/>
                    <a:pt x="10403" y="8505"/>
                  </a:cubicBezTo>
                  <a:lnTo>
                    <a:pt x="10953" y="7755"/>
                  </a:lnTo>
                  <a:cubicBezTo>
                    <a:pt x="11018" y="7665"/>
                    <a:pt x="10999" y="7542"/>
                    <a:pt x="10911" y="7478"/>
                  </a:cubicBezTo>
                  <a:cubicBezTo>
                    <a:pt x="10876" y="7451"/>
                    <a:pt x="10834" y="7439"/>
                    <a:pt x="10793" y="7439"/>
                  </a:cubicBezTo>
                  <a:cubicBezTo>
                    <a:pt x="10732" y="7439"/>
                    <a:pt x="10672" y="7467"/>
                    <a:pt x="10633" y="7520"/>
                  </a:cubicBezTo>
                  <a:lnTo>
                    <a:pt x="10202" y="8109"/>
                  </a:lnTo>
                  <a:lnTo>
                    <a:pt x="501" y="905"/>
                  </a:lnTo>
                  <a:lnTo>
                    <a:pt x="938" y="317"/>
                  </a:lnTo>
                  <a:cubicBezTo>
                    <a:pt x="1003" y="229"/>
                    <a:pt x="985" y="106"/>
                    <a:pt x="897" y="39"/>
                  </a:cubicBezTo>
                  <a:cubicBezTo>
                    <a:pt x="862" y="13"/>
                    <a:pt x="820" y="1"/>
                    <a:pt x="779"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8" name="Google Shape;1738;p24"/>
          <p:cNvGrpSpPr/>
          <p:nvPr/>
        </p:nvGrpSpPr>
        <p:grpSpPr>
          <a:xfrm>
            <a:off x="8225099" y="3770587"/>
            <a:ext cx="1617164" cy="1316285"/>
            <a:chOff x="7573474" y="3466512"/>
            <a:chExt cx="1617164" cy="1316285"/>
          </a:xfrm>
        </p:grpSpPr>
        <p:sp>
          <p:nvSpPr>
            <p:cNvPr id="1739" name="Google Shape;1739;p24"/>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4"/>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4"/>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4"/>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4"/>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4"/>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4"/>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4"/>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4"/>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4"/>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4"/>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4"/>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4"/>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4"/>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4"/>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4"/>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4"/>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4"/>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4"/>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4"/>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4"/>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4"/>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4"/>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4"/>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4"/>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4"/>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4"/>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4"/>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4"/>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4"/>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4"/>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4"/>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4"/>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4"/>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4"/>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4"/>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4"/>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4"/>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4"/>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4"/>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4"/>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4"/>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4"/>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4"/>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4"/>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4"/>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4"/>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4"/>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4"/>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24"/>
          <p:cNvGrpSpPr/>
          <p:nvPr/>
        </p:nvGrpSpPr>
        <p:grpSpPr>
          <a:xfrm>
            <a:off x="712838" y="219133"/>
            <a:ext cx="9129414" cy="4679540"/>
            <a:chOff x="712838" y="219133"/>
            <a:chExt cx="9129414" cy="4679540"/>
          </a:xfrm>
        </p:grpSpPr>
        <p:grpSp>
          <p:nvGrpSpPr>
            <p:cNvPr id="1789" name="Google Shape;1789;p24"/>
            <p:cNvGrpSpPr/>
            <p:nvPr/>
          </p:nvGrpSpPr>
          <p:grpSpPr>
            <a:xfrm rot="2403300" flipH="1">
              <a:off x="7764393" y="800929"/>
              <a:ext cx="2081052" cy="748649"/>
              <a:chOff x="-370250" y="165063"/>
              <a:chExt cx="2081125" cy="748675"/>
            </a:xfrm>
          </p:grpSpPr>
          <p:grpSp>
            <p:nvGrpSpPr>
              <p:cNvPr id="1790" name="Google Shape;1790;p24"/>
              <p:cNvGrpSpPr/>
              <p:nvPr/>
            </p:nvGrpSpPr>
            <p:grpSpPr>
              <a:xfrm>
                <a:off x="1359350" y="210138"/>
                <a:ext cx="351525" cy="226000"/>
                <a:chOff x="2671300" y="2198700"/>
                <a:chExt cx="351525" cy="226000"/>
              </a:xfrm>
            </p:grpSpPr>
            <p:sp>
              <p:nvSpPr>
                <p:cNvPr id="1791" name="Google Shape;1791;p24"/>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4"/>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4"/>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4" name="Google Shape;1794;p24"/>
              <p:cNvSpPr/>
              <p:nvPr/>
            </p:nvSpPr>
            <p:spPr>
              <a:xfrm>
                <a:off x="-370250" y="165063"/>
                <a:ext cx="1676550" cy="748675"/>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5" name="Google Shape;1795;p24"/>
            <p:cNvSpPr/>
            <p:nvPr/>
          </p:nvSpPr>
          <p:spPr>
            <a:xfrm>
              <a:off x="712838" y="312597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6" name="Google Shape;1796;p24"/>
            <p:cNvGrpSpPr/>
            <p:nvPr/>
          </p:nvGrpSpPr>
          <p:grpSpPr>
            <a:xfrm>
              <a:off x="1101175" y="4782788"/>
              <a:ext cx="103900" cy="115875"/>
              <a:chOff x="1385075" y="3682325"/>
              <a:chExt cx="103900" cy="115875"/>
            </a:xfrm>
          </p:grpSpPr>
          <p:sp>
            <p:nvSpPr>
              <p:cNvPr id="1797" name="Google Shape;1797;p24"/>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4"/>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9" name="Google Shape;1799;p24"/>
            <p:cNvSpPr/>
            <p:nvPr/>
          </p:nvSpPr>
          <p:spPr>
            <a:xfrm>
              <a:off x="8583438" y="241025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0" name="Google Shape;1800;p24"/>
            <p:cNvGrpSpPr/>
            <p:nvPr/>
          </p:nvGrpSpPr>
          <p:grpSpPr>
            <a:xfrm>
              <a:off x="834972" y="1467702"/>
              <a:ext cx="195076" cy="215146"/>
              <a:chOff x="3080000" y="3727500"/>
              <a:chExt cx="99625" cy="109875"/>
            </a:xfrm>
          </p:grpSpPr>
          <p:sp>
            <p:nvSpPr>
              <p:cNvPr id="1801" name="Google Shape;1801;p24"/>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4"/>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4"/>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4"/>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5" name="Google Shape;1805;p24"/>
            <p:cNvGrpSpPr/>
            <p:nvPr/>
          </p:nvGrpSpPr>
          <p:grpSpPr>
            <a:xfrm>
              <a:off x="3901947" y="4683527"/>
              <a:ext cx="195076" cy="215146"/>
              <a:chOff x="3080000" y="3727500"/>
              <a:chExt cx="99625" cy="109875"/>
            </a:xfrm>
          </p:grpSpPr>
          <p:sp>
            <p:nvSpPr>
              <p:cNvPr id="1806" name="Google Shape;1806;p24"/>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4"/>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4"/>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4"/>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0" name="Google Shape;1810;p24"/>
            <p:cNvSpPr/>
            <p:nvPr/>
          </p:nvSpPr>
          <p:spPr>
            <a:xfrm>
              <a:off x="6395013" y="46041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2"/>
        <p:cNvGrpSpPr/>
        <p:nvPr/>
      </p:nvGrpSpPr>
      <p:grpSpPr>
        <a:xfrm>
          <a:off x="0" y="0"/>
          <a:ext cx="0" cy="0"/>
          <a:chOff x="0" y="0"/>
          <a:chExt cx="0" cy="0"/>
        </a:xfrm>
      </p:grpSpPr>
      <p:grpSp>
        <p:nvGrpSpPr>
          <p:cNvPr id="143" name="Google Shape;143;p4"/>
          <p:cNvGrpSpPr/>
          <p:nvPr/>
        </p:nvGrpSpPr>
        <p:grpSpPr>
          <a:xfrm>
            <a:off x="-9" y="-31"/>
            <a:ext cx="9143740" cy="5141097"/>
            <a:chOff x="238125" y="845075"/>
            <a:chExt cx="7140200" cy="4014600"/>
          </a:xfrm>
        </p:grpSpPr>
        <p:sp>
          <p:nvSpPr>
            <p:cNvPr id="144" name="Google Shape;144;p4"/>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 name="Google Shape;181;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2" name="Google Shape;182;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SzPts val="1200"/>
              <a:buAutoNum type="arabicPeriod"/>
              <a:defRPr sz="125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grpSp>
        <p:nvGrpSpPr>
          <p:cNvPr id="183" name="Google Shape;183;p4"/>
          <p:cNvGrpSpPr/>
          <p:nvPr/>
        </p:nvGrpSpPr>
        <p:grpSpPr>
          <a:xfrm>
            <a:off x="615560" y="324252"/>
            <a:ext cx="8363190" cy="4443748"/>
            <a:chOff x="615560" y="324252"/>
            <a:chExt cx="8363190" cy="4443748"/>
          </a:xfrm>
        </p:grpSpPr>
        <p:grpSp>
          <p:nvGrpSpPr>
            <p:cNvPr id="184" name="Google Shape;184;p4"/>
            <p:cNvGrpSpPr/>
            <p:nvPr/>
          </p:nvGrpSpPr>
          <p:grpSpPr>
            <a:xfrm>
              <a:off x="8874850" y="3912550"/>
              <a:ext cx="103900" cy="115875"/>
              <a:chOff x="1385075" y="3682325"/>
              <a:chExt cx="103900" cy="115875"/>
            </a:xfrm>
          </p:grpSpPr>
          <p:sp>
            <p:nvSpPr>
              <p:cNvPr id="185" name="Google Shape;185;p4"/>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4"/>
            <p:cNvSpPr/>
            <p:nvPr/>
          </p:nvSpPr>
          <p:spPr>
            <a:xfrm>
              <a:off x="8533013" y="463215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8783663" y="43365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 name="Google Shape;189;p4"/>
            <p:cNvGrpSpPr/>
            <p:nvPr/>
          </p:nvGrpSpPr>
          <p:grpSpPr>
            <a:xfrm>
              <a:off x="615560" y="324252"/>
              <a:ext cx="195076" cy="215146"/>
              <a:chOff x="3080000" y="3727500"/>
              <a:chExt cx="99625" cy="109875"/>
            </a:xfrm>
          </p:grpSpPr>
          <p:sp>
            <p:nvSpPr>
              <p:cNvPr id="190" name="Google Shape;190;p4"/>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7"/>
        <p:cNvGrpSpPr/>
        <p:nvPr/>
      </p:nvGrpSpPr>
      <p:grpSpPr>
        <a:xfrm>
          <a:off x="0" y="0"/>
          <a:ext cx="0" cy="0"/>
          <a:chOff x="0" y="0"/>
          <a:chExt cx="0" cy="0"/>
        </a:xfrm>
      </p:grpSpPr>
      <p:grpSp>
        <p:nvGrpSpPr>
          <p:cNvPr id="438" name="Google Shape;438;p9"/>
          <p:cNvGrpSpPr/>
          <p:nvPr/>
        </p:nvGrpSpPr>
        <p:grpSpPr>
          <a:xfrm>
            <a:off x="-9" y="-31"/>
            <a:ext cx="9143740" cy="5141097"/>
            <a:chOff x="238125" y="845075"/>
            <a:chExt cx="7140200" cy="4014600"/>
          </a:xfrm>
        </p:grpSpPr>
        <p:sp>
          <p:nvSpPr>
            <p:cNvPr id="439" name="Google Shape;439;p9"/>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9"/>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9"/>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9"/>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9"/>
          <p:cNvGrpSpPr/>
          <p:nvPr/>
        </p:nvGrpSpPr>
        <p:grpSpPr>
          <a:xfrm>
            <a:off x="1129888" y="411900"/>
            <a:ext cx="8669189" cy="4430223"/>
            <a:chOff x="1129888" y="411900"/>
            <a:chExt cx="8669189" cy="4430223"/>
          </a:xfrm>
        </p:grpSpPr>
        <p:sp>
          <p:nvSpPr>
            <p:cNvPr id="477" name="Google Shape;477;p9"/>
            <p:cNvSpPr/>
            <p:nvPr/>
          </p:nvSpPr>
          <p:spPr>
            <a:xfrm>
              <a:off x="1129888" y="4119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a:off x="8714163" y="94405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9" name="Google Shape;479;p9"/>
            <p:cNvGrpSpPr/>
            <p:nvPr/>
          </p:nvGrpSpPr>
          <p:grpSpPr>
            <a:xfrm rot="8396700">
              <a:off x="7721218" y="3511679"/>
              <a:ext cx="2081052" cy="748649"/>
              <a:chOff x="-370250" y="165063"/>
              <a:chExt cx="2081125" cy="748675"/>
            </a:xfrm>
          </p:grpSpPr>
          <p:grpSp>
            <p:nvGrpSpPr>
              <p:cNvPr id="480" name="Google Shape;480;p9"/>
              <p:cNvGrpSpPr/>
              <p:nvPr/>
            </p:nvGrpSpPr>
            <p:grpSpPr>
              <a:xfrm>
                <a:off x="1359350" y="210138"/>
                <a:ext cx="351525" cy="226000"/>
                <a:chOff x="2671300" y="2198700"/>
                <a:chExt cx="351525" cy="226000"/>
              </a:xfrm>
            </p:grpSpPr>
            <p:sp>
              <p:nvSpPr>
                <p:cNvPr id="481" name="Google Shape;481;p9"/>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9"/>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4" name="Google Shape;484;p9"/>
              <p:cNvSpPr/>
              <p:nvPr/>
            </p:nvSpPr>
            <p:spPr>
              <a:xfrm>
                <a:off x="-370250" y="165063"/>
                <a:ext cx="1676550" cy="748675"/>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 name="Google Shape;485;p9"/>
            <p:cNvSpPr/>
            <p:nvPr/>
          </p:nvSpPr>
          <p:spPr>
            <a:xfrm>
              <a:off x="6637638" y="47147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9"/>
          <p:cNvSpPr txBox="1">
            <a:spLocks noGrp="1"/>
          </p:cNvSpPr>
          <p:nvPr>
            <p:ph type="title"/>
          </p:nvPr>
        </p:nvSpPr>
        <p:spPr>
          <a:xfrm>
            <a:off x="3970575" y="1479150"/>
            <a:ext cx="44604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87" name="Google Shape;487;p9"/>
          <p:cNvSpPr txBox="1">
            <a:spLocks noGrp="1"/>
          </p:cNvSpPr>
          <p:nvPr>
            <p:ph type="subTitle" idx="1"/>
          </p:nvPr>
        </p:nvSpPr>
        <p:spPr>
          <a:xfrm>
            <a:off x="3970575" y="2320950"/>
            <a:ext cx="4460400" cy="1343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80"/>
        <p:cNvGrpSpPr/>
        <p:nvPr/>
      </p:nvGrpSpPr>
      <p:grpSpPr>
        <a:xfrm>
          <a:off x="0" y="0"/>
          <a:ext cx="0" cy="0"/>
          <a:chOff x="0" y="0"/>
          <a:chExt cx="0" cy="0"/>
        </a:xfrm>
      </p:grpSpPr>
      <p:grpSp>
        <p:nvGrpSpPr>
          <p:cNvPr id="581" name="Google Shape;581;p13"/>
          <p:cNvGrpSpPr/>
          <p:nvPr/>
        </p:nvGrpSpPr>
        <p:grpSpPr>
          <a:xfrm>
            <a:off x="-9" y="-31"/>
            <a:ext cx="9143740" cy="5141097"/>
            <a:chOff x="238125" y="845075"/>
            <a:chExt cx="7140200" cy="4014600"/>
          </a:xfrm>
        </p:grpSpPr>
        <p:sp>
          <p:nvSpPr>
            <p:cNvPr id="582" name="Google Shape;582;p13"/>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3"/>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3"/>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3"/>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3"/>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3"/>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3"/>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3"/>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3"/>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3"/>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3"/>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3"/>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3"/>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3"/>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3"/>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3"/>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3"/>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13"/>
          <p:cNvGrpSpPr/>
          <p:nvPr/>
        </p:nvGrpSpPr>
        <p:grpSpPr>
          <a:xfrm>
            <a:off x="712838" y="134977"/>
            <a:ext cx="9068864" cy="3967511"/>
            <a:chOff x="712838" y="134977"/>
            <a:chExt cx="9068864" cy="3967511"/>
          </a:xfrm>
        </p:grpSpPr>
        <p:grpSp>
          <p:nvGrpSpPr>
            <p:cNvPr id="620" name="Google Shape;620;p13"/>
            <p:cNvGrpSpPr/>
            <p:nvPr/>
          </p:nvGrpSpPr>
          <p:grpSpPr>
            <a:xfrm rot="2403300" flipH="1">
              <a:off x="7703843" y="1026829"/>
              <a:ext cx="2081052" cy="748649"/>
              <a:chOff x="-370250" y="165063"/>
              <a:chExt cx="2081125" cy="748675"/>
            </a:xfrm>
          </p:grpSpPr>
          <p:grpSp>
            <p:nvGrpSpPr>
              <p:cNvPr id="621" name="Google Shape;621;p13"/>
              <p:cNvGrpSpPr/>
              <p:nvPr/>
            </p:nvGrpSpPr>
            <p:grpSpPr>
              <a:xfrm>
                <a:off x="1359350" y="210138"/>
                <a:ext cx="351525" cy="226000"/>
                <a:chOff x="2671300" y="2198700"/>
                <a:chExt cx="351525" cy="226000"/>
              </a:xfrm>
            </p:grpSpPr>
            <p:sp>
              <p:nvSpPr>
                <p:cNvPr id="622" name="Google Shape;622;p13"/>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5" name="Google Shape;625;p13"/>
              <p:cNvSpPr/>
              <p:nvPr/>
            </p:nvSpPr>
            <p:spPr>
              <a:xfrm>
                <a:off x="-370250" y="165063"/>
                <a:ext cx="1676550" cy="748675"/>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6" name="Google Shape;626;p13"/>
            <p:cNvSpPr/>
            <p:nvPr/>
          </p:nvSpPr>
          <p:spPr>
            <a:xfrm>
              <a:off x="712838" y="312597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7" name="Google Shape;627;p13"/>
            <p:cNvGrpSpPr/>
            <p:nvPr/>
          </p:nvGrpSpPr>
          <p:grpSpPr>
            <a:xfrm>
              <a:off x="1080050" y="3986613"/>
              <a:ext cx="103900" cy="115875"/>
              <a:chOff x="1385075" y="3682325"/>
              <a:chExt cx="103900" cy="115875"/>
            </a:xfrm>
          </p:grpSpPr>
          <p:sp>
            <p:nvSpPr>
              <p:cNvPr id="628" name="Google Shape;628;p13"/>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 name="Google Shape;630;p13"/>
            <p:cNvGrpSpPr/>
            <p:nvPr/>
          </p:nvGrpSpPr>
          <p:grpSpPr>
            <a:xfrm>
              <a:off x="8692400" y="2904700"/>
              <a:ext cx="103900" cy="115875"/>
              <a:chOff x="1385075" y="3682325"/>
              <a:chExt cx="103900" cy="115875"/>
            </a:xfrm>
          </p:grpSpPr>
          <p:sp>
            <p:nvSpPr>
              <p:cNvPr id="631" name="Google Shape;631;p13"/>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 name="Google Shape;633;p13"/>
            <p:cNvSpPr/>
            <p:nvPr/>
          </p:nvSpPr>
          <p:spPr>
            <a:xfrm>
              <a:off x="8496538" y="167175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13"/>
            <p:cNvGrpSpPr/>
            <p:nvPr/>
          </p:nvGrpSpPr>
          <p:grpSpPr>
            <a:xfrm>
              <a:off x="1039872" y="134977"/>
              <a:ext cx="195076" cy="215146"/>
              <a:chOff x="3080000" y="3727500"/>
              <a:chExt cx="99625" cy="109875"/>
            </a:xfrm>
          </p:grpSpPr>
          <p:sp>
            <p:nvSpPr>
              <p:cNvPr id="635" name="Google Shape;635;p13"/>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39" name="Google Shape;639;p13"/>
          <p:cNvSpPr txBox="1">
            <a:spLocks noGrp="1"/>
          </p:cNvSpPr>
          <p:nvPr>
            <p:ph type="title"/>
          </p:nvPr>
        </p:nvSpPr>
        <p:spPr>
          <a:xfrm>
            <a:off x="2143050" y="1959138"/>
            <a:ext cx="21741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640" name="Google Shape;640;p13"/>
          <p:cNvSpPr txBox="1">
            <a:spLocks noGrp="1"/>
          </p:cNvSpPr>
          <p:nvPr>
            <p:ph type="title" idx="2" hasCustomPrompt="1"/>
          </p:nvPr>
        </p:nvSpPr>
        <p:spPr>
          <a:xfrm>
            <a:off x="2941350" y="1385250"/>
            <a:ext cx="5775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1" name="Google Shape;641;p13"/>
          <p:cNvSpPr txBox="1">
            <a:spLocks noGrp="1"/>
          </p:cNvSpPr>
          <p:nvPr>
            <p:ph type="subTitle" idx="1"/>
          </p:nvPr>
        </p:nvSpPr>
        <p:spPr>
          <a:xfrm>
            <a:off x="2143050" y="2361738"/>
            <a:ext cx="2174100" cy="50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642" name="Google Shape;642;p13"/>
          <p:cNvSpPr txBox="1">
            <a:spLocks noGrp="1"/>
          </p:cNvSpPr>
          <p:nvPr>
            <p:ph type="title" idx="3"/>
          </p:nvPr>
        </p:nvSpPr>
        <p:spPr>
          <a:xfrm>
            <a:off x="4826850" y="1959138"/>
            <a:ext cx="21741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643" name="Google Shape;643;p13"/>
          <p:cNvSpPr txBox="1">
            <a:spLocks noGrp="1"/>
          </p:cNvSpPr>
          <p:nvPr>
            <p:ph type="title" idx="4" hasCustomPrompt="1"/>
          </p:nvPr>
        </p:nvSpPr>
        <p:spPr>
          <a:xfrm>
            <a:off x="5625300" y="1385250"/>
            <a:ext cx="5772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4" name="Google Shape;644;p13"/>
          <p:cNvSpPr txBox="1">
            <a:spLocks noGrp="1"/>
          </p:cNvSpPr>
          <p:nvPr>
            <p:ph type="subTitle" idx="5"/>
          </p:nvPr>
        </p:nvSpPr>
        <p:spPr>
          <a:xfrm>
            <a:off x="4826850" y="2361738"/>
            <a:ext cx="2174100" cy="50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645" name="Google Shape;645;p13"/>
          <p:cNvSpPr txBox="1">
            <a:spLocks noGrp="1"/>
          </p:cNvSpPr>
          <p:nvPr>
            <p:ph type="title" idx="6"/>
          </p:nvPr>
        </p:nvSpPr>
        <p:spPr>
          <a:xfrm>
            <a:off x="2143050" y="3699925"/>
            <a:ext cx="21741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646" name="Google Shape;646;p13"/>
          <p:cNvSpPr txBox="1">
            <a:spLocks noGrp="1"/>
          </p:cNvSpPr>
          <p:nvPr>
            <p:ph type="title" idx="7" hasCustomPrompt="1"/>
          </p:nvPr>
        </p:nvSpPr>
        <p:spPr>
          <a:xfrm>
            <a:off x="2941350" y="3125975"/>
            <a:ext cx="5775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647" name="Google Shape;647;p13"/>
          <p:cNvSpPr txBox="1">
            <a:spLocks noGrp="1"/>
          </p:cNvSpPr>
          <p:nvPr>
            <p:ph type="subTitle" idx="8"/>
          </p:nvPr>
        </p:nvSpPr>
        <p:spPr>
          <a:xfrm>
            <a:off x="2143050" y="4102500"/>
            <a:ext cx="2174100" cy="50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648" name="Google Shape;648;p13"/>
          <p:cNvSpPr txBox="1">
            <a:spLocks noGrp="1"/>
          </p:cNvSpPr>
          <p:nvPr>
            <p:ph type="title" idx="9"/>
          </p:nvPr>
        </p:nvSpPr>
        <p:spPr>
          <a:xfrm>
            <a:off x="4826850" y="3699925"/>
            <a:ext cx="21741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649" name="Google Shape;649;p13"/>
          <p:cNvSpPr txBox="1">
            <a:spLocks noGrp="1"/>
          </p:cNvSpPr>
          <p:nvPr>
            <p:ph type="title" idx="13" hasCustomPrompt="1"/>
          </p:nvPr>
        </p:nvSpPr>
        <p:spPr>
          <a:xfrm>
            <a:off x="5625300" y="3125976"/>
            <a:ext cx="5772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650" name="Google Shape;650;p13"/>
          <p:cNvSpPr txBox="1">
            <a:spLocks noGrp="1"/>
          </p:cNvSpPr>
          <p:nvPr>
            <p:ph type="subTitle" idx="14"/>
          </p:nvPr>
        </p:nvSpPr>
        <p:spPr>
          <a:xfrm>
            <a:off x="4826850" y="4102500"/>
            <a:ext cx="2174100" cy="50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651" name="Google Shape;651;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725"/>
        <p:cNvGrpSpPr/>
        <p:nvPr/>
      </p:nvGrpSpPr>
      <p:grpSpPr>
        <a:xfrm>
          <a:off x="0" y="0"/>
          <a:ext cx="0" cy="0"/>
          <a:chOff x="0" y="0"/>
          <a:chExt cx="0" cy="0"/>
        </a:xfrm>
      </p:grpSpPr>
      <p:grpSp>
        <p:nvGrpSpPr>
          <p:cNvPr id="726" name="Google Shape;726;p15"/>
          <p:cNvGrpSpPr/>
          <p:nvPr/>
        </p:nvGrpSpPr>
        <p:grpSpPr>
          <a:xfrm>
            <a:off x="-9" y="-31"/>
            <a:ext cx="9143740" cy="5141097"/>
            <a:chOff x="238125" y="845075"/>
            <a:chExt cx="7140200" cy="4014600"/>
          </a:xfrm>
        </p:grpSpPr>
        <p:sp>
          <p:nvSpPr>
            <p:cNvPr id="727" name="Google Shape;727;p15"/>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5"/>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5"/>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5"/>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5"/>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5"/>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5"/>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5"/>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5"/>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5"/>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5"/>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5"/>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5"/>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5"/>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5"/>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5"/>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5"/>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5"/>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5"/>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5"/>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5"/>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5"/>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5"/>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5"/>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5"/>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5"/>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5"/>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5"/>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4" name="Google Shape;764;p15"/>
          <p:cNvGrpSpPr/>
          <p:nvPr/>
        </p:nvGrpSpPr>
        <p:grpSpPr>
          <a:xfrm>
            <a:off x="7852075" y="3889350"/>
            <a:ext cx="1511350" cy="1149175"/>
            <a:chOff x="7852075" y="3889350"/>
            <a:chExt cx="1511350" cy="1149175"/>
          </a:xfrm>
        </p:grpSpPr>
        <p:sp>
          <p:nvSpPr>
            <p:cNvPr id="765" name="Google Shape;765;p15"/>
            <p:cNvSpPr/>
            <p:nvPr/>
          </p:nvSpPr>
          <p:spPr>
            <a:xfrm>
              <a:off x="7852075" y="3926650"/>
              <a:ext cx="1511325" cy="1111875"/>
            </a:xfrm>
            <a:custGeom>
              <a:avLst/>
              <a:gdLst/>
              <a:ahLst/>
              <a:cxnLst/>
              <a:rect l="l" t="t" r="r" b="b"/>
              <a:pathLst>
                <a:path w="60453" h="44475" extrusionOk="0">
                  <a:moveTo>
                    <a:pt x="47085" y="0"/>
                  </a:moveTo>
                  <a:cubicBezTo>
                    <a:pt x="46726" y="0"/>
                    <a:pt x="46435" y="248"/>
                    <a:pt x="46393" y="284"/>
                  </a:cubicBezTo>
                  <a:lnTo>
                    <a:pt x="45733" y="913"/>
                  </a:lnTo>
                  <a:lnTo>
                    <a:pt x="45147" y="640"/>
                  </a:lnTo>
                  <a:cubicBezTo>
                    <a:pt x="45112" y="625"/>
                    <a:pt x="45075" y="617"/>
                    <a:pt x="45037" y="617"/>
                  </a:cubicBezTo>
                  <a:cubicBezTo>
                    <a:pt x="44995" y="617"/>
                    <a:pt x="44953" y="627"/>
                    <a:pt x="44915" y="648"/>
                  </a:cubicBezTo>
                  <a:cubicBezTo>
                    <a:pt x="30517" y="8290"/>
                    <a:pt x="25548" y="18142"/>
                    <a:pt x="24926" y="19481"/>
                  </a:cubicBezTo>
                  <a:cubicBezTo>
                    <a:pt x="13538" y="19690"/>
                    <a:pt x="1410" y="28369"/>
                    <a:pt x="1289" y="28457"/>
                  </a:cubicBezTo>
                  <a:cubicBezTo>
                    <a:pt x="1223" y="28504"/>
                    <a:pt x="1183" y="28580"/>
                    <a:pt x="1181" y="28659"/>
                  </a:cubicBezTo>
                  <a:lnTo>
                    <a:pt x="1148" y="29767"/>
                  </a:lnTo>
                  <a:lnTo>
                    <a:pt x="395" y="30062"/>
                  </a:lnTo>
                  <a:cubicBezTo>
                    <a:pt x="395" y="30062"/>
                    <a:pt x="394" y="30062"/>
                    <a:pt x="394" y="30064"/>
                  </a:cubicBezTo>
                  <a:cubicBezTo>
                    <a:pt x="96" y="30183"/>
                    <a:pt x="39" y="30384"/>
                    <a:pt x="29" y="30491"/>
                  </a:cubicBezTo>
                  <a:cubicBezTo>
                    <a:pt x="0" y="30884"/>
                    <a:pt x="512" y="31234"/>
                    <a:pt x="718" y="31353"/>
                  </a:cubicBezTo>
                  <a:cubicBezTo>
                    <a:pt x="883" y="31469"/>
                    <a:pt x="17276" y="43009"/>
                    <a:pt x="18321" y="43813"/>
                  </a:cubicBezTo>
                  <a:cubicBezTo>
                    <a:pt x="19034" y="44362"/>
                    <a:pt x="19569" y="44474"/>
                    <a:pt x="19885" y="44474"/>
                  </a:cubicBezTo>
                  <a:cubicBezTo>
                    <a:pt x="20077" y="44474"/>
                    <a:pt x="20190" y="44432"/>
                    <a:pt x="20212" y="44423"/>
                  </a:cubicBezTo>
                  <a:lnTo>
                    <a:pt x="40222" y="37451"/>
                  </a:lnTo>
                  <a:cubicBezTo>
                    <a:pt x="43064" y="37199"/>
                    <a:pt x="43777" y="35378"/>
                    <a:pt x="43901" y="34979"/>
                  </a:cubicBezTo>
                  <a:lnTo>
                    <a:pt x="60353" y="18073"/>
                  </a:lnTo>
                  <a:cubicBezTo>
                    <a:pt x="60442" y="17982"/>
                    <a:pt x="60453" y="17840"/>
                    <a:pt x="60377" y="17738"/>
                  </a:cubicBezTo>
                  <a:cubicBezTo>
                    <a:pt x="56145" y="11957"/>
                    <a:pt x="48066" y="901"/>
                    <a:pt x="47773" y="421"/>
                  </a:cubicBezTo>
                  <a:cubicBezTo>
                    <a:pt x="47591" y="124"/>
                    <a:pt x="47361" y="32"/>
                    <a:pt x="47199" y="9"/>
                  </a:cubicBezTo>
                  <a:cubicBezTo>
                    <a:pt x="47161" y="3"/>
                    <a:pt x="47123" y="0"/>
                    <a:pt x="47085"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5"/>
            <p:cNvSpPr/>
            <p:nvPr/>
          </p:nvSpPr>
          <p:spPr>
            <a:xfrm>
              <a:off x="8821575" y="3951325"/>
              <a:ext cx="192175" cy="182000"/>
            </a:xfrm>
            <a:custGeom>
              <a:avLst/>
              <a:gdLst/>
              <a:ahLst/>
              <a:cxnLst/>
              <a:rect l="l" t="t" r="r" b="b"/>
              <a:pathLst>
                <a:path w="7687" h="7280" extrusionOk="0">
                  <a:moveTo>
                    <a:pt x="7549" y="1"/>
                  </a:moveTo>
                  <a:cubicBezTo>
                    <a:pt x="7519" y="1"/>
                    <a:pt x="7488" y="12"/>
                    <a:pt x="7465" y="34"/>
                  </a:cubicBezTo>
                  <a:lnTo>
                    <a:pt x="53" y="7065"/>
                  </a:lnTo>
                  <a:cubicBezTo>
                    <a:pt x="2" y="7112"/>
                    <a:pt x="1" y="7191"/>
                    <a:pt x="48" y="7241"/>
                  </a:cubicBezTo>
                  <a:cubicBezTo>
                    <a:pt x="72" y="7267"/>
                    <a:pt x="105" y="7280"/>
                    <a:pt x="138" y="7280"/>
                  </a:cubicBezTo>
                  <a:cubicBezTo>
                    <a:pt x="168" y="7280"/>
                    <a:pt x="200" y="7268"/>
                    <a:pt x="223" y="7246"/>
                  </a:cubicBezTo>
                  <a:lnTo>
                    <a:pt x="7634" y="216"/>
                  </a:lnTo>
                  <a:cubicBezTo>
                    <a:pt x="7686" y="168"/>
                    <a:pt x="7687" y="90"/>
                    <a:pt x="7640" y="40"/>
                  </a:cubicBezTo>
                  <a:cubicBezTo>
                    <a:pt x="7615" y="14"/>
                    <a:pt x="7582" y="1"/>
                    <a:pt x="75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5"/>
            <p:cNvSpPr/>
            <p:nvPr/>
          </p:nvSpPr>
          <p:spPr>
            <a:xfrm>
              <a:off x="8557325" y="3898375"/>
              <a:ext cx="795325" cy="857675"/>
            </a:xfrm>
            <a:custGeom>
              <a:avLst/>
              <a:gdLst/>
              <a:ahLst/>
              <a:cxnLst/>
              <a:rect l="l" t="t" r="r" b="b"/>
              <a:pathLst>
                <a:path w="31813" h="34307" extrusionOk="0">
                  <a:moveTo>
                    <a:pt x="19670" y="5496"/>
                  </a:moveTo>
                  <a:lnTo>
                    <a:pt x="19690" y="5521"/>
                  </a:lnTo>
                  <a:lnTo>
                    <a:pt x="18752" y="6323"/>
                  </a:lnTo>
                  <a:cubicBezTo>
                    <a:pt x="18749" y="6320"/>
                    <a:pt x="18742" y="6309"/>
                    <a:pt x="18750" y="6303"/>
                  </a:cubicBezTo>
                  <a:lnTo>
                    <a:pt x="18708" y="6260"/>
                  </a:lnTo>
                  <a:lnTo>
                    <a:pt x="18708" y="6260"/>
                  </a:lnTo>
                  <a:lnTo>
                    <a:pt x="18756" y="6301"/>
                  </a:lnTo>
                  <a:lnTo>
                    <a:pt x="19670" y="5496"/>
                  </a:lnTo>
                  <a:close/>
                  <a:moveTo>
                    <a:pt x="17944" y="4334"/>
                  </a:moveTo>
                  <a:cubicBezTo>
                    <a:pt x="17539" y="4666"/>
                    <a:pt x="17143" y="5020"/>
                    <a:pt x="16764" y="5388"/>
                  </a:cubicBezTo>
                  <a:cubicBezTo>
                    <a:pt x="16386" y="5755"/>
                    <a:pt x="16022" y="6140"/>
                    <a:pt x="15653" y="6516"/>
                  </a:cubicBezTo>
                  <a:cubicBezTo>
                    <a:pt x="15997" y="6119"/>
                    <a:pt x="16365" y="5733"/>
                    <a:pt x="16742" y="5366"/>
                  </a:cubicBezTo>
                  <a:cubicBezTo>
                    <a:pt x="17121" y="4998"/>
                    <a:pt x="17519" y="4643"/>
                    <a:pt x="17944" y="4334"/>
                  </a:cubicBezTo>
                  <a:close/>
                  <a:moveTo>
                    <a:pt x="18106" y="2231"/>
                  </a:moveTo>
                  <a:lnTo>
                    <a:pt x="18129" y="2253"/>
                  </a:lnTo>
                  <a:lnTo>
                    <a:pt x="17843" y="2522"/>
                  </a:lnTo>
                  <a:lnTo>
                    <a:pt x="10696" y="9287"/>
                  </a:lnTo>
                  <a:cubicBezTo>
                    <a:pt x="10689" y="9280"/>
                    <a:pt x="10689" y="9271"/>
                    <a:pt x="10696" y="9265"/>
                  </a:cubicBezTo>
                  <a:lnTo>
                    <a:pt x="17821" y="2503"/>
                  </a:lnTo>
                  <a:lnTo>
                    <a:pt x="17823" y="2500"/>
                  </a:lnTo>
                  <a:lnTo>
                    <a:pt x="18106" y="2231"/>
                  </a:lnTo>
                  <a:close/>
                  <a:moveTo>
                    <a:pt x="17302" y="26270"/>
                  </a:moveTo>
                  <a:lnTo>
                    <a:pt x="17363" y="26341"/>
                  </a:lnTo>
                  <a:lnTo>
                    <a:pt x="15771" y="27694"/>
                  </a:lnTo>
                  <a:cubicBezTo>
                    <a:pt x="15763" y="27684"/>
                    <a:pt x="15770" y="27673"/>
                    <a:pt x="15775" y="27668"/>
                  </a:cubicBezTo>
                  <a:lnTo>
                    <a:pt x="17341" y="26319"/>
                  </a:lnTo>
                  <a:lnTo>
                    <a:pt x="17302" y="26270"/>
                  </a:lnTo>
                  <a:close/>
                  <a:moveTo>
                    <a:pt x="19523" y="26728"/>
                  </a:moveTo>
                  <a:cubicBezTo>
                    <a:pt x="19526" y="26732"/>
                    <a:pt x="19543" y="26754"/>
                    <a:pt x="19543" y="26754"/>
                  </a:cubicBezTo>
                  <a:lnTo>
                    <a:pt x="16058" y="30234"/>
                  </a:lnTo>
                  <a:lnTo>
                    <a:pt x="16036" y="30212"/>
                  </a:lnTo>
                  <a:lnTo>
                    <a:pt x="19523" y="26728"/>
                  </a:lnTo>
                  <a:close/>
                  <a:moveTo>
                    <a:pt x="23590" y="24636"/>
                  </a:moveTo>
                  <a:lnTo>
                    <a:pt x="23612" y="24659"/>
                  </a:lnTo>
                  <a:lnTo>
                    <a:pt x="15681" y="32467"/>
                  </a:lnTo>
                  <a:lnTo>
                    <a:pt x="15659" y="32444"/>
                  </a:lnTo>
                  <a:lnTo>
                    <a:pt x="23590" y="24636"/>
                  </a:lnTo>
                  <a:close/>
                  <a:moveTo>
                    <a:pt x="18876" y="1"/>
                  </a:moveTo>
                  <a:cubicBezTo>
                    <a:pt x="18649" y="1"/>
                    <a:pt x="18433" y="188"/>
                    <a:pt x="18428" y="191"/>
                  </a:cubicBezTo>
                  <a:lnTo>
                    <a:pt x="16094" y="2409"/>
                  </a:lnTo>
                  <a:cubicBezTo>
                    <a:pt x="16094" y="2413"/>
                    <a:pt x="16091" y="2412"/>
                    <a:pt x="16090" y="2413"/>
                  </a:cubicBezTo>
                  <a:lnTo>
                    <a:pt x="910" y="16854"/>
                  </a:lnTo>
                  <a:cubicBezTo>
                    <a:pt x="544" y="17210"/>
                    <a:pt x="241" y="17654"/>
                    <a:pt x="13" y="18173"/>
                  </a:cubicBezTo>
                  <a:cubicBezTo>
                    <a:pt x="1" y="18198"/>
                    <a:pt x="10" y="18224"/>
                    <a:pt x="25" y="18246"/>
                  </a:cubicBezTo>
                  <a:lnTo>
                    <a:pt x="15414" y="34289"/>
                  </a:lnTo>
                  <a:cubicBezTo>
                    <a:pt x="15425" y="34300"/>
                    <a:pt x="15441" y="34307"/>
                    <a:pt x="15459" y="34307"/>
                  </a:cubicBezTo>
                  <a:cubicBezTo>
                    <a:pt x="15477" y="34307"/>
                    <a:pt x="15493" y="34300"/>
                    <a:pt x="15503" y="34290"/>
                  </a:cubicBezTo>
                  <a:lnTo>
                    <a:pt x="30007" y="19385"/>
                  </a:lnTo>
                  <a:lnTo>
                    <a:pt x="31787" y="17555"/>
                  </a:lnTo>
                  <a:cubicBezTo>
                    <a:pt x="31809" y="17532"/>
                    <a:pt x="31812" y="17499"/>
                    <a:pt x="31792" y="17474"/>
                  </a:cubicBezTo>
                  <a:cubicBezTo>
                    <a:pt x="31296" y="16797"/>
                    <a:pt x="19624" y="850"/>
                    <a:pt x="19255" y="248"/>
                  </a:cubicBezTo>
                  <a:cubicBezTo>
                    <a:pt x="19165" y="105"/>
                    <a:pt x="19062" y="25"/>
                    <a:pt x="18937" y="5"/>
                  </a:cubicBezTo>
                  <a:cubicBezTo>
                    <a:pt x="18917" y="2"/>
                    <a:pt x="18896" y="1"/>
                    <a:pt x="188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5"/>
            <p:cNvSpPr/>
            <p:nvPr/>
          </p:nvSpPr>
          <p:spPr>
            <a:xfrm>
              <a:off x="8088250" y="4401750"/>
              <a:ext cx="365425" cy="128725"/>
            </a:xfrm>
            <a:custGeom>
              <a:avLst/>
              <a:gdLst/>
              <a:ahLst/>
              <a:cxnLst/>
              <a:rect l="l" t="t" r="r" b="b"/>
              <a:pathLst>
                <a:path w="14617" h="5149" extrusionOk="0">
                  <a:moveTo>
                    <a:pt x="14487" y="1"/>
                  </a:moveTo>
                  <a:cubicBezTo>
                    <a:pt x="14480" y="1"/>
                    <a:pt x="14473" y="1"/>
                    <a:pt x="14465" y="2"/>
                  </a:cubicBezTo>
                  <a:cubicBezTo>
                    <a:pt x="9398" y="770"/>
                    <a:pt x="4560" y="2421"/>
                    <a:pt x="81" y="4915"/>
                  </a:cubicBezTo>
                  <a:cubicBezTo>
                    <a:pt x="22" y="4949"/>
                    <a:pt x="1" y="5025"/>
                    <a:pt x="33" y="5085"/>
                  </a:cubicBezTo>
                  <a:cubicBezTo>
                    <a:pt x="55" y="5127"/>
                    <a:pt x="98" y="5149"/>
                    <a:pt x="142" y="5149"/>
                  </a:cubicBezTo>
                  <a:cubicBezTo>
                    <a:pt x="163" y="5149"/>
                    <a:pt x="184" y="5143"/>
                    <a:pt x="203" y="5132"/>
                  </a:cubicBezTo>
                  <a:cubicBezTo>
                    <a:pt x="4655" y="2654"/>
                    <a:pt x="9465" y="1010"/>
                    <a:pt x="14502" y="248"/>
                  </a:cubicBezTo>
                  <a:cubicBezTo>
                    <a:pt x="14570" y="238"/>
                    <a:pt x="14617" y="175"/>
                    <a:pt x="14607" y="107"/>
                  </a:cubicBezTo>
                  <a:cubicBezTo>
                    <a:pt x="14597" y="46"/>
                    <a:pt x="14550" y="1"/>
                    <a:pt x="144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5"/>
            <p:cNvSpPr/>
            <p:nvPr/>
          </p:nvSpPr>
          <p:spPr>
            <a:xfrm>
              <a:off x="8513225" y="4080800"/>
              <a:ext cx="274275" cy="285800"/>
            </a:xfrm>
            <a:custGeom>
              <a:avLst/>
              <a:gdLst/>
              <a:ahLst/>
              <a:cxnLst/>
              <a:rect l="l" t="t" r="r" b="b"/>
              <a:pathLst>
                <a:path w="10971" h="11432" extrusionOk="0">
                  <a:moveTo>
                    <a:pt x="10831" y="1"/>
                  </a:moveTo>
                  <a:cubicBezTo>
                    <a:pt x="10805" y="1"/>
                    <a:pt x="10779" y="9"/>
                    <a:pt x="10757" y="25"/>
                  </a:cubicBezTo>
                  <a:cubicBezTo>
                    <a:pt x="6506" y="3080"/>
                    <a:pt x="2899" y="6853"/>
                    <a:pt x="38" y="11239"/>
                  </a:cubicBezTo>
                  <a:cubicBezTo>
                    <a:pt x="1" y="11296"/>
                    <a:pt x="16" y="11373"/>
                    <a:pt x="74" y="11410"/>
                  </a:cubicBezTo>
                  <a:cubicBezTo>
                    <a:pt x="95" y="11425"/>
                    <a:pt x="119" y="11431"/>
                    <a:pt x="142" y="11431"/>
                  </a:cubicBezTo>
                  <a:cubicBezTo>
                    <a:pt x="182" y="11431"/>
                    <a:pt x="223" y="11411"/>
                    <a:pt x="247" y="11376"/>
                  </a:cubicBezTo>
                  <a:cubicBezTo>
                    <a:pt x="3092" y="7016"/>
                    <a:pt x="6675" y="3266"/>
                    <a:pt x="10903" y="227"/>
                  </a:cubicBezTo>
                  <a:cubicBezTo>
                    <a:pt x="10959" y="187"/>
                    <a:pt x="10971" y="109"/>
                    <a:pt x="10931" y="53"/>
                  </a:cubicBezTo>
                  <a:cubicBezTo>
                    <a:pt x="10907" y="19"/>
                    <a:pt x="10869" y="1"/>
                    <a:pt x="108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5"/>
            <p:cNvSpPr/>
            <p:nvPr/>
          </p:nvSpPr>
          <p:spPr>
            <a:xfrm>
              <a:off x="7889825" y="4385450"/>
              <a:ext cx="582150" cy="248000"/>
            </a:xfrm>
            <a:custGeom>
              <a:avLst/>
              <a:gdLst/>
              <a:ahLst/>
              <a:cxnLst/>
              <a:rect l="l" t="t" r="r" b="b"/>
              <a:pathLst>
                <a:path w="23286" h="9920" extrusionOk="0">
                  <a:moveTo>
                    <a:pt x="6917" y="6056"/>
                  </a:moveTo>
                  <a:lnTo>
                    <a:pt x="6029" y="6553"/>
                  </a:lnTo>
                  <a:cubicBezTo>
                    <a:pt x="6027" y="6547"/>
                    <a:pt x="6025" y="6541"/>
                    <a:pt x="6029" y="6536"/>
                  </a:cubicBezTo>
                  <a:lnTo>
                    <a:pt x="6917" y="6056"/>
                  </a:lnTo>
                  <a:close/>
                  <a:moveTo>
                    <a:pt x="23217" y="0"/>
                  </a:moveTo>
                  <a:cubicBezTo>
                    <a:pt x="14081" y="249"/>
                    <a:pt x="4602" y="5867"/>
                    <a:pt x="1229" y="8065"/>
                  </a:cubicBezTo>
                  <a:cubicBezTo>
                    <a:pt x="641" y="8446"/>
                    <a:pt x="238" y="8729"/>
                    <a:pt x="56" y="8856"/>
                  </a:cubicBezTo>
                  <a:lnTo>
                    <a:pt x="50" y="8863"/>
                  </a:lnTo>
                  <a:cubicBezTo>
                    <a:pt x="37" y="8873"/>
                    <a:pt x="31" y="8889"/>
                    <a:pt x="31" y="8908"/>
                  </a:cubicBezTo>
                  <a:lnTo>
                    <a:pt x="1" y="9853"/>
                  </a:lnTo>
                  <a:cubicBezTo>
                    <a:pt x="1" y="9876"/>
                    <a:pt x="11" y="9897"/>
                    <a:pt x="27" y="9908"/>
                  </a:cubicBezTo>
                  <a:cubicBezTo>
                    <a:pt x="40" y="9915"/>
                    <a:pt x="53" y="9919"/>
                    <a:pt x="66" y="9919"/>
                  </a:cubicBezTo>
                  <a:cubicBezTo>
                    <a:pt x="74" y="9919"/>
                    <a:pt x="81" y="9918"/>
                    <a:pt x="88" y="9915"/>
                  </a:cubicBezTo>
                  <a:lnTo>
                    <a:pt x="1181" y="9486"/>
                  </a:lnTo>
                  <a:lnTo>
                    <a:pt x="19519" y="2281"/>
                  </a:lnTo>
                  <a:cubicBezTo>
                    <a:pt x="20048" y="2072"/>
                    <a:pt x="20584" y="1966"/>
                    <a:pt x="21114" y="1966"/>
                  </a:cubicBezTo>
                  <a:cubicBezTo>
                    <a:pt x="21256" y="1966"/>
                    <a:pt x="21398" y="1974"/>
                    <a:pt x="21539" y="1989"/>
                  </a:cubicBezTo>
                  <a:cubicBezTo>
                    <a:pt x="21542" y="1990"/>
                    <a:pt x="21545" y="1990"/>
                    <a:pt x="21548" y="1990"/>
                  </a:cubicBezTo>
                  <a:cubicBezTo>
                    <a:pt x="21565" y="1990"/>
                    <a:pt x="21581" y="1983"/>
                    <a:pt x="21592" y="1972"/>
                  </a:cubicBezTo>
                  <a:cubicBezTo>
                    <a:pt x="21596" y="1968"/>
                    <a:pt x="21599" y="1962"/>
                    <a:pt x="21605" y="1957"/>
                  </a:cubicBezTo>
                  <a:cubicBezTo>
                    <a:pt x="21709" y="1767"/>
                    <a:pt x="21947" y="1378"/>
                    <a:pt x="22375" y="913"/>
                  </a:cubicBezTo>
                  <a:cubicBezTo>
                    <a:pt x="22393" y="896"/>
                    <a:pt x="22396" y="866"/>
                    <a:pt x="22385" y="843"/>
                  </a:cubicBezTo>
                  <a:cubicBezTo>
                    <a:pt x="22372" y="821"/>
                    <a:pt x="22352" y="810"/>
                    <a:pt x="22329" y="810"/>
                  </a:cubicBezTo>
                  <a:cubicBezTo>
                    <a:pt x="22326" y="810"/>
                    <a:pt x="22322" y="810"/>
                    <a:pt x="22318" y="810"/>
                  </a:cubicBezTo>
                  <a:cubicBezTo>
                    <a:pt x="17304" y="1581"/>
                    <a:pt x="12516" y="3221"/>
                    <a:pt x="8072" y="5661"/>
                  </a:cubicBezTo>
                  <a:cubicBezTo>
                    <a:pt x="12537" y="3175"/>
                    <a:pt x="17363" y="1523"/>
                    <a:pt x="22429" y="767"/>
                  </a:cubicBezTo>
                  <a:cubicBezTo>
                    <a:pt x="22441" y="778"/>
                    <a:pt x="22456" y="784"/>
                    <a:pt x="22472" y="784"/>
                  </a:cubicBezTo>
                  <a:cubicBezTo>
                    <a:pt x="22487" y="784"/>
                    <a:pt x="22504" y="778"/>
                    <a:pt x="22516" y="765"/>
                  </a:cubicBezTo>
                  <a:cubicBezTo>
                    <a:pt x="22516" y="765"/>
                    <a:pt x="22596" y="685"/>
                    <a:pt x="22637" y="645"/>
                  </a:cubicBezTo>
                  <a:cubicBezTo>
                    <a:pt x="22829" y="459"/>
                    <a:pt x="23037" y="279"/>
                    <a:pt x="23255" y="110"/>
                  </a:cubicBezTo>
                  <a:cubicBezTo>
                    <a:pt x="23259" y="107"/>
                    <a:pt x="23262" y="107"/>
                    <a:pt x="23262" y="107"/>
                  </a:cubicBezTo>
                  <a:cubicBezTo>
                    <a:pt x="23281" y="90"/>
                    <a:pt x="23286" y="63"/>
                    <a:pt x="23279" y="38"/>
                  </a:cubicBezTo>
                  <a:cubicBezTo>
                    <a:pt x="23267" y="17"/>
                    <a:pt x="23244" y="1"/>
                    <a:pt x="23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5"/>
            <p:cNvSpPr/>
            <p:nvPr/>
          </p:nvSpPr>
          <p:spPr>
            <a:xfrm>
              <a:off x="8435675" y="4358450"/>
              <a:ext cx="113775" cy="80725"/>
            </a:xfrm>
            <a:custGeom>
              <a:avLst/>
              <a:gdLst/>
              <a:ahLst/>
              <a:cxnLst/>
              <a:rect l="l" t="t" r="r" b="b"/>
              <a:pathLst>
                <a:path w="4551" h="3229" extrusionOk="0">
                  <a:moveTo>
                    <a:pt x="4481" y="0"/>
                  </a:moveTo>
                  <a:cubicBezTo>
                    <a:pt x="4477" y="0"/>
                    <a:pt x="4472" y="1"/>
                    <a:pt x="4468" y="2"/>
                  </a:cubicBezTo>
                  <a:cubicBezTo>
                    <a:pt x="2739" y="411"/>
                    <a:pt x="1595" y="1257"/>
                    <a:pt x="940" y="1892"/>
                  </a:cubicBezTo>
                  <a:cubicBezTo>
                    <a:pt x="444" y="2374"/>
                    <a:pt x="147" y="2811"/>
                    <a:pt x="13" y="3027"/>
                  </a:cubicBezTo>
                  <a:cubicBezTo>
                    <a:pt x="3" y="3044"/>
                    <a:pt x="1" y="3067"/>
                    <a:pt x="9" y="3085"/>
                  </a:cubicBezTo>
                  <a:cubicBezTo>
                    <a:pt x="18" y="3104"/>
                    <a:pt x="34" y="3117"/>
                    <a:pt x="55" y="3121"/>
                  </a:cubicBezTo>
                  <a:lnTo>
                    <a:pt x="109" y="3132"/>
                  </a:lnTo>
                  <a:cubicBezTo>
                    <a:pt x="147" y="3141"/>
                    <a:pt x="185" y="3149"/>
                    <a:pt x="224" y="3159"/>
                  </a:cubicBezTo>
                  <a:cubicBezTo>
                    <a:pt x="388" y="3200"/>
                    <a:pt x="582" y="3228"/>
                    <a:pt x="804" y="3228"/>
                  </a:cubicBezTo>
                  <a:cubicBezTo>
                    <a:pt x="1404" y="3228"/>
                    <a:pt x="2211" y="3023"/>
                    <a:pt x="3207" y="2308"/>
                  </a:cubicBezTo>
                  <a:cubicBezTo>
                    <a:pt x="3337" y="2209"/>
                    <a:pt x="3459" y="2104"/>
                    <a:pt x="3568" y="1996"/>
                  </a:cubicBezTo>
                  <a:cubicBezTo>
                    <a:pt x="3998" y="1578"/>
                    <a:pt x="4274" y="1115"/>
                    <a:pt x="4389" y="613"/>
                  </a:cubicBezTo>
                  <a:cubicBezTo>
                    <a:pt x="4427" y="448"/>
                    <a:pt x="4476" y="280"/>
                    <a:pt x="4542" y="85"/>
                  </a:cubicBezTo>
                  <a:cubicBezTo>
                    <a:pt x="4550" y="63"/>
                    <a:pt x="4545" y="38"/>
                    <a:pt x="4530" y="22"/>
                  </a:cubicBezTo>
                  <a:cubicBezTo>
                    <a:pt x="4517" y="8"/>
                    <a:pt x="4499" y="0"/>
                    <a:pt x="44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5"/>
            <p:cNvSpPr/>
            <p:nvPr/>
          </p:nvSpPr>
          <p:spPr>
            <a:xfrm>
              <a:off x="8485800" y="3914250"/>
              <a:ext cx="505275" cy="462675"/>
            </a:xfrm>
            <a:custGeom>
              <a:avLst/>
              <a:gdLst/>
              <a:ahLst/>
              <a:cxnLst/>
              <a:rect l="l" t="t" r="r" b="b"/>
              <a:pathLst>
                <a:path w="20211" h="18507" extrusionOk="0">
                  <a:moveTo>
                    <a:pt x="14443" y="4999"/>
                  </a:moveTo>
                  <a:lnTo>
                    <a:pt x="14464" y="5024"/>
                  </a:lnTo>
                  <a:lnTo>
                    <a:pt x="13223" y="5865"/>
                  </a:lnTo>
                  <a:cubicBezTo>
                    <a:pt x="13219" y="5856"/>
                    <a:pt x="13219" y="5846"/>
                    <a:pt x="13223" y="5842"/>
                  </a:cubicBezTo>
                  <a:lnTo>
                    <a:pt x="14443" y="4999"/>
                  </a:lnTo>
                  <a:close/>
                  <a:moveTo>
                    <a:pt x="19689" y="0"/>
                  </a:moveTo>
                  <a:cubicBezTo>
                    <a:pt x="19680" y="0"/>
                    <a:pt x="19670" y="2"/>
                    <a:pt x="19663" y="6"/>
                  </a:cubicBezTo>
                  <a:cubicBezTo>
                    <a:pt x="18915" y="403"/>
                    <a:pt x="18182" y="816"/>
                    <a:pt x="17465" y="1240"/>
                  </a:cubicBezTo>
                  <a:cubicBezTo>
                    <a:pt x="13647" y="3476"/>
                    <a:pt x="10228" y="6054"/>
                    <a:pt x="7284" y="8914"/>
                  </a:cubicBezTo>
                  <a:cubicBezTo>
                    <a:pt x="2645" y="13419"/>
                    <a:pt x="545" y="17326"/>
                    <a:pt x="9" y="18417"/>
                  </a:cubicBezTo>
                  <a:cubicBezTo>
                    <a:pt x="1" y="18443"/>
                    <a:pt x="7" y="18472"/>
                    <a:pt x="24" y="18490"/>
                  </a:cubicBezTo>
                  <a:cubicBezTo>
                    <a:pt x="37" y="18501"/>
                    <a:pt x="53" y="18507"/>
                    <a:pt x="69" y="18507"/>
                  </a:cubicBezTo>
                  <a:cubicBezTo>
                    <a:pt x="81" y="18507"/>
                    <a:pt x="92" y="18504"/>
                    <a:pt x="102" y="18497"/>
                  </a:cubicBezTo>
                  <a:cubicBezTo>
                    <a:pt x="449" y="18288"/>
                    <a:pt x="825" y="18103"/>
                    <a:pt x="1225" y="17944"/>
                  </a:cubicBezTo>
                  <a:cubicBezTo>
                    <a:pt x="1232" y="17942"/>
                    <a:pt x="1241" y="17937"/>
                    <a:pt x="1244" y="17933"/>
                  </a:cubicBezTo>
                  <a:cubicBezTo>
                    <a:pt x="1248" y="17930"/>
                    <a:pt x="1248" y="17925"/>
                    <a:pt x="1254" y="17921"/>
                  </a:cubicBezTo>
                  <a:cubicBezTo>
                    <a:pt x="2955" y="15320"/>
                    <a:pt x="4940" y="12910"/>
                    <a:pt x="7153" y="10760"/>
                  </a:cubicBezTo>
                  <a:cubicBezTo>
                    <a:pt x="8632" y="9325"/>
                    <a:pt x="10234" y="7985"/>
                    <a:pt x="11937" y="6799"/>
                  </a:cubicBezTo>
                  <a:lnTo>
                    <a:pt x="11937" y="6799"/>
                  </a:lnTo>
                  <a:cubicBezTo>
                    <a:pt x="10254" y="8007"/>
                    <a:pt x="8655" y="9344"/>
                    <a:pt x="7179" y="10778"/>
                  </a:cubicBezTo>
                  <a:cubicBezTo>
                    <a:pt x="5020" y="12875"/>
                    <a:pt x="3078" y="15222"/>
                    <a:pt x="1405" y="17750"/>
                  </a:cubicBezTo>
                  <a:cubicBezTo>
                    <a:pt x="1393" y="17773"/>
                    <a:pt x="1394" y="17801"/>
                    <a:pt x="1410" y="17822"/>
                  </a:cubicBezTo>
                  <a:cubicBezTo>
                    <a:pt x="1423" y="17839"/>
                    <a:pt x="1442" y="17849"/>
                    <a:pt x="1462" y="17849"/>
                  </a:cubicBezTo>
                  <a:cubicBezTo>
                    <a:pt x="1468" y="17849"/>
                    <a:pt x="1474" y="17848"/>
                    <a:pt x="1480" y="17846"/>
                  </a:cubicBezTo>
                  <a:cubicBezTo>
                    <a:pt x="1841" y="17715"/>
                    <a:pt x="2229" y="17605"/>
                    <a:pt x="2634" y="17520"/>
                  </a:cubicBezTo>
                  <a:cubicBezTo>
                    <a:pt x="2646" y="17518"/>
                    <a:pt x="2656" y="17510"/>
                    <a:pt x="2666" y="17503"/>
                  </a:cubicBezTo>
                  <a:cubicBezTo>
                    <a:pt x="2669" y="17499"/>
                    <a:pt x="2677" y="17492"/>
                    <a:pt x="2678" y="17486"/>
                  </a:cubicBezTo>
                  <a:cubicBezTo>
                    <a:pt x="2923" y="16928"/>
                    <a:pt x="3253" y="16440"/>
                    <a:pt x="3662" y="16043"/>
                  </a:cubicBezTo>
                  <a:lnTo>
                    <a:pt x="18556" y="1880"/>
                  </a:lnTo>
                  <a:lnTo>
                    <a:pt x="20191" y="322"/>
                  </a:lnTo>
                  <a:cubicBezTo>
                    <a:pt x="20205" y="308"/>
                    <a:pt x="20210" y="286"/>
                    <a:pt x="20208" y="266"/>
                  </a:cubicBezTo>
                  <a:cubicBezTo>
                    <a:pt x="20206" y="244"/>
                    <a:pt x="20192" y="228"/>
                    <a:pt x="20171" y="219"/>
                  </a:cubicBezTo>
                  <a:lnTo>
                    <a:pt x="19720" y="8"/>
                  </a:lnTo>
                  <a:cubicBezTo>
                    <a:pt x="19711" y="3"/>
                    <a:pt x="19700" y="0"/>
                    <a:pt x="19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5"/>
            <p:cNvSpPr/>
            <p:nvPr/>
          </p:nvSpPr>
          <p:spPr>
            <a:xfrm>
              <a:off x="8443025" y="4360300"/>
              <a:ext cx="497875" cy="456175"/>
            </a:xfrm>
            <a:custGeom>
              <a:avLst/>
              <a:gdLst/>
              <a:ahLst/>
              <a:cxnLst/>
              <a:rect l="l" t="t" r="r" b="b"/>
              <a:pathLst>
                <a:path w="19915" h="18247" extrusionOk="0">
                  <a:moveTo>
                    <a:pt x="4840" y="3035"/>
                  </a:moveTo>
                  <a:cubicBezTo>
                    <a:pt x="4725" y="3312"/>
                    <a:pt x="4556" y="3560"/>
                    <a:pt x="4332" y="3778"/>
                  </a:cubicBezTo>
                  <a:cubicBezTo>
                    <a:pt x="3883" y="4214"/>
                    <a:pt x="3279" y="4463"/>
                    <a:pt x="2679" y="4463"/>
                  </a:cubicBezTo>
                  <a:cubicBezTo>
                    <a:pt x="2543" y="4463"/>
                    <a:pt x="2406" y="4450"/>
                    <a:pt x="2272" y="4423"/>
                  </a:cubicBezTo>
                  <a:cubicBezTo>
                    <a:pt x="2274" y="4420"/>
                    <a:pt x="2274" y="4417"/>
                    <a:pt x="2275" y="4414"/>
                  </a:cubicBezTo>
                  <a:lnTo>
                    <a:pt x="2288" y="4409"/>
                  </a:lnTo>
                  <a:cubicBezTo>
                    <a:pt x="2408" y="4431"/>
                    <a:pt x="2530" y="4441"/>
                    <a:pt x="2652" y="4441"/>
                  </a:cubicBezTo>
                  <a:cubicBezTo>
                    <a:pt x="3248" y="4441"/>
                    <a:pt x="3858" y="4194"/>
                    <a:pt x="4307" y="3758"/>
                  </a:cubicBezTo>
                  <a:cubicBezTo>
                    <a:pt x="4529" y="3544"/>
                    <a:pt x="4697" y="3297"/>
                    <a:pt x="4840" y="3035"/>
                  </a:cubicBezTo>
                  <a:close/>
                  <a:moveTo>
                    <a:pt x="6129" y="5111"/>
                  </a:moveTo>
                  <a:lnTo>
                    <a:pt x="6152" y="5136"/>
                  </a:lnTo>
                  <a:cubicBezTo>
                    <a:pt x="6094" y="5202"/>
                    <a:pt x="6032" y="5266"/>
                    <a:pt x="5969" y="5328"/>
                  </a:cubicBezTo>
                  <a:cubicBezTo>
                    <a:pt x="5705" y="5584"/>
                    <a:pt x="5392" y="5795"/>
                    <a:pt x="5037" y="5933"/>
                  </a:cubicBezTo>
                  <a:cubicBezTo>
                    <a:pt x="5033" y="5923"/>
                    <a:pt x="5037" y="5920"/>
                    <a:pt x="5043" y="5915"/>
                  </a:cubicBezTo>
                  <a:lnTo>
                    <a:pt x="5046" y="5912"/>
                  </a:lnTo>
                  <a:cubicBezTo>
                    <a:pt x="5382" y="5765"/>
                    <a:pt x="5684" y="5560"/>
                    <a:pt x="5946" y="5307"/>
                  </a:cubicBezTo>
                  <a:cubicBezTo>
                    <a:pt x="6010" y="5246"/>
                    <a:pt x="6070" y="5182"/>
                    <a:pt x="6129" y="5111"/>
                  </a:cubicBezTo>
                  <a:close/>
                  <a:moveTo>
                    <a:pt x="8817" y="7009"/>
                  </a:moveTo>
                  <a:lnTo>
                    <a:pt x="8885" y="7071"/>
                  </a:lnTo>
                  <a:cubicBezTo>
                    <a:pt x="8783" y="7222"/>
                    <a:pt x="8663" y="7361"/>
                    <a:pt x="8532" y="7489"/>
                  </a:cubicBezTo>
                  <a:cubicBezTo>
                    <a:pt x="8077" y="7929"/>
                    <a:pt x="7490" y="8201"/>
                    <a:pt x="6855" y="8238"/>
                  </a:cubicBezTo>
                  <a:cubicBezTo>
                    <a:pt x="6853" y="8230"/>
                    <a:pt x="6858" y="8227"/>
                    <a:pt x="6858" y="8227"/>
                  </a:cubicBezTo>
                  <a:lnTo>
                    <a:pt x="6869" y="8220"/>
                  </a:lnTo>
                  <a:cubicBezTo>
                    <a:pt x="7470" y="8170"/>
                    <a:pt x="8071" y="7892"/>
                    <a:pt x="8516" y="7460"/>
                  </a:cubicBezTo>
                  <a:cubicBezTo>
                    <a:pt x="8644" y="7334"/>
                    <a:pt x="8760" y="7196"/>
                    <a:pt x="8856" y="7055"/>
                  </a:cubicBezTo>
                  <a:lnTo>
                    <a:pt x="8817" y="7009"/>
                  </a:lnTo>
                  <a:close/>
                  <a:moveTo>
                    <a:pt x="10539" y="9397"/>
                  </a:moveTo>
                  <a:lnTo>
                    <a:pt x="10605" y="9459"/>
                  </a:lnTo>
                  <a:cubicBezTo>
                    <a:pt x="10535" y="9547"/>
                    <a:pt x="10461" y="9633"/>
                    <a:pt x="10381" y="9712"/>
                  </a:cubicBezTo>
                  <a:cubicBezTo>
                    <a:pt x="10145" y="9940"/>
                    <a:pt x="9859" y="10117"/>
                    <a:pt x="9533" y="10214"/>
                  </a:cubicBezTo>
                  <a:cubicBezTo>
                    <a:pt x="9532" y="10207"/>
                    <a:pt x="9533" y="10201"/>
                    <a:pt x="9538" y="10196"/>
                  </a:cubicBezTo>
                  <a:lnTo>
                    <a:pt x="9542" y="10192"/>
                  </a:lnTo>
                  <a:cubicBezTo>
                    <a:pt x="9841" y="10091"/>
                    <a:pt x="10125" y="9916"/>
                    <a:pt x="10359" y="9690"/>
                  </a:cubicBezTo>
                  <a:cubicBezTo>
                    <a:pt x="10437" y="9612"/>
                    <a:pt x="10512" y="9527"/>
                    <a:pt x="10578" y="9442"/>
                  </a:cubicBezTo>
                  <a:lnTo>
                    <a:pt x="10539" y="9397"/>
                  </a:lnTo>
                  <a:close/>
                  <a:moveTo>
                    <a:pt x="13448" y="11313"/>
                  </a:moveTo>
                  <a:lnTo>
                    <a:pt x="13479" y="11323"/>
                  </a:lnTo>
                  <a:cubicBezTo>
                    <a:pt x="13386" y="11585"/>
                    <a:pt x="13228" y="11825"/>
                    <a:pt x="13023" y="12025"/>
                  </a:cubicBezTo>
                  <a:cubicBezTo>
                    <a:pt x="12717" y="12322"/>
                    <a:pt x="12325" y="12510"/>
                    <a:pt x="11903" y="12541"/>
                  </a:cubicBezTo>
                  <a:cubicBezTo>
                    <a:pt x="11900" y="12535"/>
                    <a:pt x="11905" y="12531"/>
                    <a:pt x="11908" y="12528"/>
                  </a:cubicBezTo>
                  <a:lnTo>
                    <a:pt x="11916" y="12525"/>
                  </a:lnTo>
                  <a:cubicBezTo>
                    <a:pt x="12316" y="12479"/>
                    <a:pt x="12700" y="12295"/>
                    <a:pt x="12999" y="12004"/>
                  </a:cubicBezTo>
                  <a:cubicBezTo>
                    <a:pt x="13203" y="11808"/>
                    <a:pt x="13358" y="11569"/>
                    <a:pt x="13448" y="11313"/>
                  </a:cubicBezTo>
                  <a:close/>
                  <a:moveTo>
                    <a:pt x="15170" y="13182"/>
                  </a:moveTo>
                  <a:lnTo>
                    <a:pt x="15235" y="13242"/>
                  </a:lnTo>
                  <a:cubicBezTo>
                    <a:pt x="15150" y="13402"/>
                    <a:pt x="15041" y="13553"/>
                    <a:pt x="14908" y="13682"/>
                  </a:cubicBezTo>
                  <a:cubicBezTo>
                    <a:pt x="14700" y="13883"/>
                    <a:pt x="14449" y="14032"/>
                    <a:pt x="14160" y="14096"/>
                  </a:cubicBezTo>
                  <a:cubicBezTo>
                    <a:pt x="14157" y="14090"/>
                    <a:pt x="14162" y="14084"/>
                    <a:pt x="14165" y="14082"/>
                  </a:cubicBezTo>
                  <a:lnTo>
                    <a:pt x="14171" y="14076"/>
                  </a:lnTo>
                  <a:cubicBezTo>
                    <a:pt x="14433" y="14002"/>
                    <a:pt x="14683" y="13856"/>
                    <a:pt x="14886" y="13658"/>
                  </a:cubicBezTo>
                  <a:cubicBezTo>
                    <a:pt x="15017" y="13532"/>
                    <a:pt x="15127" y="13386"/>
                    <a:pt x="15207" y="13229"/>
                  </a:cubicBezTo>
                  <a:lnTo>
                    <a:pt x="15170" y="13182"/>
                  </a:lnTo>
                  <a:close/>
                  <a:moveTo>
                    <a:pt x="17377" y="15364"/>
                  </a:moveTo>
                  <a:lnTo>
                    <a:pt x="17408" y="15373"/>
                  </a:lnTo>
                  <a:cubicBezTo>
                    <a:pt x="17353" y="15551"/>
                    <a:pt x="17247" y="15720"/>
                    <a:pt x="17107" y="15856"/>
                  </a:cubicBezTo>
                  <a:cubicBezTo>
                    <a:pt x="16905" y="16050"/>
                    <a:pt x="16647" y="16170"/>
                    <a:pt x="16364" y="16176"/>
                  </a:cubicBezTo>
                  <a:cubicBezTo>
                    <a:pt x="16364" y="16168"/>
                    <a:pt x="16370" y="16164"/>
                    <a:pt x="16370" y="16164"/>
                  </a:cubicBezTo>
                  <a:lnTo>
                    <a:pt x="16381" y="16157"/>
                  </a:lnTo>
                  <a:cubicBezTo>
                    <a:pt x="16641" y="16138"/>
                    <a:pt x="16889" y="16023"/>
                    <a:pt x="17086" y="15833"/>
                  </a:cubicBezTo>
                  <a:cubicBezTo>
                    <a:pt x="17222" y="15700"/>
                    <a:pt x="17323" y="15540"/>
                    <a:pt x="17377" y="15364"/>
                  </a:cubicBezTo>
                  <a:close/>
                  <a:moveTo>
                    <a:pt x="4512" y="0"/>
                  </a:moveTo>
                  <a:cubicBezTo>
                    <a:pt x="4507" y="0"/>
                    <a:pt x="4502" y="1"/>
                    <a:pt x="4497" y="2"/>
                  </a:cubicBezTo>
                  <a:cubicBezTo>
                    <a:pt x="4486" y="5"/>
                    <a:pt x="4475" y="12"/>
                    <a:pt x="4468" y="18"/>
                  </a:cubicBezTo>
                  <a:cubicBezTo>
                    <a:pt x="4458" y="27"/>
                    <a:pt x="4452" y="34"/>
                    <a:pt x="4452" y="43"/>
                  </a:cubicBezTo>
                  <a:cubicBezTo>
                    <a:pt x="4383" y="238"/>
                    <a:pt x="4331" y="416"/>
                    <a:pt x="4293" y="585"/>
                  </a:cubicBezTo>
                  <a:cubicBezTo>
                    <a:pt x="4167" y="1124"/>
                    <a:pt x="3874" y="1624"/>
                    <a:pt x="3414" y="2072"/>
                  </a:cubicBezTo>
                  <a:cubicBezTo>
                    <a:pt x="3299" y="2184"/>
                    <a:pt x="3171" y="2293"/>
                    <a:pt x="3037" y="2397"/>
                  </a:cubicBezTo>
                  <a:cubicBezTo>
                    <a:pt x="1979" y="3154"/>
                    <a:pt x="1121" y="3358"/>
                    <a:pt x="504" y="3358"/>
                  </a:cubicBezTo>
                  <a:cubicBezTo>
                    <a:pt x="346" y="3358"/>
                    <a:pt x="205" y="3344"/>
                    <a:pt x="80" y="3324"/>
                  </a:cubicBezTo>
                  <a:cubicBezTo>
                    <a:pt x="76" y="3323"/>
                    <a:pt x="73" y="3323"/>
                    <a:pt x="70" y="3323"/>
                  </a:cubicBezTo>
                  <a:cubicBezTo>
                    <a:pt x="53" y="3323"/>
                    <a:pt x="37" y="3330"/>
                    <a:pt x="25" y="3341"/>
                  </a:cubicBezTo>
                  <a:cubicBezTo>
                    <a:pt x="22" y="3345"/>
                    <a:pt x="14" y="3351"/>
                    <a:pt x="13" y="3357"/>
                  </a:cubicBezTo>
                  <a:cubicBezTo>
                    <a:pt x="1" y="3382"/>
                    <a:pt x="4" y="3414"/>
                    <a:pt x="27" y="3431"/>
                  </a:cubicBezTo>
                  <a:lnTo>
                    <a:pt x="16544" y="18229"/>
                  </a:lnTo>
                  <a:cubicBezTo>
                    <a:pt x="16554" y="18240"/>
                    <a:pt x="16571" y="18246"/>
                    <a:pt x="16585" y="18246"/>
                  </a:cubicBezTo>
                  <a:cubicBezTo>
                    <a:pt x="16587" y="18246"/>
                    <a:pt x="16590" y="18246"/>
                    <a:pt x="16592" y="18246"/>
                  </a:cubicBezTo>
                  <a:cubicBezTo>
                    <a:pt x="17690" y="18141"/>
                    <a:pt x="18564" y="17779"/>
                    <a:pt x="19191" y="17171"/>
                  </a:cubicBezTo>
                  <a:cubicBezTo>
                    <a:pt x="19661" y="16714"/>
                    <a:pt x="19850" y="16249"/>
                    <a:pt x="19909" y="16069"/>
                  </a:cubicBezTo>
                  <a:cubicBezTo>
                    <a:pt x="19914" y="16046"/>
                    <a:pt x="19909" y="16024"/>
                    <a:pt x="19892" y="16006"/>
                  </a:cubicBezTo>
                  <a:lnTo>
                    <a:pt x="4560" y="18"/>
                  </a:lnTo>
                  <a:cubicBezTo>
                    <a:pt x="4546" y="7"/>
                    <a:pt x="4529" y="0"/>
                    <a:pt x="4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7861525" y="4439775"/>
              <a:ext cx="988475" cy="552325"/>
            </a:xfrm>
            <a:custGeom>
              <a:avLst/>
              <a:gdLst/>
              <a:ahLst/>
              <a:cxnLst/>
              <a:rect l="l" t="t" r="r" b="b"/>
              <a:pathLst>
                <a:path w="39539" h="22093" extrusionOk="0">
                  <a:moveTo>
                    <a:pt x="20745" y="2548"/>
                  </a:moveTo>
                  <a:lnTo>
                    <a:pt x="20756" y="2578"/>
                  </a:lnTo>
                  <a:lnTo>
                    <a:pt x="17495" y="3856"/>
                  </a:lnTo>
                  <a:cubicBezTo>
                    <a:pt x="17492" y="3852"/>
                    <a:pt x="17495" y="3842"/>
                    <a:pt x="17498" y="3840"/>
                  </a:cubicBezTo>
                  <a:lnTo>
                    <a:pt x="17502" y="3836"/>
                  </a:lnTo>
                  <a:lnTo>
                    <a:pt x="20745" y="2548"/>
                  </a:lnTo>
                  <a:close/>
                  <a:moveTo>
                    <a:pt x="21878" y="4145"/>
                  </a:moveTo>
                  <a:lnTo>
                    <a:pt x="21888" y="4174"/>
                  </a:lnTo>
                  <a:lnTo>
                    <a:pt x="20311" y="4831"/>
                  </a:lnTo>
                  <a:cubicBezTo>
                    <a:pt x="20311" y="4823"/>
                    <a:pt x="20313" y="4816"/>
                    <a:pt x="20315" y="4815"/>
                  </a:cubicBezTo>
                  <a:lnTo>
                    <a:pt x="20319" y="4811"/>
                  </a:lnTo>
                  <a:lnTo>
                    <a:pt x="21878" y="4145"/>
                  </a:lnTo>
                  <a:close/>
                  <a:moveTo>
                    <a:pt x="21786" y="957"/>
                  </a:moveTo>
                  <a:lnTo>
                    <a:pt x="11578" y="5086"/>
                  </a:lnTo>
                  <a:cubicBezTo>
                    <a:pt x="11577" y="5078"/>
                    <a:pt x="11579" y="5071"/>
                    <a:pt x="11580" y="5070"/>
                  </a:cubicBezTo>
                  <a:lnTo>
                    <a:pt x="21786" y="957"/>
                  </a:lnTo>
                  <a:close/>
                  <a:moveTo>
                    <a:pt x="33039" y="11619"/>
                  </a:moveTo>
                  <a:lnTo>
                    <a:pt x="33045" y="11649"/>
                  </a:lnTo>
                  <a:lnTo>
                    <a:pt x="32423" y="11801"/>
                  </a:lnTo>
                  <a:cubicBezTo>
                    <a:pt x="32420" y="11793"/>
                    <a:pt x="32422" y="11787"/>
                    <a:pt x="32425" y="11785"/>
                  </a:cubicBezTo>
                  <a:lnTo>
                    <a:pt x="32434" y="11781"/>
                  </a:lnTo>
                  <a:lnTo>
                    <a:pt x="33039" y="11619"/>
                  </a:lnTo>
                  <a:close/>
                  <a:moveTo>
                    <a:pt x="34573" y="13132"/>
                  </a:moveTo>
                  <a:lnTo>
                    <a:pt x="32825" y="13613"/>
                  </a:lnTo>
                  <a:cubicBezTo>
                    <a:pt x="32822" y="13606"/>
                    <a:pt x="32825" y="13599"/>
                    <a:pt x="32828" y="13597"/>
                  </a:cubicBezTo>
                  <a:lnTo>
                    <a:pt x="32837" y="13593"/>
                  </a:lnTo>
                  <a:lnTo>
                    <a:pt x="34573" y="13132"/>
                  </a:lnTo>
                  <a:close/>
                  <a:moveTo>
                    <a:pt x="35537" y="14106"/>
                  </a:moveTo>
                  <a:lnTo>
                    <a:pt x="35547" y="14137"/>
                  </a:lnTo>
                  <a:lnTo>
                    <a:pt x="32025" y="15229"/>
                  </a:lnTo>
                  <a:cubicBezTo>
                    <a:pt x="32024" y="15221"/>
                    <a:pt x="32028" y="15216"/>
                    <a:pt x="32030" y="15214"/>
                  </a:cubicBezTo>
                  <a:lnTo>
                    <a:pt x="32035" y="15210"/>
                  </a:lnTo>
                  <a:lnTo>
                    <a:pt x="35537" y="14106"/>
                  </a:lnTo>
                  <a:close/>
                  <a:moveTo>
                    <a:pt x="37239" y="14791"/>
                  </a:moveTo>
                  <a:lnTo>
                    <a:pt x="37249" y="14822"/>
                  </a:lnTo>
                  <a:lnTo>
                    <a:pt x="28800" y="17559"/>
                  </a:lnTo>
                  <a:cubicBezTo>
                    <a:pt x="28797" y="17553"/>
                    <a:pt x="28800" y="17546"/>
                    <a:pt x="28805" y="17540"/>
                  </a:cubicBezTo>
                  <a:lnTo>
                    <a:pt x="28811" y="17538"/>
                  </a:lnTo>
                  <a:lnTo>
                    <a:pt x="37239" y="14791"/>
                  </a:lnTo>
                  <a:close/>
                  <a:moveTo>
                    <a:pt x="22255" y="0"/>
                  </a:moveTo>
                  <a:cubicBezTo>
                    <a:pt x="21748" y="0"/>
                    <a:pt x="21225" y="102"/>
                    <a:pt x="20724" y="298"/>
                  </a:cubicBezTo>
                  <a:lnTo>
                    <a:pt x="2512" y="7456"/>
                  </a:lnTo>
                  <a:lnTo>
                    <a:pt x="151" y="8384"/>
                  </a:lnTo>
                  <a:cubicBezTo>
                    <a:pt x="104" y="8403"/>
                    <a:pt x="68" y="8424"/>
                    <a:pt x="44" y="8446"/>
                  </a:cubicBezTo>
                  <a:cubicBezTo>
                    <a:pt x="32" y="8457"/>
                    <a:pt x="15" y="8488"/>
                    <a:pt x="15" y="8501"/>
                  </a:cubicBezTo>
                  <a:cubicBezTo>
                    <a:pt x="1" y="8646"/>
                    <a:pt x="323" y="8904"/>
                    <a:pt x="539" y="9033"/>
                  </a:cubicBezTo>
                  <a:cubicBezTo>
                    <a:pt x="700" y="9149"/>
                    <a:pt x="17096" y="20686"/>
                    <a:pt x="18165" y="21507"/>
                  </a:cubicBezTo>
                  <a:cubicBezTo>
                    <a:pt x="18812" y="22005"/>
                    <a:pt x="19269" y="22092"/>
                    <a:pt x="19512" y="22092"/>
                  </a:cubicBezTo>
                  <a:cubicBezTo>
                    <a:pt x="19641" y="22092"/>
                    <a:pt x="19709" y="22067"/>
                    <a:pt x="19711" y="22067"/>
                  </a:cubicBezTo>
                  <a:lnTo>
                    <a:pt x="22801" y="20989"/>
                  </a:lnTo>
                  <a:lnTo>
                    <a:pt x="39492" y="15172"/>
                  </a:lnTo>
                  <a:cubicBezTo>
                    <a:pt x="39502" y="15168"/>
                    <a:pt x="39510" y="15163"/>
                    <a:pt x="39518" y="15157"/>
                  </a:cubicBezTo>
                  <a:cubicBezTo>
                    <a:pt x="39526" y="15147"/>
                    <a:pt x="39533" y="15137"/>
                    <a:pt x="39533" y="15123"/>
                  </a:cubicBezTo>
                  <a:cubicBezTo>
                    <a:pt x="39539" y="15101"/>
                    <a:pt x="39531" y="15081"/>
                    <a:pt x="39515" y="15067"/>
                  </a:cubicBezTo>
                  <a:lnTo>
                    <a:pt x="22745" y="44"/>
                  </a:lnTo>
                  <a:cubicBezTo>
                    <a:pt x="22737" y="35"/>
                    <a:pt x="22726" y="29"/>
                    <a:pt x="22712" y="29"/>
                  </a:cubicBezTo>
                  <a:cubicBezTo>
                    <a:pt x="22562" y="10"/>
                    <a:pt x="22409" y="0"/>
                    <a:pt x="222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7861525" y="4626175"/>
              <a:ext cx="570050" cy="365925"/>
            </a:xfrm>
            <a:custGeom>
              <a:avLst/>
              <a:gdLst/>
              <a:ahLst/>
              <a:cxnLst/>
              <a:rect l="l" t="t" r="r" b="b"/>
              <a:pathLst>
                <a:path w="22802" h="14637" extrusionOk="0">
                  <a:moveTo>
                    <a:pt x="2512" y="0"/>
                  </a:moveTo>
                  <a:lnTo>
                    <a:pt x="150" y="928"/>
                  </a:lnTo>
                  <a:cubicBezTo>
                    <a:pt x="103" y="947"/>
                    <a:pt x="66" y="967"/>
                    <a:pt x="44" y="990"/>
                  </a:cubicBezTo>
                  <a:cubicBezTo>
                    <a:pt x="32" y="1001"/>
                    <a:pt x="14" y="1032"/>
                    <a:pt x="14" y="1045"/>
                  </a:cubicBezTo>
                  <a:cubicBezTo>
                    <a:pt x="1" y="1189"/>
                    <a:pt x="322" y="1448"/>
                    <a:pt x="539" y="1577"/>
                  </a:cubicBezTo>
                  <a:cubicBezTo>
                    <a:pt x="699" y="1693"/>
                    <a:pt x="17096" y="13230"/>
                    <a:pt x="18165" y="14051"/>
                  </a:cubicBezTo>
                  <a:cubicBezTo>
                    <a:pt x="18812" y="14549"/>
                    <a:pt x="19270" y="14636"/>
                    <a:pt x="19512" y="14636"/>
                  </a:cubicBezTo>
                  <a:cubicBezTo>
                    <a:pt x="19642" y="14636"/>
                    <a:pt x="19709" y="14611"/>
                    <a:pt x="19710" y="14611"/>
                  </a:cubicBezTo>
                  <a:lnTo>
                    <a:pt x="22801" y="13533"/>
                  </a:lnTo>
                  <a:cubicBezTo>
                    <a:pt x="20703" y="13313"/>
                    <a:pt x="19108" y="11911"/>
                    <a:pt x="19107" y="11911"/>
                  </a:cubicBezTo>
                  <a:cubicBezTo>
                    <a:pt x="19107" y="11911"/>
                    <a:pt x="19107" y="11911"/>
                    <a:pt x="19107" y="11911"/>
                  </a:cubicBezTo>
                  <a:lnTo>
                    <a:pt x="2512"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8959650" y="3898375"/>
              <a:ext cx="392975" cy="484675"/>
            </a:xfrm>
            <a:custGeom>
              <a:avLst/>
              <a:gdLst/>
              <a:ahLst/>
              <a:cxnLst/>
              <a:rect l="l" t="t" r="r" b="b"/>
              <a:pathLst>
                <a:path w="15719" h="19387" extrusionOk="0">
                  <a:moveTo>
                    <a:pt x="2782" y="1"/>
                  </a:moveTo>
                  <a:cubicBezTo>
                    <a:pt x="2554" y="1"/>
                    <a:pt x="2339" y="188"/>
                    <a:pt x="2335" y="191"/>
                  </a:cubicBezTo>
                  <a:lnTo>
                    <a:pt x="1" y="2409"/>
                  </a:lnTo>
                  <a:cubicBezTo>
                    <a:pt x="228" y="2314"/>
                    <a:pt x="554" y="2210"/>
                    <a:pt x="894" y="2210"/>
                  </a:cubicBezTo>
                  <a:cubicBezTo>
                    <a:pt x="1180" y="2210"/>
                    <a:pt x="1475" y="2284"/>
                    <a:pt x="1728" y="2501"/>
                  </a:cubicBezTo>
                  <a:lnTo>
                    <a:pt x="1730" y="2498"/>
                  </a:lnTo>
                  <a:lnTo>
                    <a:pt x="1750" y="2519"/>
                  </a:lnTo>
                  <a:cubicBezTo>
                    <a:pt x="1823" y="2586"/>
                    <a:pt x="1889" y="2661"/>
                    <a:pt x="1954" y="2752"/>
                  </a:cubicBezTo>
                  <a:cubicBezTo>
                    <a:pt x="2693" y="3799"/>
                    <a:pt x="13025" y="18157"/>
                    <a:pt x="13912" y="19387"/>
                  </a:cubicBezTo>
                  <a:lnTo>
                    <a:pt x="15693" y="17556"/>
                  </a:lnTo>
                  <a:cubicBezTo>
                    <a:pt x="15715" y="17535"/>
                    <a:pt x="15718" y="17500"/>
                    <a:pt x="15698" y="17476"/>
                  </a:cubicBezTo>
                  <a:cubicBezTo>
                    <a:pt x="15202" y="16798"/>
                    <a:pt x="3531" y="853"/>
                    <a:pt x="3161" y="250"/>
                  </a:cubicBezTo>
                  <a:cubicBezTo>
                    <a:pt x="3072" y="105"/>
                    <a:pt x="2969" y="25"/>
                    <a:pt x="2844" y="5"/>
                  </a:cubicBezTo>
                  <a:cubicBezTo>
                    <a:pt x="2824" y="2"/>
                    <a:pt x="2803" y="1"/>
                    <a:pt x="2782"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7852075" y="3889350"/>
              <a:ext cx="1511350" cy="1111875"/>
            </a:xfrm>
            <a:custGeom>
              <a:avLst/>
              <a:gdLst/>
              <a:ahLst/>
              <a:cxnLst/>
              <a:rect l="l" t="t" r="r" b="b"/>
              <a:pathLst>
                <a:path w="60454" h="44475" extrusionOk="0">
                  <a:moveTo>
                    <a:pt x="47081" y="521"/>
                  </a:moveTo>
                  <a:cubicBezTo>
                    <a:pt x="47095" y="521"/>
                    <a:pt x="47109" y="522"/>
                    <a:pt x="47122" y="524"/>
                  </a:cubicBezTo>
                  <a:cubicBezTo>
                    <a:pt x="47149" y="529"/>
                    <a:pt x="47235" y="541"/>
                    <a:pt x="47328" y="695"/>
                  </a:cubicBezTo>
                  <a:cubicBezTo>
                    <a:pt x="47689" y="1284"/>
                    <a:pt x="58442" y="15976"/>
                    <a:pt x="59826" y="17869"/>
                  </a:cubicBezTo>
                  <a:lnTo>
                    <a:pt x="43482" y="34663"/>
                  </a:lnTo>
                  <a:cubicBezTo>
                    <a:pt x="43450" y="34698"/>
                    <a:pt x="43427" y="34740"/>
                    <a:pt x="43415" y="34786"/>
                  </a:cubicBezTo>
                  <a:cubicBezTo>
                    <a:pt x="43411" y="34805"/>
                    <a:pt x="42931" y="36702"/>
                    <a:pt x="40147" y="36935"/>
                  </a:cubicBezTo>
                  <a:cubicBezTo>
                    <a:pt x="40124" y="36937"/>
                    <a:pt x="40103" y="36940"/>
                    <a:pt x="40082" y="36949"/>
                  </a:cubicBezTo>
                  <a:lnTo>
                    <a:pt x="20034" y="43935"/>
                  </a:lnTo>
                  <a:cubicBezTo>
                    <a:pt x="20032" y="43936"/>
                    <a:pt x="19983" y="43951"/>
                    <a:pt x="19888" y="43951"/>
                  </a:cubicBezTo>
                  <a:cubicBezTo>
                    <a:pt x="19682" y="43951"/>
                    <a:pt x="19258" y="43876"/>
                    <a:pt x="18639" y="43399"/>
                  </a:cubicBezTo>
                  <a:cubicBezTo>
                    <a:pt x="17585" y="42588"/>
                    <a:pt x="1694" y="31402"/>
                    <a:pt x="1001" y="30916"/>
                  </a:cubicBezTo>
                  <a:cubicBezTo>
                    <a:pt x="823" y="30810"/>
                    <a:pt x="631" y="30648"/>
                    <a:pt x="568" y="30554"/>
                  </a:cubicBezTo>
                  <a:cubicBezTo>
                    <a:pt x="574" y="30552"/>
                    <a:pt x="581" y="30549"/>
                    <a:pt x="584" y="30549"/>
                  </a:cubicBezTo>
                  <a:lnTo>
                    <a:pt x="21159" y="22464"/>
                  </a:lnTo>
                  <a:cubicBezTo>
                    <a:pt x="21649" y="22272"/>
                    <a:pt x="22148" y="22174"/>
                    <a:pt x="22634" y="22174"/>
                  </a:cubicBezTo>
                  <a:cubicBezTo>
                    <a:pt x="22921" y="22174"/>
                    <a:pt x="23204" y="22208"/>
                    <a:pt x="23478" y="22277"/>
                  </a:cubicBezTo>
                  <a:cubicBezTo>
                    <a:pt x="23666" y="22324"/>
                    <a:pt x="23888" y="22356"/>
                    <a:pt x="24142" y="22356"/>
                  </a:cubicBezTo>
                  <a:cubicBezTo>
                    <a:pt x="24807" y="22356"/>
                    <a:pt x="25692" y="22134"/>
                    <a:pt x="26766" y="21363"/>
                  </a:cubicBezTo>
                  <a:cubicBezTo>
                    <a:pt x="27477" y="20816"/>
                    <a:pt x="27919" y="20174"/>
                    <a:pt x="28083" y="19461"/>
                  </a:cubicBezTo>
                  <a:cubicBezTo>
                    <a:pt x="28283" y="18591"/>
                    <a:pt x="28690" y="17845"/>
                    <a:pt x="29261" y="17301"/>
                  </a:cubicBezTo>
                  <a:lnTo>
                    <a:pt x="46743" y="671"/>
                  </a:lnTo>
                  <a:cubicBezTo>
                    <a:pt x="46791" y="629"/>
                    <a:pt x="46941" y="521"/>
                    <a:pt x="47081" y="521"/>
                  </a:cubicBezTo>
                  <a:close/>
                  <a:moveTo>
                    <a:pt x="47085" y="1"/>
                  </a:moveTo>
                  <a:cubicBezTo>
                    <a:pt x="46725" y="1"/>
                    <a:pt x="46436" y="249"/>
                    <a:pt x="46394" y="285"/>
                  </a:cubicBezTo>
                  <a:lnTo>
                    <a:pt x="28905" y="16923"/>
                  </a:lnTo>
                  <a:cubicBezTo>
                    <a:pt x="28258" y="17537"/>
                    <a:pt x="27800" y="18373"/>
                    <a:pt x="27577" y="19343"/>
                  </a:cubicBezTo>
                  <a:cubicBezTo>
                    <a:pt x="27441" y="19936"/>
                    <a:pt x="27062" y="20476"/>
                    <a:pt x="26457" y="20944"/>
                  </a:cubicBezTo>
                  <a:cubicBezTo>
                    <a:pt x="25493" y="21636"/>
                    <a:pt x="24719" y="21835"/>
                    <a:pt x="24148" y="21835"/>
                  </a:cubicBezTo>
                  <a:cubicBezTo>
                    <a:pt x="23940" y="21835"/>
                    <a:pt x="23759" y="21809"/>
                    <a:pt x="23605" y="21770"/>
                  </a:cubicBezTo>
                  <a:cubicBezTo>
                    <a:pt x="23290" y="21692"/>
                    <a:pt x="22966" y="21653"/>
                    <a:pt x="22637" y="21653"/>
                  </a:cubicBezTo>
                  <a:cubicBezTo>
                    <a:pt x="22086" y="21653"/>
                    <a:pt x="21523" y="21762"/>
                    <a:pt x="20971" y="21979"/>
                  </a:cubicBezTo>
                  <a:lnTo>
                    <a:pt x="395" y="30065"/>
                  </a:lnTo>
                  <a:lnTo>
                    <a:pt x="394" y="30065"/>
                  </a:lnTo>
                  <a:cubicBezTo>
                    <a:pt x="96" y="30183"/>
                    <a:pt x="39" y="30384"/>
                    <a:pt x="29" y="30492"/>
                  </a:cubicBezTo>
                  <a:cubicBezTo>
                    <a:pt x="0" y="30884"/>
                    <a:pt x="512" y="31233"/>
                    <a:pt x="718" y="31353"/>
                  </a:cubicBezTo>
                  <a:cubicBezTo>
                    <a:pt x="883" y="31470"/>
                    <a:pt x="17276" y="43009"/>
                    <a:pt x="18321" y="43813"/>
                  </a:cubicBezTo>
                  <a:cubicBezTo>
                    <a:pt x="19035" y="44362"/>
                    <a:pt x="19569" y="44474"/>
                    <a:pt x="19886" y="44474"/>
                  </a:cubicBezTo>
                  <a:cubicBezTo>
                    <a:pt x="20079" y="44474"/>
                    <a:pt x="20190" y="44433"/>
                    <a:pt x="20214" y="44424"/>
                  </a:cubicBezTo>
                  <a:lnTo>
                    <a:pt x="40224" y="37452"/>
                  </a:lnTo>
                  <a:cubicBezTo>
                    <a:pt x="43066" y="37200"/>
                    <a:pt x="43780" y="35379"/>
                    <a:pt x="43903" y="34981"/>
                  </a:cubicBezTo>
                  <a:lnTo>
                    <a:pt x="60354" y="18074"/>
                  </a:lnTo>
                  <a:cubicBezTo>
                    <a:pt x="60443" y="17982"/>
                    <a:pt x="60454" y="17839"/>
                    <a:pt x="60378" y="17738"/>
                  </a:cubicBezTo>
                  <a:cubicBezTo>
                    <a:pt x="56147" y="11959"/>
                    <a:pt x="48067" y="901"/>
                    <a:pt x="47774" y="423"/>
                  </a:cubicBezTo>
                  <a:cubicBezTo>
                    <a:pt x="47592" y="124"/>
                    <a:pt x="47362" y="33"/>
                    <a:pt x="47201" y="9"/>
                  </a:cubicBezTo>
                  <a:cubicBezTo>
                    <a:pt x="47161" y="3"/>
                    <a:pt x="47123" y="1"/>
                    <a:pt x="47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8423575" y="4431475"/>
              <a:ext cx="439975" cy="394225"/>
            </a:xfrm>
            <a:custGeom>
              <a:avLst/>
              <a:gdLst/>
              <a:ahLst/>
              <a:cxnLst/>
              <a:rect l="l" t="t" r="r" b="b"/>
              <a:pathLst>
                <a:path w="17599" h="15769" extrusionOk="0">
                  <a:moveTo>
                    <a:pt x="291" y="0"/>
                  </a:moveTo>
                  <a:cubicBezTo>
                    <a:pt x="220" y="0"/>
                    <a:pt x="149" y="29"/>
                    <a:pt x="97" y="86"/>
                  </a:cubicBezTo>
                  <a:cubicBezTo>
                    <a:pt x="0" y="194"/>
                    <a:pt x="10" y="359"/>
                    <a:pt x="116" y="455"/>
                  </a:cubicBezTo>
                  <a:lnTo>
                    <a:pt x="17135" y="15702"/>
                  </a:lnTo>
                  <a:cubicBezTo>
                    <a:pt x="17184" y="15746"/>
                    <a:pt x="17246" y="15768"/>
                    <a:pt x="17309" y="15768"/>
                  </a:cubicBezTo>
                  <a:cubicBezTo>
                    <a:pt x="17379" y="15768"/>
                    <a:pt x="17450" y="15740"/>
                    <a:pt x="17502" y="15682"/>
                  </a:cubicBezTo>
                  <a:cubicBezTo>
                    <a:pt x="17599" y="15575"/>
                    <a:pt x="17590" y="15410"/>
                    <a:pt x="17483" y="15315"/>
                  </a:cubicBezTo>
                  <a:lnTo>
                    <a:pt x="465" y="66"/>
                  </a:lnTo>
                  <a:cubicBezTo>
                    <a:pt x="415" y="22"/>
                    <a:pt x="353" y="0"/>
                    <a:pt x="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8547000" y="4347750"/>
              <a:ext cx="404025" cy="419250"/>
            </a:xfrm>
            <a:custGeom>
              <a:avLst/>
              <a:gdLst/>
              <a:ahLst/>
              <a:cxnLst/>
              <a:rect l="l" t="t" r="r" b="b"/>
              <a:pathLst>
                <a:path w="16161" h="16770" extrusionOk="0">
                  <a:moveTo>
                    <a:pt x="288" y="1"/>
                  </a:moveTo>
                  <a:cubicBezTo>
                    <a:pt x="223" y="1"/>
                    <a:pt x="158" y="25"/>
                    <a:pt x="108" y="73"/>
                  </a:cubicBezTo>
                  <a:cubicBezTo>
                    <a:pt x="3" y="173"/>
                    <a:pt x="0" y="339"/>
                    <a:pt x="100" y="441"/>
                  </a:cubicBezTo>
                  <a:lnTo>
                    <a:pt x="15684" y="16689"/>
                  </a:lnTo>
                  <a:cubicBezTo>
                    <a:pt x="15734" y="16743"/>
                    <a:pt x="15804" y="16769"/>
                    <a:pt x="15872" y="16769"/>
                  </a:cubicBezTo>
                  <a:cubicBezTo>
                    <a:pt x="15936" y="16769"/>
                    <a:pt x="16001" y="16744"/>
                    <a:pt x="16053" y="16697"/>
                  </a:cubicBezTo>
                  <a:cubicBezTo>
                    <a:pt x="16157" y="16596"/>
                    <a:pt x="16160" y="16431"/>
                    <a:pt x="16061" y="16327"/>
                  </a:cubicBezTo>
                  <a:lnTo>
                    <a:pt x="476" y="80"/>
                  </a:lnTo>
                  <a:cubicBezTo>
                    <a:pt x="425" y="27"/>
                    <a:pt x="357" y="1"/>
                    <a:pt x="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8423400" y="4347675"/>
              <a:ext cx="137925" cy="96825"/>
            </a:xfrm>
            <a:custGeom>
              <a:avLst/>
              <a:gdLst/>
              <a:ahLst/>
              <a:cxnLst/>
              <a:rect l="l" t="t" r="r" b="b"/>
              <a:pathLst>
                <a:path w="5517" h="3873" extrusionOk="0">
                  <a:moveTo>
                    <a:pt x="5235" y="1"/>
                  </a:moveTo>
                  <a:cubicBezTo>
                    <a:pt x="5217" y="1"/>
                    <a:pt x="5200" y="3"/>
                    <a:pt x="5182" y="7"/>
                  </a:cubicBezTo>
                  <a:cubicBezTo>
                    <a:pt x="1426" y="758"/>
                    <a:pt x="117" y="3388"/>
                    <a:pt x="64" y="3499"/>
                  </a:cubicBezTo>
                  <a:cubicBezTo>
                    <a:pt x="1" y="3628"/>
                    <a:pt x="54" y="3784"/>
                    <a:pt x="184" y="3847"/>
                  </a:cubicBezTo>
                  <a:cubicBezTo>
                    <a:pt x="221" y="3865"/>
                    <a:pt x="259" y="3873"/>
                    <a:pt x="298" y="3873"/>
                  </a:cubicBezTo>
                  <a:cubicBezTo>
                    <a:pt x="394" y="3873"/>
                    <a:pt x="487" y="3819"/>
                    <a:pt x="533" y="3725"/>
                  </a:cubicBezTo>
                  <a:cubicBezTo>
                    <a:pt x="545" y="3700"/>
                    <a:pt x="1793" y="1216"/>
                    <a:pt x="5283" y="517"/>
                  </a:cubicBezTo>
                  <a:cubicBezTo>
                    <a:pt x="5425" y="488"/>
                    <a:pt x="5517" y="352"/>
                    <a:pt x="5487" y="211"/>
                  </a:cubicBezTo>
                  <a:cubicBezTo>
                    <a:pt x="5463" y="87"/>
                    <a:pt x="5354" y="1"/>
                    <a:pt x="52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7880525" y="4376150"/>
              <a:ext cx="605475" cy="268375"/>
            </a:xfrm>
            <a:custGeom>
              <a:avLst/>
              <a:gdLst/>
              <a:ahLst/>
              <a:cxnLst/>
              <a:rect l="l" t="t" r="r" b="b"/>
              <a:pathLst>
                <a:path w="24219" h="10735" extrusionOk="0">
                  <a:moveTo>
                    <a:pt x="23977" y="1"/>
                  </a:moveTo>
                  <a:cubicBezTo>
                    <a:pt x="23970" y="1"/>
                    <a:pt x="23962" y="1"/>
                    <a:pt x="23955" y="2"/>
                  </a:cubicBezTo>
                  <a:cubicBezTo>
                    <a:pt x="12519" y="129"/>
                    <a:pt x="273" y="8895"/>
                    <a:pt x="151" y="8984"/>
                  </a:cubicBezTo>
                  <a:cubicBezTo>
                    <a:pt x="85" y="9031"/>
                    <a:pt x="46" y="9106"/>
                    <a:pt x="43" y="9187"/>
                  </a:cubicBezTo>
                  <a:lnTo>
                    <a:pt x="5" y="10467"/>
                  </a:lnTo>
                  <a:cubicBezTo>
                    <a:pt x="1" y="10610"/>
                    <a:pt x="114" y="10731"/>
                    <a:pt x="257" y="10735"/>
                  </a:cubicBezTo>
                  <a:lnTo>
                    <a:pt x="266" y="10735"/>
                  </a:lnTo>
                  <a:cubicBezTo>
                    <a:pt x="407" y="10735"/>
                    <a:pt x="522" y="10622"/>
                    <a:pt x="524" y="10481"/>
                  </a:cubicBezTo>
                  <a:lnTo>
                    <a:pt x="559" y="9332"/>
                  </a:lnTo>
                  <a:cubicBezTo>
                    <a:pt x="1768" y="8484"/>
                    <a:pt x="13243" y="642"/>
                    <a:pt x="23960" y="523"/>
                  </a:cubicBezTo>
                  <a:cubicBezTo>
                    <a:pt x="24104" y="522"/>
                    <a:pt x="24219" y="403"/>
                    <a:pt x="24218" y="260"/>
                  </a:cubicBezTo>
                  <a:cubicBezTo>
                    <a:pt x="24217" y="123"/>
                    <a:pt x="24114" y="1"/>
                    <a:pt x="23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8472075" y="3904750"/>
              <a:ext cx="532025" cy="484475"/>
            </a:xfrm>
            <a:custGeom>
              <a:avLst/>
              <a:gdLst/>
              <a:ahLst/>
              <a:cxnLst/>
              <a:rect l="l" t="t" r="r" b="b"/>
              <a:pathLst>
                <a:path w="21281" h="19379" extrusionOk="0">
                  <a:moveTo>
                    <a:pt x="20236" y="0"/>
                  </a:moveTo>
                  <a:cubicBezTo>
                    <a:pt x="20194" y="0"/>
                    <a:pt x="20152" y="10"/>
                    <a:pt x="20114" y="30"/>
                  </a:cubicBezTo>
                  <a:cubicBezTo>
                    <a:pt x="4713" y="8205"/>
                    <a:pt x="100" y="18910"/>
                    <a:pt x="55" y="19018"/>
                  </a:cubicBezTo>
                  <a:cubicBezTo>
                    <a:pt x="1" y="19150"/>
                    <a:pt x="64" y="19302"/>
                    <a:pt x="196" y="19358"/>
                  </a:cubicBezTo>
                  <a:cubicBezTo>
                    <a:pt x="228" y="19373"/>
                    <a:pt x="263" y="19379"/>
                    <a:pt x="296" y="19379"/>
                  </a:cubicBezTo>
                  <a:cubicBezTo>
                    <a:pt x="399" y="19379"/>
                    <a:pt x="495" y="19318"/>
                    <a:pt x="537" y="19218"/>
                  </a:cubicBezTo>
                  <a:cubicBezTo>
                    <a:pt x="582" y="19112"/>
                    <a:pt x="5099" y="8630"/>
                    <a:pt x="20246" y="550"/>
                  </a:cubicBezTo>
                  <a:lnTo>
                    <a:pt x="20875" y="843"/>
                  </a:lnTo>
                  <a:cubicBezTo>
                    <a:pt x="20910" y="859"/>
                    <a:pt x="20947" y="867"/>
                    <a:pt x="20983" y="867"/>
                  </a:cubicBezTo>
                  <a:cubicBezTo>
                    <a:pt x="21082" y="867"/>
                    <a:pt x="21176" y="811"/>
                    <a:pt x="21221" y="716"/>
                  </a:cubicBezTo>
                  <a:cubicBezTo>
                    <a:pt x="21280" y="587"/>
                    <a:pt x="21224" y="431"/>
                    <a:pt x="21093" y="370"/>
                  </a:cubicBezTo>
                  <a:lnTo>
                    <a:pt x="20347" y="24"/>
                  </a:lnTo>
                  <a:cubicBezTo>
                    <a:pt x="20312" y="8"/>
                    <a:pt x="20274" y="0"/>
                    <a:pt x="20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8578400" y="4806800"/>
              <a:ext cx="217725" cy="74900"/>
            </a:xfrm>
            <a:custGeom>
              <a:avLst/>
              <a:gdLst/>
              <a:ahLst/>
              <a:cxnLst/>
              <a:rect l="l" t="t" r="r" b="b"/>
              <a:pathLst>
                <a:path w="8709" h="2996" extrusionOk="0">
                  <a:moveTo>
                    <a:pt x="8569" y="0"/>
                  </a:moveTo>
                  <a:cubicBezTo>
                    <a:pt x="8556" y="0"/>
                    <a:pt x="8543" y="2"/>
                    <a:pt x="8530" y="7"/>
                  </a:cubicBezTo>
                  <a:lnTo>
                    <a:pt x="102" y="2753"/>
                  </a:lnTo>
                  <a:cubicBezTo>
                    <a:pt x="36" y="2774"/>
                    <a:pt x="0" y="2844"/>
                    <a:pt x="21" y="2910"/>
                  </a:cubicBezTo>
                  <a:cubicBezTo>
                    <a:pt x="38" y="2962"/>
                    <a:pt x="87" y="2996"/>
                    <a:pt x="140" y="2996"/>
                  </a:cubicBezTo>
                  <a:cubicBezTo>
                    <a:pt x="152" y="2996"/>
                    <a:pt x="166" y="2993"/>
                    <a:pt x="178" y="2989"/>
                  </a:cubicBezTo>
                  <a:lnTo>
                    <a:pt x="8608" y="244"/>
                  </a:lnTo>
                  <a:cubicBezTo>
                    <a:pt x="8672" y="223"/>
                    <a:pt x="8708" y="152"/>
                    <a:pt x="8687" y="87"/>
                  </a:cubicBezTo>
                  <a:cubicBezTo>
                    <a:pt x="8670" y="34"/>
                    <a:pt x="8621" y="0"/>
                    <a:pt x="8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8659050" y="4789675"/>
              <a:ext cx="94525" cy="33850"/>
            </a:xfrm>
            <a:custGeom>
              <a:avLst/>
              <a:gdLst/>
              <a:ahLst/>
              <a:cxnLst/>
              <a:rect l="l" t="t" r="r" b="b"/>
              <a:pathLst>
                <a:path w="3781" h="1354" extrusionOk="0">
                  <a:moveTo>
                    <a:pt x="3641" y="1"/>
                  </a:moveTo>
                  <a:cubicBezTo>
                    <a:pt x="3629" y="1"/>
                    <a:pt x="3616" y="3"/>
                    <a:pt x="3604" y="6"/>
                  </a:cubicBezTo>
                  <a:lnTo>
                    <a:pt x="102" y="1110"/>
                  </a:lnTo>
                  <a:cubicBezTo>
                    <a:pt x="37" y="1130"/>
                    <a:pt x="1" y="1202"/>
                    <a:pt x="22" y="1266"/>
                  </a:cubicBezTo>
                  <a:cubicBezTo>
                    <a:pt x="38" y="1319"/>
                    <a:pt x="88" y="1353"/>
                    <a:pt x="140" y="1353"/>
                  </a:cubicBezTo>
                  <a:cubicBezTo>
                    <a:pt x="153" y="1353"/>
                    <a:pt x="165" y="1351"/>
                    <a:pt x="177" y="1348"/>
                  </a:cubicBezTo>
                  <a:lnTo>
                    <a:pt x="3678" y="244"/>
                  </a:lnTo>
                  <a:cubicBezTo>
                    <a:pt x="3744" y="224"/>
                    <a:pt x="3781" y="153"/>
                    <a:pt x="3760" y="88"/>
                  </a:cubicBezTo>
                  <a:cubicBezTo>
                    <a:pt x="3744" y="34"/>
                    <a:pt x="3695" y="1"/>
                    <a:pt x="36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8679100" y="4764625"/>
              <a:ext cx="50075" cy="18475"/>
            </a:xfrm>
            <a:custGeom>
              <a:avLst/>
              <a:gdLst/>
              <a:ahLst/>
              <a:cxnLst/>
              <a:rect l="l" t="t" r="r" b="b"/>
              <a:pathLst>
                <a:path w="2003" h="739" extrusionOk="0">
                  <a:moveTo>
                    <a:pt x="1866" y="0"/>
                  </a:moveTo>
                  <a:cubicBezTo>
                    <a:pt x="1855" y="0"/>
                    <a:pt x="1843" y="2"/>
                    <a:pt x="1832" y="5"/>
                  </a:cubicBezTo>
                  <a:lnTo>
                    <a:pt x="104" y="495"/>
                  </a:lnTo>
                  <a:cubicBezTo>
                    <a:pt x="38" y="514"/>
                    <a:pt x="1" y="582"/>
                    <a:pt x="18" y="649"/>
                  </a:cubicBezTo>
                  <a:cubicBezTo>
                    <a:pt x="34" y="703"/>
                    <a:pt x="83" y="739"/>
                    <a:pt x="138" y="739"/>
                  </a:cubicBezTo>
                  <a:cubicBezTo>
                    <a:pt x="148" y="739"/>
                    <a:pt x="160" y="738"/>
                    <a:pt x="172" y="734"/>
                  </a:cubicBezTo>
                  <a:lnTo>
                    <a:pt x="1900" y="243"/>
                  </a:lnTo>
                  <a:cubicBezTo>
                    <a:pt x="1964" y="224"/>
                    <a:pt x="2002" y="157"/>
                    <a:pt x="1984" y="90"/>
                  </a:cubicBezTo>
                  <a:cubicBezTo>
                    <a:pt x="1969" y="35"/>
                    <a:pt x="1920" y="0"/>
                    <a:pt x="1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8668950" y="4727450"/>
              <a:ext cx="22075" cy="10350"/>
            </a:xfrm>
            <a:custGeom>
              <a:avLst/>
              <a:gdLst/>
              <a:ahLst/>
              <a:cxnLst/>
              <a:rect l="l" t="t" r="r" b="b"/>
              <a:pathLst>
                <a:path w="883" h="414" extrusionOk="0">
                  <a:moveTo>
                    <a:pt x="744" y="0"/>
                  </a:moveTo>
                  <a:cubicBezTo>
                    <a:pt x="733" y="0"/>
                    <a:pt x="722" y="2"/>
                    <a:pt x="711" y="5"/>
                  </a:cubicBezTo>
                  <a:lnTo>
                    <a:pt x="107" y="169"/>
                  </a:lnTo>
                  <a:cubicBezTo>
                    <a:pt x="40" y="187"/>
                    <a:pt x="0" y="255"/>
                    <a:pt x="19" y="322"/>
                  </a:cubicBezTo>
                  <a:cubicBezTo>
                    <a:pt x="35" y="377"/>
                    <a:pt x="84" y="414"/>
                    <a:pt x="140" y="414"/>
                  </a:cubicBezTo>
                  <a:cubicBezTo>
                    <a:pt x="151" y="414"/>
                    <a:pt x="162" y="412"/>
                    <a:pt x="172" y="410"/>
                  </a:cubicBezTo>
                  <a:lnTo>
                    <a:pt x="777" y="246"/>
                  </a:lnTo>
                  <a:cubicBezTo>
                    <a:pt x="843" y="228"/>
                    <a:pt x="883" y="160"/>
                    <a:pt x="864" y="93"/>
                  </a:cubicBezTo>
                  <a:cubicBezTo>
                    <a:pt x="849" y="37"/>
                    <a:pt x="800" y="0"/>
                    <a:pt x="7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8147825" y="4460175"/>
              <a:ext cx="261800" cy="109750"/>
            </a:xfrm>
            <a:custGeom>
              <a:avLst/>
              <a:gdLst/>
              <a:ahLst/>
              <a:cxnLst/>
              <a:rect l="l" t="t" r="r" b="b"/>
              <a:pathLst>
                <a:path w="10472" h="4390" extrusionOk="0">
                  <a:moveTo>
                    <a:pt x="10330" y="0"/>
                  </a:moveTo>
                  <a:cubicBezTo>
                    <a:pt x="10314" y="0"/>
                    <a:pt x="10298" y="4"/>
                    <a:pt x="10283" y="10"/>
                  </a:cubicBezTo>
                  <a:lnTo>
                    <a:pt x="95" y="4150"/>
                  </a:lnTo>
                  <a:cubicBezTo>
                    <a:pt x="32" y="4176"/>
                    <a:pt x="0" y="4248"/>
                    <a:pt x="27" y="4312"/>
                  </a:cubicBezTo>
                  <a:cubicBezTo>
                    <a:pt x="47" y="4360"/>
                    <a:pt x="92" y="4389"/>
                    <a:pt x="142" y="4389"/>
                  </a:cubicBezTo>
                  <a:cubicBezTo>
                    <a:pt x="158" y="4389"/>
                    <a:pt x="173" y="4386"/>
                    <a:pt x="189" y="4380"/>
                  </a:cubicBezTo>
                  <a:lnTo>
                    <a:pt x="10377" y="241"/>
                  </a:lnTo>
                  <a:cubicBezTo>
                    <a:pt x="10440" y="214"/>
                    <a:pt x="10471" y="142"/>
                    <a:pt x="10445" y="78"/>
                  </a:cubicBezTo>
                  <a:cubicBezTo>
                    <a:pt x="10425" y="30"/>
                    <a:pt x="10378" y="0"/>
                    <a:pt x="10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8295725" y="4500675"/>
              <a:ext cx="88100" cy="38500"/>
            </a:xfrm>
            <a:custGeom>
              <a:avLst/>
              <a:gdLst/>
              <a:ahLst/>
              <a:cxnLst/>
              <a:rect l="l" t="t" r="r" b="b"/>
              <a:pathLst>
                <a:path w="3524" h="1540" extrusionOk="0">
                  <a:moveTo>
                    <a:pt x="3382" y="0"/>
                  </a:moveTo>
                  <a:cubicBezTo>
                    <a:pt x="3367" y="0"/>
                    <a:pt x="3351" y="3"/>
                    <a:pt x="3337" y="9"/>
                  </a:cubicBezTo>
                  <a:lnTo>
                    <a:pt x="94" y="1298"/>
                  </a:lnTo>
                  <a:cubicBezTo>
                    <a:pt x="31" y="1325"/>
                    <a:pt x="0" y="1396"/>
                    <a:pt x="25" y="1461"/>
                  </a:cubicBezTo>
                  <a:cubicBezTo>
                    <a:pt x="43" y="1509"/>
                    <a:pt x="90" y="1539"/>
                    <a:pt x="141" y="1539"/>
                  </a:cubicBezTo>
                  <a:cubicBezTo>
                    <a:pt x="156" y="1539"/>
                    <a:pt x="172" y="1536"/>
                    <a:pt x="188" y="1530"/>
                  </a:cubicBezTo>
                  <a:lnTo>
                    <a:pt x="3430" y="241"/>
                  </a:lnTo>
                  <a:cubicBezTo>
                    <a:pt x="3494" y="215"/>
                    <a:pt x="3524" y="143"/>
                    <a:pt x="3499" y="79"/>
                  </a:cubicBezTo>
                  <a:cubicBezTo>
                    <a:pt x="3479" y="29"/>
                    <a:pt x="3431" y="0"/>
                    <a:pt x="3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8366150" y="4540625"/>
              <a:ext cx="46050" cy="22875"/>
            </a:xfrm>
            <a:custGeom>
              <a:avLst/>
              <a:gdLst/>
              <a:ahLst/>
              <a:cxnLst/>
              <a:rect l="l" t="t" r="r" b="b"/>
              <a:pathLst>
                <a:path w="1842" h="915" extrusionOk="0">
                  <a:moveTo>
                    <a:pt x="1700" y="0"/>
                  </a:moveTo>
                  <a:cubicBezTo>
                    <a:pt x="1684" y="0"/>
                    <a:pt x="1667" y="4"/>
                    <a:pt x="1651" y="10"/>
                  </a:cubicBezTo>
                  <a:lnTo>
                    <a:pt x="94" y="675"/>
                  </a:lnTo>
                  <a:cubicBezTo>
                    <a:pt x="30" y="702"/>
                    <a:pt x="0" y="775"/>
                    <a:pt x="29" y="838"/>
                  </a:cubicBezTo>
                  <a:cubicBezTo>
                    <a:pt x="47" y="886"/>
                    <a:pt x="94" y="915"/>
                    <a:pt x="142" y="915"/>
                  </a:cubicBezTo>
                  <a:cubicBezTo>
                    <a:pt x="159" y="915"/>
                    <a:pt x="175" y="912"/>
                    <a:pt x="192" y="904"/>
                  </a:cubicBezTo>
                  <a:lnTo>
                    <a:pt x="1749" y="240"/>
                  </a:lnTo>
                  <a:cubicBezTo>
                    <a:pt x="1813" y="211"/>
                    <a:pt x="1842" y="140"/>
                    <a:pt x="1815" y="75"/>
                  </a:cubicBezTo>
                  <a:cubicBezTo>
                    <a:pt x="1794" y="28"/>
                    <a:pt x="1748" y="0"/>
                    <a:pt x="1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8945675" y="4511475"/>
              <a:ext cx="205100" cy="201400"/>
            </a:xfrm>
            <a:custGeom>
              <a:avLst/>
              <a:gdLst/>
              <a:ahLst/>
              <a:cxnLst/>
              <a:rect l="l" t="t" r="r" b="b"/>
              <a:pathLst>
                <a:path w="8204" h="8056" extrusionOk="0">
                  <a:moveTo>
                    <a:pt x="8067" y="0"/>
                  </a:moveTo>
                  <a:cubicBezTo>
                    <a:pt x="8036" y="0"/>
                    <a:pt x="8005" y="12"/>
                    <a:pt x="7981" y="36"/>
                  </a:cubicBezTo>
                  <a:lnTo>
                    <a:pt x="51" y="7844"/>
                  </a:lnTo>
                  <a:cubicBezTo>
                    <a:pt x="2" y="7891"/>
                    <a:pt x="1" y="7969"/>
                    <a:pt x="49" y="8019"/>
                  </a:cubicBezTo>
                  <a:cubicBezTo>
                    <a:pt x="74" y="8043"/>
                    <a:pt x="106" y="8055"/>
                    <a:pt x="138" y="8055"/>
                  </a:cubicBezTo>
                  <a:cubicBezTo>
                    <a:pt x="169" y="8055"/>
                    <a:pt x="201" y="8044"/>
                    <a:pt x="225" y="8020"/>
                  </a:cubicBezTo>
                  <a:lnTo>
                    <a:pt x="8155" y="213"/>
                  </a:lnTo>
                  <a:cubicBezTo>
                    <a:pt x="8203" y="166"/>
                    <a:pt x="8204" y="88"/>
                    <a:pt x="8156" y="37"/>
                  </a:cubicBezTo>
                  <a:cubicBezTo>
                    <a:pt x="8131" y="13"/>
                    <a:pt x="8099" y="0"/>
                    <a:pt x="8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8955075" y="4563825"/>
              <a:ext cx="93975" cy="93250"/>
            </a:xfrm>
            <a:custGeom>
              <a:avLst/>
              <a:gdLst/>
              <a:ahLst/>
              <a:cxnLst/>
              <a:rect l="l" t="t" r="r" b="b"/>
              <a:pathLst>
                <a:path w="3759" h="3730" extrusionOk="0">
                  <a:moveTo>
                    <a:pt x="3623" y="1"/>
                  </a:moveTo>
                  <a:cubicBezTo>
                    <a:pt x="3591" y="1"/>
                    <a:pt x="3559" y="13"/>
                    <a:pt x="3535" y="37"/>
                  </a:cubicBezTo>
                  <a:lnTo>
                    <a:pt x="49" y="3517"/>
                  </a:lnTo>
                  <a:cubicBezTo>
                    <a:pt x="1" y="3565"/>
                    <a:pt x="1" y="3644"/>
                    <a:pt x="49" y="3693"/>
                  </a:cubicBezTo>
                  <a:cubicBezTo>
                    <a:pt x="73" y="3717"/>
                    <a:pt x="104" y="3729"/>
                    <a:pt x="137" y="3729"/>
                  </a:cubicBezTo>
                  <a:cubicBezTo>
                    <a:pt x="168" y="3729"/>
                    <a:pt x="201" y="3717"/>
                    <a:pt x="225" y="3693"/>
                  </a:cubicBezTo>
                  <a:lnTo>
                    <a:pt x="3710" y="213"/>
                  </a:lnTo>
                  <a:cubicBezTo>
                    <a:pt x="3759" y="165"/>
                    <a:pt x="3759" y="86"/>
                    <a:pt x="3710" y="37"/>
                  </a:cubicBezTo>
                  <a:cubicBezTo>
                    <a:pt x="3686" y="13"/>
                    <a:pt x="3654" y="1"/>
                    <a:pt x="3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8948425" y="4553500"/>
              <a:ext cx="46150" cy="40050"/>
            </a:xfrm>
            <a:custGeom>
              <a:avLst/>
              <a:gdLst/>
              <a:ahLst/>
              <a:cxnLst/>
              <a:rect l="l" t="t" r="r" b="b"/>
              <a:pathLst>
                <a:path w="1846" h="1602" extrusionOk="0">
                  <a:moveTo>
                    <a:pt x="1705" y="0"/>
                  </a:moveTo>
                  <a:cubicBezTo>
                    <a:pt x="1677" y="0"/>
                    <a:pt x="1649" y="10"/>
                    <a:pt x="1625" y="30"/>
                  </a:cubicBezTo>
                  <a:lnTo>
                    <a:pt x="58" y="1384"/>
                  </a:lnTo>
                  <a:cubicBezTo>
                    <a:pt x="6" y="1428"/>
                    <a:pt x="1" y="1506"/>
                    <a:pt x="46" y="1559"/>
                  </a:cubicBezTo>
                  <a:cubicBezTo>
                    <a:pt x="70" y="1588"/>
                    <a:pt x="104" y="1602"/>
                    <a:pt x="140" y="1602"/>
                  </a:cubicBezTo>
                  <a:cubicBezTo>
                    <a:pt x="168" y="1602"/>
                    <a:pt x="199" y="1591"/>
                    <a:pt x="221" y="1572"/>
                  </a:cubicBezTo>
                  <a:lnTo>
                    <a:pt x="1788" y="219"/>
                  </a:lnTo>
                  <a:cubicBezTo>
                    <a:pt x="1840" y="175"/>
                    <a:pt x="1845" y="96"/>
                    <a:pt x="1801" y="44"/>
                  </a:cubicBezTo>
                  <a:cubicBezTo>
                    <a:pt x="1776" y="15"/>
                    <a:pt x="1741" y="0"/>
                    <a:pt x="1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8945450" y="4003325"/>
              <a:ext cx="63725" cy="61275"/>
            </a:xfrm>
            <a:custGeom>
              <a:avLst/>
              <a:gdLst/>
              <a:ahLst/>
              <a:cxnLst/>
              <a:rect l="l" t="t" r="r" b="b"/>
              <a:pathLst>
                <a:path w="2549" h="2451" extrusionOk="0">
                  <a:moveTo>
                    <a:pt x="2407" y="1"/>
                  </a:moveTo>
                  <a:cubicBezTo>
                    <a:pt x="2380" y="1"/>
                    <a:pt x="2352" y="10"/>
                    <a:pt x="2330" y="28"/>
                  </a:cubicBezTo>
                  <a:cubicBezTo>
                    <a:pt x="1512" y="700"/>
                    <a:pt x="744" y="1446"/>
                    <a:pt x="46" y="2245"/>
                  </a:cubicBezTo>
                  <a:cubicBezTo>
                    <a:pt x="0" y="2297"/>
                    <a:pt x="6" y="2375"/>
                    <a:pt x="58" y="2420"/>
                  </a:cubicBezTo>
                  <a:cubicBezTo>
                    <a:pt x="81" y="2440"/>
                    <a:pt x="110" y="2451"/>
                    <a:pt x="140" y="2451"/>
                  </a:cubicBezTo>
                  <a:cubicBezTo>
                    <a:pt x="173" y="2451"/>
                    <a:pt x="209" y="2435"/>
                    <a:pt x="235" y="2409"/>
                  </a:cubicBezTo>
                  <a:cubicBezTo>
                    <a:pt x="924" y="1619"/>
                    <a:pt x="1681" y="885"/>
                    <a:pt x="2489" y="221"/>
                  </a:cubicBezTo>
                  <a:cubicBezTo>
                    <a:pt x="2541" y="177"/>
                    <a:pt x="2548" y="98"/>
                    <a:pt x="2506" y="46"/>
                  </a:cubicBezTo>
                  <a:cubicBezTo>
                    <a:pt x="2480" y="16"/>
                    <a:pt x="2444" y="1"/>
                    <a:pt x="2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9022925" y="4032950"/>
              <a:ext cx="29850" cy="26325"/>
            </a:xfrm>
            <a:custGeom>
              <a:avLst/>
              <a:gdLst/>
              <a:ahLst/>
              <a:cxnLst/>
              <a:rect l="l" t="t" r="r" b="b"/>
              <a:pathLst>
                <a:path w="1194" h="1053" extrusionOk="0">
                  <a:moveTo>
                    <a:pt x="1055" y="1"/>
                  </a:moveTo>
                  <a:cubicBezTo>
                    <a:pt x="1026" y="1"/>
                    <a:pt x="996" y="11"/>
                    <a:pt x="973" y="31"/>
                  </a:cubicBezTo>
                  <a:lnTo>
                    <a:pt x="58" y="835"/>
                  </a:lnTo>
                  <a:cubicBezTo>
                    <a:pt x="5" y="879"/>
                    <a:pt x="0" y="960"/>
                    <a:pt x="46" y="1010"/>
                  </a:cubicBezTo>
                  <a:cubicBezTo>
                    <a:pt x="70" y="1038"/>
                    <a:pt x="105" y="1052"/>
                    <a:pt x="139" y="1052"/>
                  </a:cubicBezTo>
                  <a:cubicBezTo>
                    <a:pt x="170" y="1052"/>
                    <a:pt x="198" y="1044"/>
                    <a:pt x="222" y="1023"/>
                  </a:cubicBezTo>
                  <a:lnTo>
                    <a:pt x="1136" y="219"/>
                  </a:lnTo>
                  <a:cubicBezTo>
                    <a:pt x="1188" y="175"/>
                    <a:pt x="1194" y="94"/>
                    <a:pt x="1149" y="44"/>
                  </a:cubicBezTo>
                  <a:cubicBezTo>
                    <a:pt x="1124" y="15"/>
                    <a:pt x="1089" y="1"/>
                    <a:pt x="1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8496800" y="4432950"/>
              <a:ext cx="70450" cy="41925"/>
            </a:xfrm>
            <a:custGeom>
              <a:avLst/>
              <a:gdLst/>
              <a:ahLst/>
              <a:cxnLst/>
              <a:rect l="l" t="t" r="r" b="b"/>
              <a:pathLst>
                <a:path w="2818" h="1677" extrusionOk="0">
                  <a:moveTo>
                    <a:pt x="2677" y="1"/>
                  </a:moveTo>
                  <a:cubicBezTo>
                    <a:pt x="2628" y="1"/>
                    <a:pt x="2581" y="29"/>
                    <a:pt x="2561" y="78"/>
                  </a:cubicBezTo>
                  <a:cubicBezTo>
                    <a:pt x="2228" y="881"/>
                    <a:pt x="1367" y="1428"/>
                    <a:pt x="502" y="1428"/>
                  </a:cubicBezTo>
                  <a:cubicBezTo>
                    <a:pt x="386" y="1428"/>
                    <a:pt x="271" y="1419"/>
                    <a:pt x="157" y="1399"/>
                  </a:cubicBezTo>
                  <a:cubicBezTo>
                    <a:pt x="149" y="1397"/>
                    <a:pt x="141" y="1396"/>
                    <a:pt x="133" y="1396"/>
                  </a:cubicBezTo>
                  <a:cubicBezTo>
                    <a:pt x="72" y="1396"/>
                    <a:pt x="23" y="1440"/>
                    <a:pt x="13" y="1500"/>
                  </a:cubicBezTo>
                  <a:cubicBezTo>
                    <a:pt x="0" y="1568"/>
                    <a:pt x="45" y="1632"/>
                    <a:pt x="113" y="1644"/>
                  </a:cubicBezTo>
                  <a:cubicBezTo>
                    <a:pt x="241" y="1666"/>
                    <a:pt x="368" y="1676"/>
                    <a:pt x="495" y="1676"/>
                  </a:cubicBezTo>
                  <a:cubicBezTo>
                    <a:pt x="1461" y="1676"/>
                    <a:pt x="2420" y="1067"/>
                    <a:pt x="2791" y="172"/>
                  </a:cubicBezTo>
                  <a:cubicBezTo>
                    <a:pt x="2817" y="109"/>
                    <a:pt x="2786" y="36"/>
                    <a:pt x="2723" y="10"/>
                  </a:cubicBezTo>
                  <a:cubicBezTo>
                    <a:pt x="2708" y="3"/>
                    <a:pt x="2692" y="1"/>
                    <a:pt x="2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8565800" y="4485350"/>
              <a:ext cx="34200" cy="26250"/>
            </a:xfrm>
            <a:custGeom>
              <a:avLst/>
              <a:gdLst/>
              <a:ahLst/>
              <a:cxnLst/>
              <a:rect l="l" t="t" r="r" b="b"/>
              <a:pathLst>
                <a:path w="1368" h="1050" extrusionOk="0">
                  <a:moveTo>
                    <a:pt x="1230" y="0"/>
                  </a:moveTo>
                  <a:cubicBezTo>
                    <a:pt x="1195" y="0"/>
                    <a:pt x="1161" y="14"/>
                    <a:pt x="1136" y="42"/>
                  </a:cubicBezTo>
                  <a:cubicBezTo>
                    <a:pt x="850" y="371"/>
                    <a:pt x="490" y="636"/>
                    <a:pt x="93" y="810"/>
                  </a:cubicBezTo>
                  <a:cubicBezTo>
                    <a:pt x="30" y="840"/>
                    <a:pt x="1" y="913"/>
                    <a:pt x="28" y="976"/>
                  </a:cubicBezTo>
                  <a:cubicBezTo>
                    <a:pt x="49" y="1023"/>
                    <a:pt x="94" y="1050"/>
                    <a:pt x="142" y="1050"/>
                  </a:cubicBezTo>
                  <a:cubicBezTo>
                    <a:pt x="158" y="1050"/>
                    <a:pt x="175" y="1046"/>
                    <a:pt x="193" y="1038"/>
                  </a:cubicBezTo>
                  <a:cubicBezTo>
                    <a:pt x="624" y="848"/>
                    <a:pt x="1015" y="560"/>
                    <a:pt x="1324" y="204"/>
                  </a:cubicBezTo>
                  <a:cubicBezTo>
                    <a:pt x="1368" y="154"/>
                    <a:pt x="1362" y="75"/>
                    <a:pt x="1310" y="29"/>
                  </a:cubicBezTo>
                  <a:cubicBezTo>
                    <a:pt x="1287" y="10"/>
                    <a:pt x="1258" y="0"/>
                    <a:pt x="1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8611475" y="4533700"/>
              <a:ext cx="56825" cy="35625"/>
            </a:xfrm>
            <a:custGeom>
              <a:avLst/>
              <a:gdLst/>
              <a:ahLst/>
              <a:cxnLst/>
              <a:rect l="l" t="t" r="r" b="b"/>
              <a:pathLst>
                <a:path w="2273" h="1425" extrusionOk="0">
                  <a:moveTo>
                    <a:pt x="2132" y="1"/>
                  </a:moveTo>
                  <a:cubicBezTo>
                    <a:pt x="2092" y="1"/>
                    <a:pt x="2052" y="20"/>
                    <a:pt x="2027" y="56"/>
                  </a:cubicBezTo>
                  <a:cubicBezTo>
                    <a:pt x="1603" y="682"/>
                    <a:pt x="874" y="1111"/>
                    <a:pt x="120" y="1176"/>
                  </a:cubicBezTo>
                  <a:cubicBezTo>
                    <a:pt x="52" y="1182"/>
                    <a:pt x="1" y="1242"/>
                    <a:pt x="6" y="1310"/>
                  </a:cubicBezTo>
                  <a:cubicBezTo>
                    <a:pt x="11" y="1375"/>
                    <a:pt x="66" y="1424"/>
                    <a:pt x="130" y="1424"/>
                  </a:cubicBezTo>
                  <a:cubicBezTo>
                    <a:pt x="135" y="1424"/>
                    <a:pt x="137" y="1424"/>
                    <a:pt x="141" y="1423"/>
                  </a:cubicBezTo>
                  <a:cubicBezTo>
                    <a:pt x="979" y="1352"/>
                    <a:pt x="1763" y="893"/>
                    <a:pt x="2235" y="194"/>
                  </a:cubicBezTo>
                  <a:cubicBezTo>
                    <a:pt x="2272" y="137"/>
                    <a:pt x="2257" y="59"/>
                    <a:pt x="2200" y="21"/>
                  </a:cubicBezTo>
                  <a:cubicBezTo>
                    <a:pt x="2179" y="7"/>
                    <a:pt x="2155" y="1"/>
                    <a:pt x="2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8678225" y="4593400"/>
              <a:ext cx="33125" cy="25225"/>
            </a:xfrm>
            <a:custGeom>
              <a:avLst/>
              <a:gdLst/>
              <a:ahLst/>
              <a:cxnLst/>
              <a:rect l="l" t="t" r="r" b="b"/>
              <a:pathLst>
                <a:path w="1325" h="1009" extrusionOk="0">
                  <a:moveTo>
                    <a:pt x="1183" y="1"/>
                  </a:moveTo>
                  <a:cubicBezTo>
                    <a:pt x="1145" y="1"/>
                    <a:pt x="1108" y="18"/>
                    <a:pt x="1084" y="51"/>
                  </a:cubicBezTo>
                  <a:cubicBezTo>
                    <a:pt x="837" y="377"/>
                    <a:pt x="488" y="633"/>
                    <a:pt x="99" y="767"/>
                  </a:cubicBezTo>
                  <a:cubicBezTo>
                    <a:pt x="35" y="789"/>
                    <a:pt x="0" y="859"/>
                    <a:pt x="22" y="925"/>
                  </a:cubicBezTo>
                  <a:cubicBezTo>
                    <a:pt x="41" y="976"/>
                    <a:pt x="89" y="1009"/>
                    <a:pt x="140" y="1009"/>
                  </a:cubicBezTo>
                  <a:cubicBezTo>
                    <a:pt x="153" y="1009"/>
                    <a:pt x="168" y="1005"/>
                    <a:pt x="180" y="1000"/>
                  </a:cubicBezTo>
                  <a:cubicBezTo>
                    <a:pt x="616" y="851"/>
                    <a:pt x="1006" y="566"/>
                    <a:pt x="1282" y="199"/>
                  </a:cubicBezTo>
                  <a:cubicBezTo>
                    <a:pt x="1324" y="145"/>
                    <a:pt x="1313" y="67"/>
                    <a:pt x="1257" y="26"/>
                  </a:cubicBezTo>
                  <a:cubicBezTo>
                    <a:pt x="1235" y="9"/>
                    <a:pt x="1209" y="1"/>
                    <a:pt x="11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8737700" y="4640075"/>
              <a:ext cx="45425" cy="36800"/>
            </a:xfrm>
            <a:custGeom>
              <a:avLst/>
              <a:gdLst/>
              <a:ahLst/>
              <a:cxnLst/>
              <a:rect l="l" t="t" r="r" b="b"/>
              <a:pathLst>
                <a:path w="1817" h="1472" extrusionOk="0">
                  <a:moveTo>
                    <a:pt x="1679" y="1"/>
                  </a:moveTo>
                  <a:cubicBezTo>
                    <a:pt x="1628" y="1"/>
                    <a:pt x="1579" y="31"/>
                    <a:pt x="1560" y="84"/>
                  </a:cubicBezTo>
                  <a:cubicBezTo>
                    <a:pt x="1342" y="695"/>
                    <a:pt x="762" y="1151"/>
                    <a:pt x="118" y="1224"/>
                  </a:cubicBezTo>
                  <a:cubicBezTo>
                    <a:pt x="50" y="1231"/>
                    <a:pt x="1" y="1293"/>
                    <a:pt x="8" y="1361"/>
                  </a:cubicBezTo>
                  <a:cubicBezTo>
                    <a:pt x="14" y="1425"/>
                    <a:pt x="69" y="1472"/>
                    <a:pt x="131" y="1472"/>
                  </a:cubicBezTo>
                  <a:cubicBezTo>
                    <a:pt x="137" y="1472"/>
                    <a:pt x="140" y="1472"/>
                    <a:pt x="145" y="1468"/>
                  </a:cubicBezTo>
                  <a:cubicBezTo>
                    <a:pt x="882" y="1387"/>
                    <a:pt x="1545" y="864"/>
                    <a:pt x="1794" y="166"/>
                  </a:cubicBezTo>
                  <a:cubicBezTo>
                    <a:pt x="1817" y="101"/>
                    <a:pt x="1782" y="31"/>
                    <a:pt x="1718" y="7"/>
                  </a:cubicBezTo>
                  <a:cubicBezTo>
                    <a:pt x="1706" y="3"/>
                    <a:pt x="1692" y="1"/>
                    <a:pt x="16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8793975" y="4688050"/>
              <a:ext cx="33150" cy="27700"/>
            </a:xfrm>
            <a:custGeom>
              <a:avLst/>
              <a:gdLst/>
              <a:ahLst/>
              <a:cxnLst/>
              <a:rect l="l" t="t" r="r" b="b"/>
              <a:pathLst>
                <a:path w="1326" h="1108" extrusionOk="0">
                  <a:moveTo>
                    <a:pt x="1183" y="0"/>
                  </a:moveTo>
                  <a:cubicBezTo>
                    <a:pt x="1138" y="0"/>
                    <a:pt x="1095" y="25"/>
                    <a:pt x="1073" y="67"/>
                  </a:cubicBezTo>
                  <a:cubicBezTo>
                    <a:pt x="876" y="447"/>
                    <a:pt x="514" y="744"/>
                    <a:pt x="103" y="862"/>
                  </a:cubicBezTo>
                  <a:cubicBezTo>
                    <a:pt x="37" y="882"/>
                    <a:pt x="0" y="950"/>
                    <a:pt x="18" y="1017"/>
                  </a:cubicBezTo>
                  <a:cubicBezTo>
                    <a:pt x="34" y="1072"/>
                    <a:pt x="84" y="1107"/>
                    <a:pt x="137" y="1107"/>
                  </a:cubicBezTo>
                  <a:cubicBezTo>
                    <a:pt x="148" y="1107"/>
                    <a:pt x="159" y="1106"/>
                    <a:pt x="171" y="1102"/>
                  </a:cubicBezTo>
                  <a:cubicBezTo>
                    <a:pt x="646" y="965"/>
                    <a:pt x="1065" y="621"/>
                    <a:pt x="1293" y="182"/>
                  </a:cubicBezTo>
                  <a:cubicBezTo>
                    <a:pt x="1326" y="121"/>
                    <a:pt x="1300" y="48"/>
                    <a:pt x="1241" y="14"/>
                  </a:cubicBezTo>
                  <a:cubicBezTo>
                    <a:pt x="1222" y="5"/>
                    <a:pt x="1203" y="0"/>
                    <a:pt x="11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8849325" y="4741425"/>
              <a:ext cx="31975" cy="26375"/>
            </a:xfrm>
            <a:custGeom>
              <a:avLst/>
              <a:gdLst/>
              <a:ahLst/>
              <a:cxnLst/>
              <a:rect l="l" t="t" r="r" b="b"/>
              <a:pathLst>
                <a:path w="1279" h="1055" extrusionOk="0">
                  <a:moveTo>
                    <a:pt x="1142" y="0"/>
                  </a:moveTo>
                  <a:cubicBezTo>
                    <a:pt x="1089" y="0"/>
                    <a:pt x="1038" y="34"/>
                    <a:pt x="1021" y="87"/>
                  </a:cubicBezTo>
                  <a:cubicBezTo>
                    <a:pt x="901" y="473"/>
                    <a:pt x="522" y="774"/>
                    <a:pt x="119" y="805"/>
                  </a:cubicBezTo>
                  <a:cubicBezTo>
                    <a:pt x="51" y="811"/>
                    <a:pt x="0" y="871"/>
                    <a:pt x="6" y="939"/>
                  </a:cubicBezTo>
                  <a:cubicBezTo>
                    <a:pt x="11" y="1004"/>
                    <a:pt x="65" y="1055"/>
                    <a:pt x="129" y="1055"/>
                  </a:cubicBezTo>
                  <a:cubicBezTo>
                    <a:pt x="132" y="1055"/>
                    <a:pt x="136" y="1055"/>
                    <a:pt x="139" y="1054"/>
                  </a:cubicBezTo>
                  <a:cubicBezTo>
                    <a:pt x="646" y="1015"/>
                    <a:pt x="1107" y="647"/>
                    <a:pt x="1258" y="161"/>
                  </a:cubicBezTo>
                  <a:cubicBezTo>
                    <a:pt x="1279" y="96"/>
                    <a:pt x="1242" y="26"/>
                    <a:pt x="1176" y="5"/>
                  </a:cubicBezTo>
                  <a:cubicBezTo>
                    <a:pt x="1165" y="2"/>
                    <a:pt x="1153" y="0"/>
                    <a:pt x="11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8813150" y="4036400"/>
              <a:ext cx="37525" cy="27325"/>
            </a:xfrm>
            <a:custGeom>
              <a:avLst/>
              <a:gdLst/>
              <a:ahLst/>
              <a:cxnLst/>
              <a:rect l="l" t="t" r="r" b="b"/>
              <a:pathLst>
                <a:path w="1501" h="1093" extrusionOk="0">
                  <a:moveTo>
                    <a:pt x="1360" y="0"/>
                  </a:moveTo>
                  <a:cubicBezTo>
                    <a:pt x="1335" y="0"/>
                    <a:pt x="1310" y="8"/>
                    <a:pt x="1288" y="23"/>
                  </a:cubicBezTo>
                  <a:lnTo>
                    <a:pt x="72" y="866"/>
                  </a:lnTo>
                  <a:cubicBezTo>
                    <a:pt x="15" y="904"/>
                    <a:pt x="1" y="982"/>
                    <a:pt x="40" y="1039"/>
                  </a:cubicBezTo>
                  <a:cubicBezTo>
                    <a:pt x="63" y="1074"/>
                    <a:pt x="103" y="1092"/>
                    <a:pt x="142" y="1092"/>
                  </a:cubicBezTo>
                  <a:cubicBezTo>
                    <a:pt x="167" y="1092"/>
                    <a:pt x="192" y="1086"/>
                    <a:pt x="213" y="1070"/>
                  </a:cubicBezTo>
                  <a:lnTo>
                    <a:pt x="1430" y="227"/>
                  </a:lnTo>
                  <a:cubicBezTo>
                    <a:pt x="1486" y="189"/>
                    <a:pt x="1501" y="111"/>
                    <a:pt x="1461" y="55"/>
                  </a:cubicBezTo>
                  <a:cubicBezTo>
                    <a:pt x="1438" y="19"/>
                    <a:pt x="1399" y="0"/>
                    <a:pt x="13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8037375" y="4533375"/>
              <a:ext cx="28825" cy="18825"/>
            </a:xfrm>
            <a:custGeom>
              <a:avLst/>
              <a:gdLst/>
              <a:ahLst/>
              <a:cxnLst/>
              <a:rect l="l" t="t" r="r" b="b"/>
              <a:pathLst>
                <a:path w="1153" h="753" extrusionOk="0">
                  <a:moveTo>
                    <a:pt x="1009" y="0"/>
                  </a:moveTo>
                  <a:cubicBezTo>
                    <a:pt x="988" y="0"/>
                    <a:pt x="967" y="6"/>
                    <a:pt x="948" y="18"/>
                  </a:cubicBezTo>
                  <a:lnTo>
                    <a:pt x="80" y="520"/>
                  </a:lnTo>
                  <a:cubicBezTo>
                    <a:pt x="21" y="554"/>
                    <a:pt x="1" y="631"/>
                    <a:pt x="34" y="690"/>
                  </a:cubicBezTo>
                  <a:cubicBezTo>
                    <a:pt x="57" y="731"/>
                    <a:pt x="99" y="753"/>
                    <a:pt x="142" y="753"/>
                  </a:cubicBezTo>
                  <a:cubicBezTo>
                    <a:pt x="163" y="753"/>
                    <a:pt x="184" y="747"/>
                    <a:pt x="205" y="736"/>
                  </a:cubicBezTo>
                  <a:lnTo>
                    <a:pt x="1073" y="233"/>
                  </a:lnTo>
                  <a:cubicBezTo>
                    <a:pt x="1132" y="200"/>
                    <a:pt x="1152" y="122"/>
                    <a:pt x="1118" y="64"/>
                  </a:cubicBezTo>
                  <a:cubicBezTo>
                    <a:pt x="1094" y="23"/>
                    <a:pt x="1052"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4" name="Google Shape;804;p15"/>
          <p:cNvGrpSpPr/>
          <p:nvPr/>
        </p:nvGrpSpPr>
        <p:grpSpPr>
          <a:xfrm rot="-1262039">
            <a:off x="4897215" y="-290342"/>
            <a:ext cx="1130009" cy="919767"/>
            <a:chOff x="7573474" y="3466512"/>
            <a:chExt cx="1617164" cy="1316285"/>
          </a:xfrm>
        </p:grpSpPr>
        <p:sp>
          <p:nvSpPr>
            <p:cNvPr id="805" name="Google Shape;805;p15"/>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5"/>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5"/>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5"/>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5"/>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5"/>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5"/>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5"/>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5"/>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5"/>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5"/>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5"/>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4" name="Google Shape;854;p15"/>
          <p:cNvGrpSpPr/>
          <p:nvPr/>
        </p:nvGrpSpPr>
        <p:grpSpPr>
          <a:xfrm>
            <a:off x="592075" y="433438"/>
            <a:ext cx="8153038" cy="5407791"/>
            <a:chOff x="592075" y="433438"/>
            <a:chExt cx="8153038" cy="5407791"/>
          </a:xfrm>
        </p:grpSpPr>
        <p:grpSp>
          <p:nvGrpSpPr>
            <p:cNvPr id="855" name="Google Shape;855;p15"/>
            <p:cNvGrpSpPr/>
            <p:nvPr/>
          </p:nvGrpSpPr>
          <p:grpSpPr>
            <a:xfrm>
              <a:off x="4142491" y="4196258"/>
              <a:ext cx="1940335" cy="1644971"/>
              <a:chOff x="-526246" y="128858"/>
              <a:chExt cx="1940335" cy="1644971"/>
            </a:xfrm>
          </p:grpSpPr>
          <p:grpSp>
            <p:nvGrpSpPr>
              <p:cNvPr id="856" name="Google Shape;856;p15"/>
              <p:cNvGrpSpPr/>
              <p:nvPr/>
            </p:nvGrpSpPr>
            <p:grpSpPr>
              <a:xfrm rot="-1788659">
                <a:off x="1029677" y="201277"/>
                <a:ext cx="351497" cy="225982"/>
                <a:chOff x="2671300" y="2198700"/>
                <a:chExt cx="351525" cy="226000"/>
              </a:xfrm>
            </p:grpSpPr>
            <p:sp>
              <p:nvSpPr>
                <p:cNvPr id="857" name="Google Shape;857;p15"/>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5"/>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5"/>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0" name="Google Shape;860;p15"/>
              <p:cNvSpPr/>
              <p:nvPr/>
            </p:nvSpPr>
            <p:spPr>
              <a:xfrm rot="-1788659">
                <a:off x="-451083" y="658040"/>
                <a:ext cx="1676414" cy="748614"/>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1" name="Google Shape;861;p15"/>
            <p:cNvSpPr/>
            <p:nvPr/>
          </p:nvSpPr>
          <p:spPr>
            <a:xfrm>
              <a:off x="8380950" y="801575"/>
              <a:ext cx="242049" cy="262429"/>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5"/>
            <p:cNvSpPr/>
            <p:nvPr/>
          </p:nvSpPr>
          <p:spPr>
            <a:xfrm>
              <a:off x="8622988" y="20584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3" name="Google Shape;863;p15"/>
            <p:cNvGrpSpPr/>
            <p:nvPr/>
          </p:nvGrpSpPr>
          <p:grpSpPr>
            <a:xfrm>
              <a:off x="7513500" y="433438"/>
              <a:ext cx="103900" cy="115875"/>
              <a:chOff x="1385075" y="3682325"/>
              <a:chExt cx="103900" cy="115875"/>
            </a:xfrm>
          </p:grpSpPr>
          <p:sp>
            <p:nvSpPr>
              <p:cNvPr id="864" name="Google Shape;864;p15"/>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5"/>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6" name="Google Shape;866;p15"/>
            <p:cNvSpPr/>
            <p:nvPr/>
          </p:nvSpPr>
          <p:spPr>
            <a:xfrm>
              <a:off x="592075" y="2904150"/>
              <a:ext cx="242049" cy="262429"/>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5"/>
            <p:cNvSpPr/>
            <p:nvPr/>
          </p:nvSpPr>
          <p:spPr>
            <a:xfrm>
              <a:off x="916413" y="115087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15"/>
            <p:cNvGrpSpPr/>
            <p:nvPr/>
          </p:nvGrpSpPr>
          <p:grpSpPr>
            <a:xfrm>
              <a:off x="6974775" y="4785913"/>
              <a:ext cx="103900" cy="115875"/>
              <a:chOff x="1385075" y="3682325"/>
              <a:chExt cx="103900" cy="115875"/>
            </a:xfrm>
          </p:grpSpPr>
          <p:sp>
            <p:nvSpPr>
              <p:cNvPr id="869" name="Google Shape;869;p15"/>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1" name="Google Shape;871;p15"/>
          <p:cNvSpPr txBox="1">
            <a:spLocks noGrp="1"/>
          </p:cNvSpPr>
          <p:nvPr>
            <p:ph type="title"/>
          </p:nvPr>
        </p:nvSpPr>
        <p:spPr>
          <a:xfrm>
            <a:off x="4578900" y="1335238"/>
            <a:ext cx="3852000" cy="1468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2" name="Google Shape;872;p15"/>
          <p:cNvSpPr txBox="1">
            <a:spLocks noGrp="1"/>
          </p:cNvSpPr>
          <p:nvPr>
            <p:ph type="subTitle" idx="1"/>
          </p:nvPr>
        </p:nvSpPr>
        <p:spPr>
          <a:xfrm>
            <a:off x="4578900" y="2803563"/>
            <a:ext cx="38520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982"/>
        <p:cNvGrpSpPr/>
        <p:nvPr/>
      </p:nvGrpSpPr>
      <p:grpSpPr>
        <a:xfrm>
          <a:off x="0" y="0"/>
          <a:ext cx="0" cy="0"/>
          <a:chOff x="0" y="0"/>
          <a:chExt cx="0" cy="0"/>
        </a:xfrm>
      </p:grpSpPr>
      <p:grpSp>
        <p:nvGrpSpPr>
          <p:cNvPr id="983" name="Google Shape;983;p18"/>
          <p:cNvGrpSpPr/>
          <p:nvPr/>
        </p:nvGrpSpPr>
        <p:grpSpPr>
          <a:xfrm>
            <a:off x="-9" y="-31"/>
            <a:ext cx="9143740" cy="5141097"/>
            <a:chOff x="238125" y="845075"/>
            <a:chExt cx="7140200" cy="4014600"/>
          </a:xfrm>
        </p:grpSpPr>
        <p:sp>
          <p:nvSpPr>
            <p:cNvPr id="984" name="Google Shape;984;p18"/>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8"/>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8"/>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8"/>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8"/>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8"/>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8"/>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8"/>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8"/>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8"/>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8"/>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8"/>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8"/>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8"/>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8"/>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8"/>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8"/>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8"/>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8"/>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8"/>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8"/>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8"/>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8"/>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8"/>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8"/>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8"/>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8"/>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8"/>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8"/>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8"/>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8"/>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8"/>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8"/>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8"/>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8"/>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8"/>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8"/>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18"/>
          <p:cNvGrpSpPr/>
          <p:nvPr/>
        </p:nvGrpSpPr>
        <p:grpSpPr>
          <a:xfrm>
            <a:off x="713100" y="-60222"/>
            <a:ext cx="8048425" cy="5848887"/>
            <a:chOff x="713100" y="-60222"/>
            <a:chExt cx="8048425" cy="5848887"/>
          </a:xfrm>
        </p:grpSpPr>
        <p:grpSp>
          <p:nvGrpSpPr>
            <p:cNvPr id="1022" name="Google Shape;1022;p18"/>
            <p:cNvGrpSpPr/>
            <p:nvPr/>
          </p:nvGrpSpPr>
          <p:grpSpPr>
            <a:xfrm>
              <a:off x="713100" y="539400"/>
              <a:ext cx="103900" cy="115875"/>
              <a:chOff x="1385075" y="3682325"/>
              <a:chExt cx="103900" cy="115875"/>
            </a:xfrm>
          </p:grpSpPr>
          <p:sp>
            <p:nvSpPr>
              <p:cNvPr id="1023" name="Google Shape;1023;p18"/>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8"/>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5" name="Google Shape;1025;p18"/>
            <p:cNvSpPr/>
            <p:nvPr/>
          </p:nvSpPr>
          <p:spPr>
            <a:xfrm>
              <a:off x="8333350" y="269938"/>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6" name="Google Shape;1026;p18"/>
            <p:cNvGrpSpPr/>
            <p:nvPr/>
          </p:nvGrpSpPr>
          <p:grpSpPr>
            <a:xfrm>
              <a:off x="2526372" y="4559477"/>
              <a:ext cx="195076" cy="215146"/>
              <a:chOff x="3080000" y="3727500"/>
              <a:chExt cx="99625" cy="109875"/>
            </a:xfrm>
          </p:grpSpPr>
          <p:sp>
            <p:nvSpPr>
              <p:cNvPr id="1027" name="Google Shape;1027;p18"/>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8"/>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8"/>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8"/>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1" name="Google Shape;1031;p18"/>
            <p:cNvSpPr/>
            <p:nvPr/>
          </p:nvSpPr>
          <p:spPr>
            <a:xfrm>
              <a:off x="8584488" y="103705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18"/>
            <p:cNvGrpSpPr/>
            <p:nvPr/>
          </p:nvGrpSpPr>
          <p:grpSpPr>
            <a:xfrm>
              <a:off x="8657625" y="4373850"/>
              <a:ext cx="103900" cy="115875"/>
              <a:chOff x="1385075" y="3682325"/>
              <a:chExt cx="103900" cy="115875"/>
            </a:xfrm>
          </p:grpSpPr>
          <p:sp>
            <p:nvSpPr>
              <p:cNvPr id="1033" name="Google Shape;1033;p18"/>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8"/>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5" name="Google Shape;1035;p18"/>
            <p:cNvSpPr/>
            <p:nvPr/>
          </p:nvSpPr>
          <p:spPr>
            <a:xfrm rot="-1316384" flipH="1">
              <a:off x="5185190" y="4753980"/>
              <a:ext cx="1676410" cy="748613"/>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8"/>
            <p:cNvSpPr/>
            <p:nvPr/>
          </p:nvSpPr>
          <p:spPr>
            <a:xfrm>
              <a:off x="1725388" y="484255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8"/>
            <p:cNvSpPr/>
            <p:nvPr/>
          </p:nvSpPr>
          <p:spPr>
            <a:xfrm>
              <a:off x="898950" y="-60222"/>
              <a:ext cx="236645" cy="256571"/>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9" name="Google Shape;1039;p18"/>
          <p:cNvSpPr txBox="1">
            <a:spLocks noGrp="1"/>
          </p:cNvSpPr>
          <p:nvPr>
            <p:ph type="title" idx="2"/>
          </p:nvPr>
        </p:nvSpPr>
        <p:spPr>
          <a:xfrm>
            <a:off x="720025" y="2811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0" name="Google Shape;1040;p18"/>
          <p:cNvSpPr txBox="1">
            <a:spLocks noGrp="1"/>
          </p:cNvSpPr>
          <p:nvPr>
            <p:ph type="subTitle" idx="1"/>
          </p:nvPr>
        </p:nvSpPr>
        <p:spPr>
          <a:xfrm>
            <a:off x="720025" y="3338725"/>
            <a:ext cx="2305500" cy="7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41" name="Google Shape;1041;p18"/>
          <p:cNvSpPr txBox="1">
            <a:spLocks noGrp="1"/>
          </p:cNvSpPr>
          <p:nvPr>
            <p:ph type="title" idx="3"/>
          </p:nvPr>
        </p:nvSpPr>
        <p:spPr>
          <a:xfrm>
            <a:off x="3419243" y="2811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2" name="Google Shape;1042;p18"/>
          <p:cNvSpPr txBox="1">
            <a:spLocks noGrp="1"/>
          </p:cNvSpPr>
          <p:nvPr>
            <p:ph type="subTitle" idx="4"/>
          </p:nvPr>
        </p:nvSpPr>
        <p:spPr>
          <a:xfrm>
            <a:off x="3419246" y="3338725"/>
            <a:ext cx="2305500" cy="7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43" name="Google Shape;1043;p18"/>
          <p:cNvSpPr txBox="1">
            <a:spLocks noGrp="1"/>
          </p:cNvSpPr>
          <p:nvPr>
            <p:ph type="title" idx="5"/>
          </p:nvPr>
        </p:nvSpPr>
        <p:spPr>
          <a:xfrm>
            <a:off x="6118469" y="2811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4" name="Google Shape;1044;p18"/>
          <p:cNvSpPr txBox="1">
            <a:spLocks noGrp="1"/>
          </p:cNvSpPr>
          <p:nvPr>
            <p:ph type="subTitle" idx="6"/>
          </p:nvPr>
        </p:nvSpPr>
        <p:spPr>
          <a:xfrm>
            <a:off x="6118475" y="3338725"/>
            <a:ext cx="2305500" cy="7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045"/>
        <p:cNvGrpSpPr/>
        <p:nvPr/>
      </p:nvGrpSpPr>
      <p:grpSpPr>
        <a:xfrm>
          <a:off x="0" y="0"/>
          <a:ext cx="0" cy="0"/>
          <a:chOff x="0" y="0"/>
          <a:chExt cx="0" cy="0"/>
        </a:xfrm>
      </p:grpSpPr>
      <p:grpSp>
        <p:nvGrpSpPr>
          <p:cNvPr id="1046" name="Google Shape;1046;p19"/>
          <p:cNvGrpSpPr/>
          <p:nvPr/>
        </p:nvGrpSpPr>
        <p:grpSpPr>
          <a:xfrm>
            <a:off x="-9" y="-31"/>
            <a:ext cx="9143740" cy="5141097"/>
            <a:chOff x="238125" y="845075"/>
            <a:chExt cx="7140200" cy="4014600"/>
          </a:xfrm>
        </p:grpSpPr>
        <p:sp>
          <p:nvSpPr>
            <p:cNvPr id="1047" name="Google Shape;1047;p19"/>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9"/>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9"/>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9"/>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9"/>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9"/>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9"/>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9"/>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9"/>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9"/>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9"/>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9"/>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9"/>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9"/>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9"/>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9"/>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9"/>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9"/>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9"/>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9"/>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9"/>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9"/>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 name="Google Shape;1084;p19"/>
          <p:cNvGrpSpPr/>
          <p:nvPr/>
        </p:nvGrpSpPr>
        <p:grpSpPr>
          <a:xfrm>
            <a:off x="615572" y="111588"/>
            <a:ext cx="8835217" cy="5473166"/>
            <a:chOff x="615572" y="111588"/>
            <a:chExt cx="8835217" cy="5473166"/>
          </a:xfrm>
        </p:grpSpPr>
        <p:grpSp>
          <p:nvGrpSpPr>
            <p:cNvPr id="1085" name="Google Shape;1085;p19"/>
            <p:cNvGrpSpPr/>
            <p:nvPr/>
          </p:nvGrpSpPr>
          <p:grpSpPr>
            <a:xfrm>
              <a:off x="6525500" y="4704313"/>
              <a:ext cx="103900" cy="115875"/>
              <a:chOff x="1385075" y="3682325"/>
              <a:chExt cx="103900" cy="115875"/>
            </a:xfrm>
          </p:grpSpPr>
          <p:sp>
            <p:nvSpPr>
              <p:cNvPr id="1086" name="Google Shape;1086;p19"/>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 name="Google Shape;1088;p19"/>
            <p:cNvGrpSpPr/>
            <p:nvPr/>
          </p:nvGrpSpPr>
          <p:grpSpPr>
            <a:xfrm>
              <a:off x="615572" y="111588"/>
              <a:ext cx="8835217" cy="5473166"/>
              <a:chOff x="615572" y="111588"/>
              <a:chExt cx="8835217" cy="5473166"/>
            </a:xfrm>
          </p:grpSpPr>
          <p:grpSp>
            <p:nvGrpSpPr>
              <p:cNvPr id="1089" name="Google Shape;1089;p19"/>
              <p:cNvGrpSpPr/>
              <p:nvPr/>
            </p:nvGrpSpPr>
            <p:grpSpPr>
              <a:xfrm>
                <a:off x="7510454" y="3939783"/>
                <a:ext cx="1940335" cy="1644971"/>
                <a:chOff x="-526246" y="128858"/>
                <a:chExt cx="1940335" cy="1644971"/>
              </a:xfrm>
            </p:grpSpPr>
            <p:grpSp>
              <p:nvGrpSpPr>
                <p:cNvPr id="1090" name="Google Shape;1090;p19"/>
                <p:cNvGrpSpPr/>
                <p:nvPr/>
              </p:nvGrpSpPr>
              <p:grpSpPr>
                <a:xfrm rot="-1788659">
                  <a:off x="1029677" y="201277"/>
                  <a:ext cx="351497" cy="225982"/>
                  <a:chOff x="2671300" y="2198700"/>
                  <a:chExt cx="351525" cy="226000"/>
                </a:xfrm>
              </p:grpSpPr>
              <p:sp>
                <p:nvSpPr>
                  <p:cNvPr id="1091" name="Google Shape;1091;p19"/>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9"/>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9"/>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4" name="Google Shape;1094;p19"/>
                <p:cNvSpPr/>
                <p:nvPr/>
              </p:nvSpPr>
              <p:spPr>
                <a:xfrm rot="-1788659">
                  <a:off x="-451083" y="658040"/>
                  <a:ext cx="1676414" cy="748614"/>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5" name="Google Shape;1095;p19"/>
              <p:cNvSpPr/>
              <p:nvPr/>
            </p:nvSpPr>
            <p:spPr>
              <a:xfrm>
                <a:off x="2255775" y="470985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9"/>
              <p:cNvSpPr/>
              <p:nvPr/>
            </p:nvSpPr>
            <p:spPr>
              <a:xfrm>
                <a:off x="8333350" y="433650"/>
                <a:ext cx="242049" cy="262429"/>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7" name="Google Shape;1097;p19"/>
              <p:cNvGrpSpPr/>
              <p:nvPr/>
            </p:nvGrpSpPr>
            <p:grpSpPr>
              <a:xfrm>
                <a:off x="615572" y="1843264"/>
                <a:ext cx="195076" cy="215146"/>
                <a:chOff x="3080000" y="3727500"/>
                <a:chExt cx="99625" cy="109875"/>
              </a:xfrm>
            </p:grpSpPr>
            <p:sp>
              <p:nvSpPr>
                <p:cNvPr id="1098" name="Google Shape;1098;p19"/>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9"/>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9"/>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9"/>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2" name="Google Shape;1102;p19"/>
              <p:cNvSpPr/>
              <p:nvPr/>
            </p:nvSpPr>
            <p:spPr>
              <a:xfrm>
                <a:off x="8795663" y="250382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3" name="Google Shape;1103;p19"/>
              <p:cNvGrpSpPr/>
              <p:nvPr/>
            </p:nvGrpSpPr>
            <p:grpSpPr>
              <a:xfrm>
                <a:off x="7756750" y="111588"/>
                <a:ext cx="103900" cy="115875"/>
                <a:chOff x="1385075" y="3682325"/>
                <a:chExt cx="103900" cy="115875"/>
              </a:xfrm>
            </p:grpSpPr>
            <p:sp>
              <p:nvSpPr>
                <p:cNvPr id="1104" name="Google Shape;1104;p19"/>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9"/>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19"/>
              <p:cNvGrpSpPr/>
              <p:nvPr/>
            </p:nvGrpSpPr>
            <p:grpSpPr>
              <a:xfrm rot="3544474" flipH="1">
                <a:off x="884598" y="323320"/>
                <a:ext cx="351510" cy="225990"/>
                <a:chOff x="2671300" y="2198700"/>
                <a:chExt cx="351525" cy="226000"/>
              </a:xfrm>
            </p:grpSpPr>
            <p:sp>
              <p:nvSpPr>
                <p:cNvPr id="1107" name="Google Shape;1107;p19"/>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9"/>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9"/>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0" name="Google Shape;1110;p19"/>
              <p:cNvSpPr/>
              <p:nvPr/>
            </p:nvSpPr>
            <p:spPr>
              <a:xfrm>
                <a:off x="719988" y="449835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1" name="Google Shape;1111;p19"/>
          <p:cNvGrpSpPr/>
          <p:nvPr/>
        </p:nvGrpSpPr>
        <p:grpSpPr>
          <a:xfrm rot="-1262039">
            <a:off x="4274652" y="4601783"/>
            <a:ext cx="1130009" cy="919767"/>
            <a:chOff x="7573474" y="3466512"/>
            <a:chExt cx="1617164" cy="1316285"/>
          </a:xfrm>
        </p:grpSpPr>
        <p:sp>
          <p:nvSpPr>
            <p:cNvPr id="1112" name="Google Shape;1112;p19"/>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9"/>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9"/>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9"/>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9"/>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9"/>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9"/>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9"/>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9"/>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9"/>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9"/>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9"/>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9"/>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9"/>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9"/>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9"/>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9"/>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9"/>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9"/>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9"/>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9"/>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9"/>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9"/>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9"/>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9"/>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9"/>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9"/>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9"/>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9"/>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9"/>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9"/>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9"/>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9"/>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9"/>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9"/>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9"/>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9"/>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9"/>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9"/>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9"/>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9"/>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9"/>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9"/>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9"/>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9"/>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9"/>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9"/>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9"/>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9"/>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1" name="Google Shape;1161;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2" name="Google Shape;1162;p19"/>
          <p:cNvSpPr txBox="1">
            <a:spLocks noGrp="1"/>
          </p:cNvSpPr>
          <p:nvPr>
            <p:ph type="title" idx="2"/>
          </p:nvPr>
        </p:nvSpPr>
        <p:spPr>
          <a:xfrm>
            <a:off x="2662405" y="2772525"/>
            <a:ext cx="1856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3" name="Google Shape;1163;p19"/>
          <p:cNvSpPr txBox="1">
            <a:spLocks noGrp="1"/>
          </p:cNvSpPr>
          <p:nvPr>
            <p:ph type="subTitle" idx="1"/>
          </p:nvPr>
        </p:nvSpPr>
        <p:spPr>
          <a:xfrm>
            <a:off x="2662405" y="3300225"/>
            <a:ext cx="18561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4" name="Google Shape;1164;p19"/>
          <p:cNvSpPr txBox="1">
            <a:spLocks noGrp="1"/>
          </p:cNvSpPr>
          <p:nvPr>
            <p:ph type="title" idx="3"/>
          </p:nvPr>
        </p:nvSpPr>
        <p:spPr>
          <a:xfrm>
            <a:off x="6561013" y="2772525"/>
            <a:ext cx="1856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5" name="Google Shape;1165;p19"/>
          <p:cNvSpPr txBox="1">
            <a:spLocks noGrp="1"/>
          </p:cNvSpPr>
          <p:nvPr>
            <p:ph type="subTitle" idx="4"/>
          </p:nvPr>
        </p:nvSpPr>
        <p:spPr>
          <a:xfrm>
            <a:off x="6561007" y="3300225"/>
            <a:ext cx="18561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6" name="Google Shape;1166;p19"/>
          <p:cNvSpPr txBox="1">
            <a:spLocks noGrp="1"/>
          </p:cNvSpPr>
          <p:nvPr>
            <p:ph type="title" idx="5"/>
          </p:nvPr>
        </p:nvSpPr>
        <p:spPr>
          <a:xfrm>
            <a:off x="713100" y="2772525"/>
            <a:ext cx="1856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7" name="Google Shape;1167;p19"/>
          <p:cNvSpPr txBox="1">
            <a:spLocks noGrp="1"/>
          </p:cNvSpPr>
          <p:nvPr>
            <p:ph type="subTitle" idx="6"/>
          </p:nvPr>
        </p:nvSpPr>
        <p:spPr>
          <a:xfrm>
            <a:off x="713100" y="3300225"/>
            <a:ext cx="18561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8" name="Google Shape;1168;p19"/>
          <p:cNvSpPr txBox="1">
            <a:spLocks noGrp="1"/>
          </p:cNvSpPr>
          <p:nvPr>
            <p:ph type="title" idx="7"/>
          </p:nvPr>
        </p:nvSpPr>
        <p:spPr>
          <a:xfrm>
            <a:off x="4611708" y="2772525"/>
            <a:ext cx="1856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9" name="Google Shape;1169;p19"/>
          <p:cNvSpPr txBox="1">
            <a:spLocks noGrp="1"/>
          </p:cNvSpPr>
          <p:nvPr>
            <p:ph type="subTitle" idx="8"/>
          </p:nvPr>
        </p:nvSpPr>
        <p:spPr>
          <a:xfrm>
            <a:off x="4611701" y="3300225"/>
            <a:ext cx="18561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170"/>
        <p:cNvGrpSpPr/>
        <p:nvPr/>
      </p:nvGrpSpPr>
      <p:grpSpPr>
        <a:xfrm>
          <a:off x="0" y="0"/>
          <a:ext cx="0" cy="0"/>
          <a:chOff x="0" y="0"/>
          <a:chExt cx="0" cy="0"/>
        </a:xfrm>
      </p:grpSpPr>
      <p:grpSp>
        <p:nvGrpSpPr>
          <p:cNvPr id="1171" name="Google Shape;1171;p20"/>
          <p:cNvGrpSpPr/>
          <p:nvPr/>
        </p:nvGrpSpPr>
        <p:grpSpPr>
          <a:xfrm>
            <a:off x="-9" y="-31"/>
            <a:ext cx="9143740" cy="5141097"/>
            <a:chOff x="238125" y="845075"/>
            <a:chExt cx="7140200" cy="4014600"/>
          </a:xfrm>
        </p:grpSpPr>
        <p:sp>
          <p:nvSpPr>
            <p:cNvPr id="1172" name="Google Shape;1172;p20"/>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0"/>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0"/>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0"/>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0"/>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0"/>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0"/>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0"/>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0"/>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0"/>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0"/>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0"/>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0"/>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0"/>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0"/>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0"/>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0"/>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0"/>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0"/>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0"/>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0"/>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0"/>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0"/>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0"/>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0"/>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0"/>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0"/>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0"/>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0"/>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rgbClr val="FFE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 name="Google Shape;1209;p20"/>
          <p:cNvGrpSpPr/>
          <p:nvPr/>
        </p:nvGrpSpPr>
        <p:grpSpPr>
          <a:xfrm>
            <a:off x="591495" y="-222559"/>
            <a:ext cx="713278" cy="837344"/>
            <a:chOff x="780782" y="766491"/>
            <a:chExt cx="713278" cy="837344"/>
          </a:xfrm>
        </p:grpSpPr>
        <p:sp>
          <p:nvSpPr>
            <p:cNvPr id="1210" name="Google Shape;1210;p20"/>
            <p:cNvSpPr/>
            <p:nvPr/>
          </p:nvSpPr>
          <p:spPr>
            <a:xfrm>
              <a:off x="780782" y="813923"/>
              <a:ext cx="713198" cy="789911"/>
            </a:xfrm>
            <a:custGeom>
              <a:avLst/>
              <a:gdLst/>
              <a:ahLst/>
              <a:cxnLst/>
              <a:rect l="l" t="t" r="r" b="b"/>
              <a:pathLst>
                <a:path w="17878" h="19801" extrusionOk="0">
                  <a:moveTo>
                    <a:pt x="14416" y="398"/>
                  </a:moveTo>
                  <a:cubicBezTo>
                    <a:pt x="14868" y="398"/>
                    <a:pt x="15458" y="662"/>
                    <a:pt x="16152" y="1178"/>
                  </a:cubicBezTo>
                  <a:cubicBezTo>
                    <a:pt x="17027" y="1827"/>
                    <a:pt x="17473" y="2438"/>
                    <a:pt x="17443" y="2942"/>
                  </a:cubicBezTo>
                  <a:cubicBezTo>
                    <a:pt x="17419" y="3338"/>
                    <a:pt x="17096" y="3601"/>
                    <a:pt x="16828" y="3752"/>
                  </a:cubicBezTo>
                  <a:cubicBezTo>
                    <a:pt x="15975" y="4236"/>
                    <a:pt x="15198" y="4242"/>
                    <a:pt x="15172" y="4242"/>
                  </a:cubicBezTo>
                  <a:lnTo>
                    <a:pt x="15170" y="4242"/>
                  </a:lnTo>
                  <a:cubicBezTo>
                    <a:pt x="15093" y="4242"/>
                    <a:pt x="15022" y="4287"/>
                    <a:pt x="14989" y="4356"/>
                  </a:cubicBezTo>
                  <a:lnTo>
                    <a:pt x="11133" y="12566"/>
                  </a:lnTo>
                  <a:lnTo>
                    <a:pt x="8915" y="10920"/>
                  </a:lnTo>
                  <a:lnTo>
                    <a:pt x="6699" y="9274"/>
                  </a:lnTo>
                  <a:lnTo>
                    <a:pt x="13444" y="3210"/>
                  </a:lnTo>
                  <a:cubicBezTo>
                    <a:pt x="13502" y="3159"/>
                    <a:pt x="13524" y="3078"/>
                    <a:pt x="13501" y="3003"/>
                  </a:cubicBezTo>
                  <a:cubicBezTo>
                    <a:pt x="13498" y="2994"/>
                    <a:pt x="13271" y="2250"/>
                    <a:pt x="13492" y="1274"/>
                  </a:cubicBezTo>
                  <a:cubicBezTo>
                    <a:pt x="13559" y="977"/>
                    <a:pt x="13718" y="590"/>
                    <a:pt x="14091" y="452"/>
                  </a:cubicBezTo>
                  <a:cubicBezTo>
                    <a:pt x="14189" y="416"/>
                    <a:pt x="14298" y="398"/>
                    <a:pt x="14416" y="398"/>
                  </a:cubicBezTo>
                  <a:close/>
                  <a:moveTo>
                    <a:pt x="14413" y="1"/>
                  </a:moveTo>
                  <a:cubicBezTo>
                    <a:pt x="14248" y="1"/>
                    <a:pt x="14094" y="27"/>
                    <a:pt x="13951" y="80"/>
                  </a:cubicBezTo>
                  <a:cubicBezTo>
                    <a:pt x="13524" y="238"/>
                    <a:pt x="13231" y="621"/>
                    <a:pt x="13103" y="1186"/>
                  </a:cubicBezTo>
                  <a:cubicBezTo>
                    <a:pt x="12912" y="2032"/>
                    <a:pt x="13026" y="2721"/>
                    <a:pt x="13089" y="2994"/>
                  </a:cubicBezTo>
                  <a:lnTo>
                    <a:pt x="6373" y="9032"/>
                  </a:lnTo>
                  <a:lnTo>
                    <a:pt x="3776" y="7101"/>
                  </a:lnTo>
                  <a:cubicBezTo>
                    <a:pt x="3656" y="7013"/>
                    <a:pt x="3514" y="6968"/>
                    <a:pt x="3363" y="6968"/>
                  </a:cubicBezTo>
                  <a:cubicBezTo>
                    <a:pt x="3303" y="6968"/>
                    <a:pt x="3241" y="6975"/>
                    <a:pt x="3179" y="6990"/>
                  </a:cubicBezTo>
                  <a:cubicBezTo>
                    <a:pt x="2909" y="7054"/>
                    <a:pt x="2667" y="7251"/>
                    <a:pt x="2534" y="7516"/>
                  </a:cubicBezTo>
                  <a:lnTo>
                    <a:pt x="610" y="11310"/>
                  </a:lnTo>
                  <a:lnTo>
                    <a:pt x="66" y="12042"/>
                  </a:lnTo>
                  <a:cubicBezTo>
                    <a:pt x="0" y="12131"/>
                    <a:pt x="19" y="12254"/>
                    <a:pt x="107" y="12320"/>
                  </a:cubicBezTo>
                  <a:lnTo>
                    <a:pt x="10128" y="19762"/>
                  </a:lnTo>
                  <a:cubicBezTo>
                    <a:pt x="10161" y="19787"/>
                    <a:pt x="10204" y="19801"/>
                    <a:pt x="10246" y="19801"/>
                  </a:cubicBezTo>
                  <a:cubicBezTo>
                    <a:pt x="10256" y="19801"/>
                    <a:pt x="10266" y="19800"/>
                    <a:pt x="10276" y="19799"/>
                  </a:cubicBezTo>
                  <a:cubicBezTo>
                    <a:pt x="10329" y="19790"/>
                    <a:pt x="10375" y="19763"/>
                    <a:pt x="10407" y="19720"/>
                  </a:cubicBezTo>
                  <a:lnTo>
                    <a:pt x="10946" y="18983"/>
                  </a:lnTo>
                  <a:lnTo>
                    <a:pt x="14019" y="16047"/>
                  </a:lnTo>
                  <a:cubicBezTo>
                    <a:pt x="14235" y="15842"/>
                    <a:pt x="14352" y="15555"/>
                    <a:pt x="14335" y="15277"/>
                  </a:cubicBezTo>
                  <a:cubicBezTo>
                    <a:pt x="14321" y="15053"/>
                    <a:pt x="14222" y="14862"/>
                    <a:pt x="14056" y="14739"/>
                  </a:cubicBezTo>
                  <a:lnTo>
                    <a:pt x="11457" y="12809"/>
                  </a:lnTo>
                  <a:lnTo>
                    <a:pt x="15297" y="4635"/>
                  </a:lnTo>
                  <a:cubicBezTo>
                    <a:pt x="15577" y="4616"/>
                    <a:pt x="16267" y="4527"/>
                    <a:pt x="17023" y="4099"/>
                  </a:cubicBezTo>
                  <a:cubicBezTo>
                    <a:pt x="17528" y="3811"/>
                    <a:pt x="17809" y="3421"/>
                    <a:pt x="17838" y="2967"/>
                  </a:cubicBezTo>
                  <a:cubicBezTo>
                    <a:pt x="17878" y="2312"/>
                    <a:pt x="17390" y="1604"/>
                    <a:pt x="16387" y="859"/>
                  </a:cubicBezTo>
                  <a:cubicBezTo>
                    <a:pt x="15618" y="288"/>
                    <a:pt x="14957" y="1"/>
                    <a:pt x="14413"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0"/>
            <p:cNvSpPr/>
            <p:nvPr/>
          </p:nvSpPr>
          <p:spPr>
            <a:xfrm>
              <a:off x="817244" y="1056190"/>
              <a:ext cx="524068" cy="456490"/>
            </a:xfrm>
            <a:custGeom>
              <a:avLst/>
              <a:gdLst/>
              <a:ahLst/>
              <a:cxnLst/>
              <a:rect l="l" t="t" r="r" b="b"/>
              <a:pathLst>
                <a:path w="13137" h="11443" extrusionOk="0">
                  <a:moveTo>
                    <a:pt x="2266" y="1279"/>
                  </a:moveTo>
                  <a:lnTo>
                    <a:pt x="2230" y="1326"/>
                  </a:lnTo>
                  <a:lnTo>
                    <a:pt x="2236" y="1343"/>
                  </a:lnTo>
                  <a:cubicBezTo>
                    <a:pt x="1973" y="2266"/>
                    <a:pt x="1595" y="3156"/>
                    <a:pt x="1114" y="3983"/>
                  </a:cubicBezTo>
                  <a:lnTo>
                    <a:pt x="1088" y="3967"/>
                  </a:lnTo>
                  <a:cubicBezTo>
                    <a:pt x="1569" y="3138"/>
                    <a:pt x="1946" y="2257"/>
                    <a:pt x="2226" y="1322"/>
                  </a:cubicBezTo>
                  <a:lnTo>
                    <a:pt x="2266" y="1279"/>
                  </a:lnTo>
                  <a:close/>
                  <a:moveTo>
                    <a:pt x="2872" y="2638"/>
                  </a:moveTo>
                  <a:lnTo>
                    <a:pt x="2836" y="2685"/>
                  </a:lnTo>
                  <a:lnTo>
                    <a:pt x="2838" y="2704"/>
                  </a:lnTo>
                  <a:lnTo>
                    <a:pt x="2110" y="4188"/>
                  </a:lnTo>
                  <a:lnTo>
                    <a:pt x="2083" y="4177"/>
                  </a:lnTo>
                  <a:lnTo>
                    <a:pt x="2835" y="2683"/>
                  </a:lnTo>
                  <a:lnTo>
                    <a:pt x="2872" y="2638"/>
                  </a:lnTo>
                  <a:close/>
                  <a:moveTo>
                    <a:pt x="5532" y="5646"/>
                  </a:moveTo>
                  <a:lnTo>
                    <a:pt x="5496" y="5693"/>
                  </a:lnTo>
                  <a:lnTo>
                    <a:pt x="5499" y="5711"/>
                  </a:lnTo>
                  <a:lnTo>
                    <a:pt x="5116" y="6505"/>
                  </a:lnTo>
                  <a:lnTo>
                    <a:pt x="5089" y="6489"/>
                  </a:lnTo>
                  <a:lnTo>
                    <a:pt x="5495" y="5690"/>
                  </a:lnTo>
                  <a:lnTo>
                    <a:pt x="5532" y="5646"/>
                  </a:lnTo>
                  <a:close/>
                  <a:moveTo>
                    <a:pt x="6894" y="5530"/>
                  </a:moveTo>
                  <a:lnTo>
                    <a:pt x="6861" y="5606"/>
                  </a:lnTo>
                  <a:lnTo>
                    <a:pt x="5803" y="7141"/>
                  </a:lnTo>
                  <a:lnTo>
                    <a:pt x="5777" y="7122"/>
                  </a:lnTo>
                  <a:lnTo>
                    <a:pt x="6833" y="5590"/>
                  </a:lnTo>
                  <a:cubicBezTo>
                    <a:pt x="6837" y="5585"/>
                    <a:pt x="6842" y="5583"/>
                    <a:pt x="6849" y="5583"/>
                  </a:cubicBezTo>
                  <a:cubicBezTo>
                    <a:pt x="6852" y="5583"/>
                    <a:pt x="6855" y="5583"/>
                    <a:pt x="6858" y="5584"/>
                  </a:cubicBezTo>
                  <a:lnTo>
                    <a:pt x="6894" y="5530"/>
                  </a:lnTo>
                  <a:close/>
                  <a:moveTo>
                    <a:pt x="8058" y="7517"/>
                  </a:moveTo>
                  <a:cubicBezTo>
                    <a:pt x="8062" y="7517"/>
                    <a:pt x="8066" y="7518"/>
                    <a:pt x="8069" y="7520"/>
                  </a:cubicBezTo>
                  <a:lnTo>
                    <a:pt x="8070" y="7545"/>
                  </a:lnTo>
                  <a:lnTo>
                    <a:pt x="7330" y="8320"/>
                  </a:lnTo>
                  <a:lnTo>
                    <a:pt x="7307" y="8294"/>
                  </a:lnTo>
                  <a:lnTo>
                    <a:pt x="8048" y="7521"/>
                  </a:lnTo>
                  <a:cubicBezTo>
                    <a:pt x="8050" y="7518"/>
                    <a:pt x="8054" y="7517"/>
                    <a:pt x="8058" y="7517"/>
                  </a:cubicBezTo>
                  <a:close/>
                  <a:moveTo>
                    <a:pt x="10815" y="8653"/>
                  </a:moveTo>
                  <a:cubicBezTo>
                    <a:pt x="10818" y="8653"/>
                    <a:pt x="10821" y="8653"/>
                    <a:pt x="10824" y="8655"/>
                  </a:cubicBezTo>
                  <a:lnTo>
                    <a:pt x="10825" y="8680"/>
                  </a:lnTo>
                  <a:lnTo>
                    <a:pt x="9972" y="9330"/>
                  </a:lnTo>
                  <a:lnTo>
                    <a:pt x="9948" y="9305"/>
                  </a:lnTo>
                  <a:lnTo>
                    <a:pt x="10803" y="8656"/>
                  </a:lnTo>
                  <a:cubicBezTo>
                    <a:pt x="10807" y="8655"/>
                    <a:pt x="10811" y="8653"/>
                    <a:pt x="10815" y="8653"/>
                  </a:cubicBezTo>
                  <a:close/>
                  <a:moveTo>
                    <a:pt x="11781" y="8749"/>
                  </a:moveTo>
                  <a:cubicBezTo>
                    <a:pt x="11784" y="8749"/>
                    <a:pt x="11787" y="8750"/>
                    <a:pt x="11789" y="8752"/>
                  </a:cubicBezTo>
                  <a:lnTo>
                    <a:pt x="11789" y="8780"/>
                  </a:lnTo>
                  <a:cubicBezTo>
                    <a:pt x="11136" y="9279"/>
                    <a:pt x="10505" y="9827"/>
                    <a:pt x="9918" y="10401"/>
                  </a:cubicBezTo>
                  <a:lnTo>
                    <a:pt x="9958" y="10450"/>
                  </a:lnTo>
                  <a:lnTo>
                    <a:pt x="9958" y="10450"/>
                  </a:lnTo>
                  <a:lnTo>
                    <a:pt x="9893" y="10380"/>
                  </a:lnTo>
                  <a:cubicBezTo>
                    <a:pt x="10483" y="9803"/>
                    <a:pt x="11114" y="9253"/>
                    <a:pt x="11768" y="8753"/>
                  </a:cubicBezTo>
                  <a:cubicBezTo>
                    <a:pt x="11773" y="8751"/>
                    <a:pt x="11777" y="8749"/>
                    <a:pt x="11781" y="8749"/>
                  </a:cubicBezTo>
                  <a:close/>
                  <a:moveTo>
                    <a:pt x="2446" y="0"/>
                  </a:moveTo>
                  <a:cubicBezTo>
                    <a:pt x="2408" y="0"/>
                    <a:pt x="2369" y="5"/>
                    <a:pt x="2330" y="14"/>
                  </a:cubicBezTo>
                  <a:cubicBezTo>
                    <a:pt x="2143" y="57"/>
                    <a:pt x="1976" y="196"/>
                    <a:pt x="1880" y="384"/>
                  </a:cubicBezTo>
                  <a:lnTo>
                    <a:pt x="13" y="4071"/>
                  </a:lnTo>
                  <a:cubicBezTo>
                    <a:pt x="1" y="4099"/>
                    <a:pt x="6" y="4135"/>
                    <a:pt x="32" y="4154"/>
                  </a:cubicBezTo>
                  <a:lnTo>
                    <a:pt x="9828" y="11430"/>
                  </a:lnTo>
                  <a:cubicBezTo>
                    <a:pt x="9840" y="11439"/>
                    <a:pt x="9853" y="11443"/>
                    <a:pt x="9866" y="11443"/>
                  </a:cubicBezTo>
                  <a:cubicBezTo>
                    <a:pt x="9884" y="11443"/>
                    <a:pt x="9901" y="11436"/>
                    <a:pt x="9914" y="11425"/>
                  </a:cubicBezTo>
                  <a:lnTo>
                    <a:pt x="12900" y="8569"/>
                  </a:lnTo>
                  <a:cubicBezTo>
                    <a:pt x="13053" y="8425"/>
                    <a:pt x="13137" y="8224"/>
                    <a:pt x="13125" y="8032"/>
                  </a:cubicBezTo>
                  <a:cubicBezTo>
                    <a:pt x="13118" y="7898"/>
                    <a:pt x="13063" y="7784"/>
                    <a:pt x="12966" y="7711"/>
                  </a:cubicBezTo>
                  <a:lnTo>
                    <a:pt x="2685" y="75"/>
                  </a:lnTo>
                  <a:cubicBezTo>
                    <a:pt x="2617" y="25"/>
                    <a:pt x="2535" y="0"/>
                    <a:pt x="2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0"/>
            <p:cNvSpPr/>
            <p:nvPr/>
          </p:nvSpPr>
          <p:spPr>
            <a:xfrm>
              <a:off x="795822" y="1228207"/>
              <a:ext cx="409457" cy="313794"/>
            </a:xfrm>
            <a:custGeom>
              <a:avLst/>
              <a:gdLst/>
              <a:ahLst/>
              <a:cxnLst/>
              <a:rect l="l" t="t" r="r" b="b"/>
              <a:pathLst>
                <a:path w="10264" h="7866" extrusionOk="0">
                  <a:moveTo>
                    <a:pt x="437" y="1"/>
                  </a:moveTo>
                  <a:cubicBezTo>
                    <a:pt x="417" y="1"/>
                    <a:pt x="397" y="10"/>
                    <a:pt x="383" y="29"/>
                  </a:cubicBezTo>
                  <a:lnTo>
                    <a:pt x="22" y="514"/>
                  </a:lnTo>
                  <a:cubicBezTo>
                    <a:pt x="1" y="544"/>
                    <a:pt x="6" y="584"/>
                    <a:pt x="36" y="605"/>
                  </a:cubicBezTo>
                  <a:lnTo>
                    <a:pt x="9794" y="7854"/>
                  </a:lnTo>
                  <a:cubicBezTo>
                    <a:pt x="9805" y="7862"/>
                    <a:pt x="9818" y="7866"/>
                    <a:pt x="9832" y="7866"/>
                  </a:cubicBezTo>
                  <a:cubicBezTo>
                    <a:pt x="9836" y="7866"/>
                    <a:pt x="9839" y="7866"/>
                    <a:pt x="9842" y="7865"/>
                  </a:cubicBezTo>
                  <a:cubicBezTo>
                    <a:pt x="9861" y="7862"/>
                    <a:pt x="9877" y="7854"/>
                    <a:pt x="9887" y="7840"/>
                  </a:cubicBezTo>
                  <a:lnTo>
                    <a:pt x="10242" y="7349"/>
                  </a:lnTo>
                  <a:cubicBezTo>
                    <a:pt x="10263" y="7319"/>
                    <a:pt x="10258" y="7278"/>
                    <a:pt x="10230" y="7257"/>
                  </a:cubicBezTo>
                  <a:lnTo>
                    <a:pt x="476" y="13"/>
                  </a:lnTo>
                  <a:cubicBezTo>
                    <a:pt x="464" y="5"/>
                    <a:pt x="451"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0"/>
            <p:cNvSpPr/>
            <p:nvPr/>
          </p:nvSpPr>
          <p:spPr>
            <a:xfrm>
              <a:off x="795862" y="1228207"/>
              <a:ext cx="86926" cy="74639"/>
            </a:xfrm>
            <a:custGeom>
              <a:avLst/>
              <a:gdLst/>
              <a:ahLst/>
              <a:cxnLst/>
              <a:rect l="l" t="t" r="r" b="b"/>
              <a:pathLst>
                <a:path w="2179" h="1871" extrusionOk="0">
                  <a:moveTo>
                    <a:pt x="438" y="1"/>
                  </a:moveTo>
                  <a:cubicBezTo>
                    <a:pt x="417" y="1"/>
                    <a:pt x="397" y="10"/>
                    <a:pt x="383" y="29"/>
                  </a:cubicBezTo>
                  <a:lnTo>
                    <a:pt x="23" y="514"/>
                  </a:lnTo>
                  <a:cubicBezTo>
                    <a:pt x="1" y="544"/>
                    <a:pt x="6" y="584"/>
                    <a:pt x="36" y="605"/>
                  </a:cubicBezTo>
                  <a:lnTo>
                    <a:pt x="1740" y="1871"/>
                  </a:lnTo>
                  <a:lnTo>
                    <a:pt x="2179" y="1278"/>
                  </a:lnTo>
                  <a:lnTo>
                    <a:pt x="477" y="13"/>
                  </a:lnTo>
                  <a:cubicBezTo>
                    <a:pt x="465" y="5"/>
                    <a:pt x="451" y="1"/>
                    <a:pt x="438"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0"/>
            <p:cNvSpPr/>
            <p:nvPr/>
          </p:nvSpPr>
          <p:spPr>
            <a:xfrm>
              <a:off x="1123778" y="1471232"/>
              <a:ext cx="81540" cy="70769"/>
            </a:xfrm>
            <a:custGeom>
              <a:avLst/>
              <a:gdLst/>
              <a:ahLst/>
              <a:cxnLst/>
              <a:rect l="l" t="t" r="r" b="b"/>
              <a:pathLst>
                <a:path w="2044" h="1774" extrusionOk="0">
                  <a:moveTo>
                    <a:pt x="440" y="1"/>
                  </a:moveTo>
                  <a:lnTo>
                    <a:pt x="0" y="593"/>
                  </a:lnTo>
                  <a:lnTo>
                    <a:pt x="1574" y="1762"/>
                  </a:lnTo>
                  <a:cubicBezTo>
                    <a:pt x="1585" y="1770"/>
                    <a:pt x="1598" y="1774"/>
                    <a:pt x="1613" y="1774"/>
                  </a:cubicBezTo>
                  <a:cubicBezTo>
                    <a:pt x="1616" y="1774"/>
                    <a:pt x="1620" y="1774"/>
                    <a:pt x="1623" y="1773"/>
                  </a:cubicBezTo>
                  <a:cubicBezTo>
                    <a:pt x="1641" y="1770"/>
                    <a:pt x="1657" y="1762"/>
                    <a:pt x="1667" y="1748"/>
                  </a:cubicBezTo>
                  <a:lnTo>
                    <a:pt x="2023" y="1257"/>
                  </a:lnTo>
                  <a:cubicBezTo>
                    <a:pt x="2043" y="1227"/>
                    <a:pt x="2037" y="1186"/>
                    <a:pt x="2009" y="1165"/>
                  </a:cubicBezTo>
                  <a:lnTo>
                    <a:pt x="440"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0"/>
            <p:cNvSpPr/>
            <p:nvPr/>
          </p:nvSpPr>
          <p:spPr>
            <a:xfrm>
              <a:off x="1104789" y="1352711"/>
              <a:ext cx="38297" cy="38776"/>
            </a:xfrm>
            <a:custGeom>
              <a:avLst/>
              <a:gdLst/>
              <a:ahLst/>
              <a:cxnLst/>
              <a:rect l="l" t="t" r="r" b="b"/>
              <a:pathLst>
                <a:path w="960" h="972" extrusionOk="0">
                  <a:moveTo>
                    <a:pt x="849" y="0"/>
                  </a:moveTo>
                  <a:cubicBezTo>
                    <a:pt x="823" y="0"/>
                    <a:pt x="798" y="10"/>
                    <a:pt x="778" y="30"/>
                  </a:cubicBezTo>
                  <a:lnTo>
                    <a:pt x="39" y="804"/>
                  </a:lnTo>
                  <a:cubicBezTo>
                    <a:pt x="1" y="843"/>
                    <a:pt x="2" y="907"/>
                    <a:pt x="42" y="945"/>
                  </a:cubicBezTo>
                  <a:cubicBezTo>
                    <a:pt x="61" y="962"/>
                    <a:pt x="85" y="972"/>
                    <a:pt x="110" y="972"/>
                  </a:cubicBezTo>
                  <a:cubicBezTo>
                    <a:pt x="136" y="972"/>
                    <a:pt x="163" y="962"/>
                    <a:pt x="182" y="941"/>
                  </a:cubicBezTo>
                  <a:lnTo>
                    <a:pt x="922" y="168"/>
                  </a:lnTo>
                  <a:cubicBezTo>
                    <a:pt x="960" y="129"/>
                    <a:pt x="958" y="66"/>
                    <a:pt x="918" y="28"/>
                  </a:cubicBezTo>
                  <a:cubicBezTo>
                    <a:pt x="899" y="10"/>
                    <a:pt x="874" y="0"/>
                    <a:pt x="8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0"/>
            <p:cNvSpPr/>
            <p:nvPr/>
          </p:nvSpPr>
          <p:spPr>
            <a:xfrm>
              <a:off x="1043754" y="1275599"/>
              <a:ext cx="51222" cy="69054"/>
            </a:xfrm>
            <a:custGeom>
              <a:avLst/>
              <a:gdLst/>
              <a:ahLst/>
              <a:cxnLst/>
              <a:rect l="l" t="t" r="r" b="b"/>
              <a:pathLst>
                <a:path w="1284" h="1731" extrusionOk="0">
                  <a:moveTo>
                    <a:pt x="1171" y="0"/>
                  </a:moveTo>
                  <a:cubicBezTo>
                    <a:pt x="1139" y="0"/>
                    <a:pt x="1108" y="15"/>
                    <a:pt x="1089" y="42"/>
                  </a:cubicBezTo>
                  <a:lnTo>
                    <a:pt x="32" y="1574"/>
                  </a:lnTo>
                  <a:cubicBezTo>
                    <a:pt x="0" y="1620"/>
                    <a:pt x="12" y="1682"/>
                    <a:pt x="57" y="1713"/>
                  </a:cubicBezTo>
                  <a:cubicBezTo>
                    <a:pt x="74" y="1725"/>
                    <a:pt x="94" y="1730"/>
                    <a:pt x="114" y="1730"/>
                  </a:cubicBezTo>
                  <a:cubicBezTo>
                    <a:pt x="145" y="1730"/>
                    <a:pt x="175" y="1716"/>
                    <a:pt x="195" y="1688"/>
                  </a:cubicBezTo>
                  <a:lnTo>
                    <a:pt x="1252" y="156"/>
                  </a:lnTo>
                  <a:cubicBezTo>
                    <a:pt x="1283" y="110"/>
                    <a:pt x="1272" y="48"/>
                    <a:pt x="1226" y="17"/>
                  </a:cubicBezTo>
                  <a:cubicBezTo>
                    <a:pt x="1210" y="5"/>
                    <a:pt x="1190" y="0"/>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0"/>
            <p:cNvSpPr/>
            <p:nvPr/>
          </p:nvSpPr>
          <p:spPr>
            <a:xfrm>
              <a:off x="1016347" y="1279788"/>
              <a:ext cx="24295" cy="39533"/>
            </a:xfrm>
            <a:custGeom>
              <a:avLst/>
              <a:gdLst/>
              <a:ahLst/>
              <a:cxnLst/>
              <a:rect l="l" t="t" r="r" b="b"/>
              <a:pathLst>
                <a:path w="609" h="991" extrusionOk="0">
                  <a:moveTo>
                    <a:pt x="495" y="1"/>
                  </a:moveTo>
                  <a:cubicBezTo>
                    <a:pt x="458" y="1"/>
                    <a:pt x="423" y="21"/>
                    <a:pt x="406" y="57"/>
                  </a:cubicBezTo>
                  <a:lnTo>
                    <a:pt x="24" y="848"/>
                  </a:lnTo>
                  <a:cubicBezTo>
                    <a:pt x="1" y="899"/>
                    <a:pt x="22" y="958"/>
                    <a:pt x="70" y="982"/>
                  </a:cubicBezTo>
                  <a:cubicBezTo>
                    <a:pt x="84" y="988"/>
                    <a:pt x="99" y="991"/>
                    <a:pt x="114" y="991"/>
                  </a:cubicBezTo>
                  <a:cubicBezTo>
                    <a:pt x="150" y="991"/>
                    <a:pt x="186" y="969"/>
                    <a:pt x="203" y="936"/>
                  </a:cubicBezTo>
                  <a:lnTo>
                    <a:pt x="585" y="143"/>
                  </a:lnTo>
                  <a:cubicBezTo>
                    <a:pt x="608" y="94"/>
                    <a:pt x="587" y="34"/>
                    <a:pt x="539" y="11"/>
                  </a:cubicBezTo>
                  <a:cubicBezTo>
                    <a:pt x="525" y="4"/>
                    <a:pt x="510" y="1"/>
                    <a:pt x="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0"/>
            <p:cNvSpPr/>
            <p:nvPr/>
          </p:nvSpPr>
          <p:spPr>
            <a:xfrm>
              <a:off x="896351" y="1159791"/>
              <a:ext cx="38257" cy="67219"/>
            </a:xfrm>
            <a:custGeom>
              <a:avLst/>
              <a:gdLst/>
              <a:ahLst/>
              <a:cxnLst/>
              <a:rect l="l" t="t" r="r" b="b"/>
              <a:pathLst>
                <a:path w="959" h="1685" extrusionOk="0">
                  <a:moveTo>
                    <a:pt x="845" y="0"/>
                  </a:moveTo>
                  <a:cubicBezTo>
                    <a:pt x="808" y="0"/>
                    <a:pt x="774" y="21"/>
                    <a:pt x="756" y="56"/>
                  </a:cubicBezTo>
                  <a:lnTo>
                    <a:pt x="26" y="1541"/>
                  </a:lnTo>
                  <a:cubicBezTo>
                    <a:pt x="1" y="1590"/>
                    <a:pt x="22" y="1649"/>
                    <a:pt x="70" y="1674"/>
                  </a:cubicBezTo>
                  <a:cubicBezTo>
                    <a:pt x="84" y="1682"/>
                    <a:pt x="100" y="1685"/>
                    <a:pt x="113" y="1685"/>
                  </a:cubicBezTo>
                  <a:cubicBezTo>
                    <a:pt x="149" y="1685"/>
                    <a:pt x="185" y="1664"/>
                    <a:pt x="204" y="1629"/>
                  </a:cubicBezTo>
                  <a:lnTo>
                    <a:pt x="933" y="144"/>
                  </a:lnTo>
                  <a:cubicBezTo>
                    <a:pt x="959" y="96"/>
                    <a:pt x="937" y="36"/>
                    <a:pt x="889" y="11"/>
                  </a:cubicBezTo>
                  <a:cubicBezTo>
                    <a:pt x="875" y="4"/>
                    <a:pt x="860" y="0"/>
                    <a:pt x="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0"/>
            <p:cNvSpPr/>
            <p:nvPr/>
          </p:nvSpPr>
          <p:spPr>
            <a:xfrm>
              <a:off x="856698" y="1105617"/>
              <a:ext cx="53576" cy="113095"/>
            </a:xfrm>
            <a:custGeom>
              <a:avLst/>
              <a:gdLst/>
              <a:ahLst/>
              <a:cxnLst/>
              <a:rect l="l" t="t" r="r" b="b"/>
              <a:pathLst>
                <a:path w="1343" h="2835" extrusionOk="0">
                  <a:moveTo>
                    <a:pt x="1231" y="0"/>
                  </a:moveTo>
                  <a:cubicBezTo>
                    <a:pt x="1188" y="0"/>
                    <a:pt x="1149" y="29"/>
                    <a:pt x="1137" y="73"/>
                  </a:cubicBezTo>
                  <a:cubicBezTo>
                    <a:pt x="878" y="987"/>
                    <a:pt x="505" y="1866"/>
                    <a:pt x="27" y="2686"/>
                  </a:cubicBezTo>
                  <a:cubicBezTo>
                    <a:pt x="0" y="2734"/>
                    <a:pt x="16" y="2794"/>
                    <a:pt x="63" y="2822"/>
                  </a:cubicBezTo>
                  <a:cubicBezTo>
                    <a:pt x="79" y="2830"/>
                    <a:pt x="96" y="2835"/>
                    <a:pt x="114" y="2835"/>
                  </a:cubicBezTo>
                  <a:cubicBezTo>
                    <a:pt x="147" y="2835"/>
                    <a:pt x="182" y="2818"/>
                    <a:pt x="199" y="2784"/>
                  </a:cubicBezTo>
                  <a:cubicBezTo>
                    <a:pt x="684" y="1950"/>
                    <a:pt x="1064" y="1056"/>
                    <a:pt x="1327" y="126"/>
                  </a:cubicBezTo>
                  <a:cubicBezTo>
                    <a:pt x="1342" y="74"/>
                    <a:pt x="1312" y="19"/>
                    <a:pt x="1259" y="4"/>
                  </a:cubicBezTo>
                  <a:cubicBezTo>
                    <a:pt x="1250" y="1"/>
                    <a:pt x="1240"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0"/>
            <p:cNvSpPr/>
            <p:nvPr/>
          </p:nvSpPr>
          <p:spPr>
            <a:xfrm>
              <a:off x="1210065" y="1397989"/>
              <a:ext cx="43044" cy="33869"/>
            </a:xfrm>
            <a:custGeom>
              <a:avLst/>
              <a:gdLst/>
              <a:ahLst/>
              <a:cxnLst/>
              <a:rect l="l" t="t" r="r" b="b"/>
              <a:pathLst>
                <a:path w="1079" h="849" extrusionOk="0">
                  <a:moveTo>
                    <a:pt x="966" y="1"/>
                  </a:moveTo>
                  <a:cubicBezTo>
                    <a:pt x="945" y="1"/>
                    <a:pt x="924" y="8"/>
                    <a:pt x="906" y="21"/>
                  </a:cubicBezTo>
                  <a:lnTo>
                    <a:pt x="52" y="669"/>
                  </a:lnTo>
                  <a:cubicBezTo>
                    <a:pt x="9" y="704"/>
                    <a:pt x="0" y="766"/>
                    <a:pt x="34" y="809"/>
                  </a:cubicBezTo>
                  <a:cubicBezTo>
                    <a:pt x="53" y="836"/>
                    <a:pt x="83" y="848"/>
                    <a:pt x="113" y="848"/>
                  </a:cubicBezTo>
                  <a:cubicBezTo>
                    <a:pt x="134" y="848"/>
                    <a:pt x="155" y="841"/>
                    <a:pt x="173" y="827"/>
                  </a:cubicBezTo>
                  <a:lnTo>
                    <a:pt x="1027" y="179"/>
                  </a:lnTo>
                  <a:cubicBezTo>
                    <a:pt x="1070" y="145"/>
                    <a:pt x="1078" y="83"/>
                    <a:pt x="1046" y="40"/>
                  </a:cubicBezTo>
                  <a:cubicBezTo>
                    <a:pt x="1026" y="14"/>
                    <a:pt x="996" y="1"/>
                    <a:pt x="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0"/>
            <p:cNvSpPr/>
            <p:nvPr/>
          </p:nvSpPr>
          <p:spPr>
            <a:xfrm>
              <a:off x="1207911" y="1401899"/>
              <a:ext cx="83734" cy="72804"/>
            </a:xfrm>
            <a:custGeom>
              <a:avLst/>
              <a:gdLst/>
              <a:ahLst/>
              <a:cxnLst/>
              <a:rect l="l" t="t" r="r" b="b"/>
              <a:pathLst>
                <a:path w="2099" h="1825" extrusionOk="0">
                  <a:moveTo>
                    <a:pt x="1987" y="1"/>
                  </a:moveTo>
                  <a:cubicBezTo>
                    <a:pt x="1965" y="1"/>
                    <a:pt x="1944" y="8"/>
                    <a:pt x="1926" y="22"/>
                  </a:cubicBezTo>
                  <a:cubicBezTo>
                    <a:pt x="1267" y="526"/>
                    <a:pt x="632" y="1075"/>
                    <a:pt x="41" y="1654"/>
                  </a:cubicBezTo>
                  <a:cubicBezTo>
                    <a:pt x="1" y="1692"/>
                    <a:pt x="1" y="1755"/>
                    <a:pt x="39" y="1795"/>
                  </a:cubicBezTo>
                  <a:cubicBezTo>
                    <a:pt x="59" y="1814"/>
                    <a:pt x="85" y="1824"/>
                    <a:pt x="110" y="1824"/>
                  </a:cubicBezTo>
                  <a:cubicBezTo>
                    <a:pt x="135" y="1824"/>
                    <a:pt x="160" y="1816"/>
                    <a:pt x="180" y="1797"/>
                  </a:cubicBezTo>
                  <a:cubicBezTo>
                    <a:pt x="765" y="1223"/>
                    <a:pt x="1393" y="680"/>
                    <a:pt x="2047" y="180"/>
                  </a:cubicBezTo>
                  <a:cubicBezTo>
                    <a:pt x="2090" y="145"/>
                    <a:pt x="2099" y="84"/>
                    <a:pt x="2065" y="40"/>
                  </a:cubicBezTo>
                  <a:cubicBezTo>
                    <a:pt x="2046" y="15"/>
                    <a:pt x="2016" y="1"/>
                    <a:pt x="1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0"/>
            <p:cNvSpPr/>
            <p:nvPr/>
          </p:nvSpPr>
          <p:spPr>
            <a:xfrm>
              <a:off x="817324" y="1056190"/>
              <a:ext cx="163081" cy="206563"/>
            </a:xfrm>
            <a:custGeom>
              <a:avLst/>
              <a:gdLst/>
              <a:ahLst/>
              <a:cxnLst/>
              <a:rect l="l" t="t" r="r" b="b"/>
              <a:pathLst>
                <a:path w="4088" h="5178" extrusionOk="0">
                  <a:moveTo>
                    <a:pt x="2446" y="1"/>
                  </a:moveTo>
                  <a:cubicBezTo>
                    <a:pt x="2408" y="1"/>
                    <a:pt x="2369" y="5"/>
                    <a:pt x="2329" y="15"/>
                  </a:cubicBezTo>
                  <a:cubicBezTo>
                    <a:pt x="2143" y="59"/>
                    <a:pt x="1974" y="198"/>
                    <a:pt x="1880" y="385"/>
                  </a:cubicBezTo>
                  <a:lnTo>
                    <a:pt x="12" y="4073"/>
                  </a:lnTo>
                  <a:cubicBezTo>
                    <a:pt x="1" y="4100"/>
                    <a:pt x="6" y="4136"/>
                    <a:pt x="32" y="4156"/>
                  </a:cubicBezTo>
                  <a:lnTo>
                    <a:pt x="1409" y="5178"/>
                  </a:lnTo>
                  <a:cubicBezTo>
                    <a:pt x="1409" y="5178"/>
                    <a:pt x="2419" y="3182"/>
                    <a:pt x="3118" y="1912"/>
                  </a:cubicBezTo>
                  <a:cubicBezTo>
                    <a:pt x="3390" y="1421"/>
                    <a:pt x="3750" y="1203"/>
                    <a:pt x="4088" y="1119"/>
                  </a:cubicBezTo>
                  <a:lnTo>
                    <a:pt x="2685" y="77"/>
                  </a:lnTo>
                  <a:cubicBezTo>
                    <a:pt x="2617" y="26"/>
                    <a:pt x="2535" y="1"/>
                    <a:pt x="244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0"/>
            <p:cNvSpPr/>
            <p:nvPr/>
          </p:nvSpPr>
          <p:spPr>
            <a:xfrm>
              <a:off x="1159960" y="1325903"/>
              <a:ext cx="181351" cy="186817"/>
            </a:xfrm>
            <a:custGeom>
              <a:avLst/>
              <a:gdLst/>
              <a:ahLst/>
              <a:cxnLst/>
              <a:rect l="l" t="t" r="r" b="b"/>
              <a:pathLst>
                <a:path w="4546" h="4683" extrusionOk="0">
                  <a:moveTo>
                    <a:pt x="3093" y="1"/>
                  </a:moveTo>
                  <a:lnTo>
                    <a:pt x="3093" y="1"/>
                  </a:lnTo>
                  <a:cubicBezTo>
                    <a:pt x="3119" y="358"/>
                    <a:pt x="3019" y="776"/>
                    <a:pt x="2615" y="1189"/>
                  </a:cubicBezTo>
                  <a:cubicBezTo>
                    <a:pt x="1665" y="2165"/>
                    <a:pt x="175" y="3586"/>
                    <a:pt x="1" y="3752"/>
                  </a:cubicBezTo>
                  <a:lnTo>
                    <a:pt x="1237" y="4670"/>
                  </a:lnTo>
                  <a:cubicBezTo>
                    <a:pt x="1249" y="4679"/>
                    <a:pt x="1262" y="4683"/>
                    <a:pt x="1275" y="4683"/>
                  </a:cubicBezTo>
                  <a:cubicBezTo>
                    <a:pt x="1293" y="4683"/>
                    <a:pt x="1310" y="4676"/>
                    <a:pt x="1323" y="4665"/>
                  </a:cubicBezTo>
                  <a:lnTo>
                    <a:pt x="4309" y="1810"/>
                  </a:lnTo>
                  <a:cubicBezTo>
                    <a:pt x="4462" y="1664"/>
                    <a:pt x="4546" y="1463"/>
                    <a:pt x="4534" y="1273"/>
                  </a:cubicBezTo>
                  <a:cubicBezTo>
                    <a:pt x="4525" y="1137"/>
                    <a:pt x="4471" y="1024"/>
                    <a:pt x="4375" y="952"/>
                  </a:cubicBezTo>
                  <a:lnTo>
                    <a:pt x="3093"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0"/>
            <p:cNvSpPr/>
            <p:nvPr/>
          </p:nvSpPr>
          <p:spPr>
            <a:xfrm>
              <a:off x="803042" y="1044462"/>
              <a:ext cx="337650" cy="333621"/>
            </a:xfrm>
            <a:custGeom>
              <a:avLst/>
              <a:gdLst/>
              <a:ahLst/>
              <a:cxnLst/>
              <a:rect l="l" t="t" r="r" b="b"/>
              <a:pathLst>
                <a:path w="8464" h="8363" extrusionOk="0">
                  <a:moveTo>
                    <a:pt x="2804" y="0"/>
                  </a:moveTo>
                  <a:cubicBezTo>
                    <a:pt x="2744" y="0"/>
                    <a:pt x="2682" y="7"/>
                    <a:pt x="2620" y="22"/>
                  </a:cubicBezTo>
                  <a:cubicBezTo>
                    <a:pt x="2350" y="85"/>
                    <a:pt x="2108" y="282"/>
                    <a:pt x="1974" y="547"/>
                  </a:cubicBezTo>
                  <a:lnTo>
                    <a:pt x="44" y="4355"/>
                  </a:lnTo>
                  <a:cubicBezTo>
                    <a:pt x="1" y="4440"/>
                    <a:pt x="25" y="4545"/>
                    <a:pt x="103" y="4603"/>
                  </a:cubicBezTo>
                  <a:lnTo>
                    <a:pt x="5110" y="8323"/>
                  </a:lnTo>
                  <a:cubicBezTo>
                    <a:pt x="5146" y="8349"/>
                    <a:pt x="5187" y="8362"/>
                    <a:pt x="5229" y="8362"/>
                  </a:cubicBezTo>
                  <a:cubicBezTo>
                    <a:pt x="5290" y="8362"/>
                    <a:pt x="5350" y="8335"/>
                    <a:pt x="5388" y="8282"/>
                  </a:cubicBezTo>
                  <a:cubicBezTo>
                    <a:pt x="5454" y="8194"/>
                    <a:pt x="5435" y="8071"/>
                    <a:pt x="5347" y="8004"/>
                  </a:cubicBezTo>
                  <a:lnTo>
                    <a:pt x="475" y="4384"/>
                  </a:lnTo>
                  <a:lnTo>
                    <a:pt x="2328" y="726"/>
                  </a:lnTo>
                  <a:cubicBezTo>
                    <a:pt x="2409" y="564"/>
                    <a:pt x="2553" y="445"/>
                    <a:pt x="2711" y="408"/>
                  </a:cubicBezTo>
                  <a:cubicBezTo>
                    <a:pt x="2738" y="402"/>
                    <a:pt x="2770" y="397"/>
                    <a:pt x="2805" y="397"/>
                  </a:cubicBezTo>
                  <a:cubicBezTo>
                    <a:pt x="2861" y="397"/>
                    <a:pt x="2923" y="410"/>
                    <a:pt x="2979" y="452"/>
                  </a:cubicBezTo>
                  <a:lnTo>
                    <a:pt x="8119" y="4271"/>
                  </a:lnTo>
                  <a:cubicBezTo>
                    <a:pt x="8155" y="4297"/>
                    <a:pt x="8197" y="4310"/>
                    <a:pt x="8239" y="4310"/>
                  </a:cubicBezTo>
                  <a:cubicBezTo>
                    <a:pt x="8299" y="4310"/>
                    <a:pt x="8359" y="4283"/>
                    <a:pt x="8397" y="4230"/>
                  </a:cubicBezTo>
                  <a:cubicBezTo>
                    <a:pt x="8464" y="4141"/>
                    <a:pt x="8445" y="4018"/>
                    <a:pt x="8356" y="3952"/>
                  </a:cubicBezTo>
                  <a:lnTo>
                    <a:pt x="3215" y="134"/>
                  </a:lnTo>
                  <a:cubicBezTo>
                    <a:pt x="3097" y="45"/>
                    <a:pt x="2955" y="0"/>
                    <a:pt x="2804"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0"/>
            <p:cNvSpPr/>
            <p:nvPr/>
          </p:nvSpPr>
          <p:spPr>
            <a:xfrm>
              <a:off x="1218882" y="799163"/>
              <a:ext cx="275178" cy="488683"/>
            </a:xfrm>
            <a:custGeom>
              <a:avLst/>
              <a:gdLst/>
              <a:ahLst/>
              <a:cxnLst/>
              <a:rect l="l" t="t" r="r" b="b"/>
              <a:pathLst>
                <a:path w="6898" h="12250" extrusionOk="0">
                  <a:moveTo>
                    <a:pt x="5290" y="1"/>
                  </a:moveTo>
                  <a:cubicBezTo>
                    <a:pt x="5230" y="1"/>
                    <a:pt x="5170" y="28"/>
                    <a:pt x="5131" y="80"/>
                  </a:cubicBezTo>
                  <a:cubicBezTo>
                    <a:pt x="5065" y="169"/>
                    <a:pt x="5083" y="292"/>
                    <a:pt x="5172" y="358"/>
                  </a:cubicBezTo>
                  <a:cubicBezTo>
                    <a:pt x="6046" y="1008"/>
                    <a:pt x="6493" y="1618"/>
                    <a:pt x="6461" y="2122"/>
                  </a:cubicBezTo>
                  <a:cubicBezTo>
                    <a:pt x="6436" y="2518"/>
                    <a:pt x="6114" y="2781"/>
                    <a:pt x="5846" y="2933"/>
                  </a:cubicBezTo>
                  <a:cubicBezTo>
                    <a:pt x="4981" y="3423"/>
                    <a:pt x="4182" y="3414"/>
                    <a:pt x="4190" y="3422"/>
                  </a:cubicBezTo>
                  <a:lnTo>
                    <a:pt x="4189" y="3422"/>
                  </a:lnTo>
                  <a:cubicBezTo>
                    <a:pt x="4111" y="3422"/>
                    <a:pt x="4041" y="3468"/>
                    <a:pt x="4009" y="3537"/>
                  </a:cubicBezTo>
                  <a:lnTo>
                    <a:pt x="48" y="11967"/>
                  </a:lnTo>
                  <a:cubicBezTo>
                    <a:pt x="0" y="12067"/>
                    <a:pt x="45" y="12185"/>
                    <a:pt x="143" y="12231"/>
                  </a:cubicBezTo>
                  <a:cubicBezTo>
                    <a:pt x="171" y="12243"/>
                    <a:pt x="198" y="12249"/>
                    <a:pt x="227" y="12249"/>
                  </a:cubicBezTo>
                  <a:cubicBezTo>
                    <a:pt x="303" y="12249"/>
                    <a:pt x="373" y="12207"/>
                    <a:pt x="409" y="12134"/>
                  </a:cubicBezTo>
                  <a:lnTo>
                    <a:pt x="4318" y="3814"/>
                  </a:lnTo>
                  <a:cubicBezTo>
                    <a:pt x="4598" y="3796"/>
                    <a:pt x="5289" y="3705"/>
                    <a:pt x="6044" y="3277"/>
                  </a:cubicBezTo>
                  <a:cubicBezTo>
                    <a:pt x="6550" y="2991"/>
                    <a:pt x="6831" y="2600"/>
                    <a:pt x="6858" y="2145"/>
                  </a:cubicBezTo>
                  <a:cubicBezTo>
                    <a:pt x="6898" y="1492"/>
                    <a:pt x="6411" y="782"/>
                    <a:pt x="5409" y="39"/>
                  </a:cubicBezTo>
                  <a:cubicBezTo>
                    <a:pt x="5373" y="13"/>
                    <a:pt x="5332" y="1"/>
                    <a:pt x="5290"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0"/>
            <p:cNvSpPr/>
            <p:nvPr/>
          </p:nvSpPr>
          <p:spPr>
            <a:xfrm>
              <a:off x="1002624" y="1200561"/>
              <a:ext cx="350815" cy="325882"/>
            </a:xfrm>
            <a:custGeom>
              <a:avLst/>
              <a:gdLst/>
              <a:ahLst/>
              <a:cxnLst/>
              <a:rect l="l" t="t" r="r" b="b"/>
              <a:pathLst>
                <a:path w="8794" h="8169" extrusionOk="0">
                  <a:moveTo>
                    <a:pt x="3238" y="0"/>
                  </a:moveTo>
                  <a:cubicBezTo>
                    <a:pt x="3177" y="0"/>
                    <a:pt x="3117" y="27"/>
                    <a:pt x="3078" y="80"/>
                  </a:cubicBezTo>
                  <a:cubicBezTo>
                    <a:pt x="3012" y="168"/>
                    <a:pt x="3031" y="291"/>
                    <a:pt x="3120" y="358"/>
                  </a:cubicBezTo>
                  <a:lnTo>
                    <a:pt x="8259" y="4175"/>
                  </a:lnTo>
                  <a:cubicBezTo>
                    <a:pt x="8351" y="4243"/>
                    <a:pt x="8374" y="4345"/>
                    <a:pt x="8379" y="4419"/>
                  </a:cubicBezTo>
                  <a:cubicBezTo>
                    <a:pt x="8389" y="4581"/>
                    <a:pt x="8316" y="4752"/>
                    <a:pt x="8184" y="4879"/>
                  </a:cubicBezTo>
                  <a:lnTo>
                    <a:pt x="5217" y="7711"/>
                  </a:lnTo>
                  <a:lnTo>
                    <a:pt x="344" y="4091"/>
                  </a:lnTo>
                  <a:cubicBezTo>
                    <a:pt x="309" y="4065"/>
                    <a:pt x="267" y="4052"/>
                    <a:pt x="226" y="4052"/>
                  </a:cubicBezTo>
                  <a:cubicBezTo>
                    <a:pt x="166" y="4052"/>
                    <a:pt x="106" y="4080"/>
                    <a:pt x="67" y="4132"/>
                  </a:cubicBezTo>
                  <a:cubicBezTo>
                    <a:pt x="1" y="4221"/>
                    <a:pt x="20" y="4344"/>
                    <a:pt x="107" y="4410"/>
                  </a:cubicBezTo>
                  <a:lnTo>
                    <a:pt x="5115" y="8129"/>
                  </a:lnTo>
                  <a:cubicBezTo>
                    <a:pt x="5151" y="8155"/>
                    <a:pt x="5191" y="8169"/>
                    <a:pt x="5234" y="8169"/>
                  </a:cubicBezTo>
                  <a:cubicBezTo>
                    <a:pt x="5284" y="8169"/>
                    <a:pt x="5332" y="8150"/>
                    <a:pt x="5373" y="8115"/>
                  </a:cubicBezTo>
                  <a:lnTo>
                    <a:pt x="8461" y="5166"/>
                  </a:lnTo>
                  <a:cubicBezTo>
                    <a:pt x="8675" y="4961"/>
                    <a:pt x="8794" y="4673"/>
                    <a:pt x="8777" y="4395"/>
                  </a:cubicBezTo>
                  <a:cubicBezTo>
                    <a:pt x="8762" y="4171"/>
                    <a:pt x="8662" y="3981"/>
                    <a:pt x="8496" y="3858"/>
                  </a:cubicBezTo>
                  <a:lnTo>
                    <a:pt x="3356" y="39"/>
                  </a:lnTo>
                  <a:cubicBezTo>
                    <a:pt x="3321" y="13"/>
                    <a:pt x="3279" y="0"/>
                    <a:pt x="3238"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0"/>
            <p:cNvSpPr/>
            <p:nvPr/>
          </p:nvSpPr>
          <p:spPr>
            <a:xfrm>
              <a:off x="1026680" y="766491"/>
              <a:ext cx="412129" cy="378460"/>
            </a:xfrm>
            <a:custGeom>
              <a:avLst/>
              <a:gdLst/>
              <a:ahLst/>
              <a:cxnLst/>
              <a:rect l="l" t="t" r="r" b="b"/>
              <a:pathLst>
                <a:path w="10331" h="9487" extrusionOk="0">
                  <a:moveTo>
                    <a:pt x="8249" y="0"/>
                  </a:moveTo>
                  <a:cubicBezTo>
                    <a:pt x="8084" y="0"/>
                    <a:pt x="7930" y="26"/>
                    <a:pt x="7787" y="79"/>
                  </a:cubicBezTo>
                  <a:cubicBezTo>
                    <a:pt x="7360" y="237"/>
                    <a:pt x="7068" y="620"/>
                    <a:pt x="6939" y="1187"/>
                  </a:cubicBezTo>
                  <a:cubicBezTo>
                    <a:pt x="6748" y="2032"/>
                    <a:pt x="6863" y="2720"/>
                    <a:pt x="6925" y="2994"/>
                  </a:cubicBezTo>
                  <a:lnTo>
                    <a:pt x="88" y="9140"/>
                  </a:lnTo>
                  <a:cubicBezTo>
                    <a:pt x="7" y="9214"/>
                    <a:pt x="1" y="9338"/>
                    <a:pt x="75" y="9420"/>
                  </a:cubicBezTo>
                  <a:cubicBezTo>
                    <a:pt x="114" y="9463"/>
                    <a:pt x="167" y="9486"/>
                    <a:pt x="222" y="9486"/>
                  </a:cubicBezTo>
                  <a:cubicBezTo>
                    <a:pt x="269" y="9486"/>
                    <a:pt x="317" y="9470"/>
                    <a:pt x="355" y="9436"/>
                  </a:cubicBezTo>
                  <a:lnTo>
                    <a:pt x="7280" y="3209"/>
                  </a:lnTo>
                  <a:cubicBezTo>
                    <a:pt x="7338" y="3157"/>
                    <a:pt x="7359" y="3076"/>
                    <a:pt x="7337" y="3002"/>
                  </a:cubicBezTo>
                  <a:cubicBezTo>
                    <a:pt x="7334" y="2994"/>
                    <a:pt x="7107" y="2242"/>
                    <a:pt x="7327" y="1274"/>
                  </a:cubicBezTo>
                  <a:cubicBezTo>
                    <a:pt x="7395" y="976"/>
                    <a:pt x="7553" y="590"/>
                    <a:pt x="7925" y="452"/>
                  </a:cubicBezTo>
                  <a:cubicBezTo>
                    <a:pt x="8022" y="416"/>
                    <a:pt x="8131" y="398"/>
                    <a:pt x="8249" y="398"/>
                  </a:cubicBezTo>
                  <a:cubicBezTo>
                    <a:pt x="8700" y="398"/>
                    <a:pt x="9293" y="661"/>
                    <a:pt x="9987" y="1177"/>
                  </a:cubicBezTo>
                  <a:cubicBezTo>
                    <a:pt x="10022" y="1203"/>
                    <a:pt x="10064" y="1216"/>
                    <a:pt x="10106" y="1216"/>
                  </a:cubicBezTo>
                  <a:cubicBezTo>
                    <a:pt x="10167" y="1216"/>
                    <a:pt x="10226" y="1189"/>
                    <a:pt x="10264" y="1136"/>
                  </a:cubicBezTo>
                  <a:cubicBezTo>
                    <a:pt x="10331" y="1048"/>
                    <a:pt x="10312" y="925"/>
                    <a:pt x="10223" y="858"/>
                  </a:cubicBezTo>
                  <a:cubicBezTo>
                    <a:pt x="9455" y="287"/>
                    <a:pt x="8793" y="0"/>
                    <a:pt x="8249"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0"/>
            <p:cNvSpPr/>
            <p:nvPr/>
          </p:nvSpPr>
          <p:spPr>
            <a:xfrm>
              <a:off x="780822" y="1213805"/>
              <a:ext cx="439575" cy="342557"/>
            </a:xfrm>
            <a:custGeom>
              <a:avLst/>
              <a:gdLst/>
              <a:ahLst/>
              <a:cxnLst/>
              <a:rect l="l" t="t" r="r" b="b"/>
              <a:pathLst>
                <a:path w="11019" h="8587" extrusionOk="0">
                  <a:moveTo>
                    <a:pt x="779" y="1"/>
                  </a:moveTo>
                  <a:cubicBezTo>
                    <a:pt x="719" y="1"/>
                    <a:pt x="658" y="28"/>
                    <a:pt x="619" y="80"/>
                  </a:cubicBezTo>
                  <a:lnTo>
                    <a:pt x="65" y="828"/>
                  </a:lnTo>
                  <a:cubicBezTo>
                    <a:pt x="0" y="916"/>
                    <a:pt x="18" y="1039"/>
                    <a:pt x="106" y="1106"/>
                  </a:cubicBezTo>
                  <a:lnTo>
                    <a:pt x="10127" y="8547"/>
                  </a:lnTo>
                  <a:cubicBezTo>
                    <a:pt x="10160" y="8574"/>
                    <a:pt x="10203" y="8586"/>
                    <a:pt x="10245" y="8586"/>
                  </a:cubicBezTo>
                  <a:cubicBezTo>
                    <a:pt x="10254" y="8586"/>
                    <a:pt x="10265" y="8585"/>
                    <a:pt x="10273" y="8584"/>
                  </a:cubicBezTo>
                  <a:cubicBezTo>
                    <a:pt x="10326" y="8576"/>
                    <a:pt x="10371" y="8547"/>
                    <a:pt x="10403" y="8505"/>
                  </a:cubicBezTo>
                  <a:lnTo>
                    <a:pt x="10953" y="7755"/>
                  </a:lnTo>
                  <a:cubicBezTo>
                    <a:pt x="11018" y="7665"/>
                    <a:pt x="10999" y="7542"/>
                    <a:pt x="10911" y="7478"/>
                  </a:cubicBezTo>
                  <a:cubicBezTo>
                    <a:pt x="10876" y="7451"/>
                    <a:pt x="10834" y="7439"/>
                    <a:pt x="10793" y="7439"/>
                  </a:cubicBezTo>
                  <a:cubicBezTo>
                    <a:pt x="10732" y="7439"/>
                    <a:pt x="10672" y="7467"/>
                    <a:pt x="10633" y="7520"/>
                  </a:cubicBezTo>
                  <a:lnTo>
                    <a:pt x="10202" y="8109"/>
                  </a:lnTo>
                  <a:lnTo>
                    <a:pt x="501" y="905"/>
                  </a:lnTo>
                  <a:lnTo>
                    <a:pt x="938" y="317"/>
                  </a:lnTo>
                  <a:cubicBezTo>
                    <a:pt x="1003" y="229"/>
                    <a:pt x="985" y="106"/>
                    <a:pt x="897" y="39"/>
                  </a:cubicBezTo>
                  <a:cubicBezTo>
                    <a:pt x="862" y="13"/>
                    <a:pt x="820" y="1"/>
                    <a:pt x="779"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 name="Google Shape;1229;p20"/>
          <p:cNvGrpSpPr/>
          <p:nvPr/>
        </p:nvGrpSpPr>
        <p:grpSpPr>
          <a:xfrm>
            <a:off x="8225099" y="3770587"/>
            <a:ext cx="1617164" cy="1316285"/>
            <a:chOff x="7573474" y="3466512"/>
            <a:chExt cx="1617164" cy="1316285"/>
          </a:xfrm>
        </p:grpSpPr>
        <p:sp>
          <p:nvSpPr>
            <p:cNvPr id="1230" name="Google Shape;1230;p20"/>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0"/>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0"/>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0"/>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0"/>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0"/>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0"/>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0"/>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0"/>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0"/>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0"/>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0"/>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0"/>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0"/>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0"/>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0"/>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0"/>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0"/>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0"/>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0"/>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0"/>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0"/>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0"/>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0"/>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0"/>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0"/>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0"/>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0"/>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0"/>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0"/>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0"/>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0"/>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0"/>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0"/>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0"/>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0"/>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0"/>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0"/>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0"/>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0"/>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0"/>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0"/>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0"/>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0"/>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0"/>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0"/>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0"/>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0"/>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0"/>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9" name="Google Shape;1279;p20"/>
          <p:cNvGrpSpPr/>
          <p:nvPr/>
        </p:nvGrpSpPr>
        <p:grpSpPr>
          <a:xfrm>
            <a:off x="712838" y="219133"/>
            <a:ext cx="9129414" cy="4679540"/>
            <a:chOff x="712838" y="219133"/>
            <a:chExt cx="9129414" cy="4679540"/>
          </a:xfrm>
        </p:grpSpPr>
        <p:grpSp>
          <p:nvGrpSpPr>
            <p:cNvPr id="1280" name="Google Shape;1280;p20"/>
            <p:cNvGrpSpPr/>
            <p:nvPr/>
          </p:nvGrpSpPr>
          <p:grpSpPr>
            <a:xfrm rot="2403300" flipH="1">
              <a:off x="7764393" y="800929"/>
              <a:ext cx="2081052" cy="748649"/>
              <a:chOff x="-370250" y="165063"/>
              <a:chExt cx="2081125" cy="748675"/>
            </a:xfrm>
          </p:grpSpPr>
          <p:grpSp>
            <p:nvGrpSpPr>
              <p:cNvPr id="1281" name="Google Shape;1281;p20"/>
              <p:cNvGrpSpPr/>
              <p:nvPr/>
            </p:nvGrpSpPr>
            <p:grpSpPr>
              <a:xfrm>
                <a:off x="1359350" y="210138"/>
                <a:ext cx="351525" cy="226000"/>
                <a:chOff x="2671300" y="2198700"/>
                <a:chExt cx="351525" cy="226000"/>
              </a:xfrm>
            </p:grpSpPr>
            <p:sp>
              <p:nvSpPr>
                <p:cNvPr id="1282" name="Google Shape;1282;p20"/>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0"/>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0"/>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5" name="Google Shape;1285;p20"/>
              <p:cNvSpPr/>
              <p:nvPr/>
            </p:nvSpPr>
            <p:spPr>
              <a:xfrm>
                <a:off x="-370250" y="165063"/>
                <a:ext cx="1676550" cy="748675"/>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6" name="Google Shape;1286;p20"/>
            <p:cNvSpPr/>
            <p:nvPr/>
          </p:nvSpPr>
          <p:spPr>
            <a:xfrm>
              <a:off x="712838" y="312597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7" name="Google Shape;1287;p20"/>
            <p:cNvGrpSpPr/>
            <p:nvPr/>
          </p:nvGrpSpPr>
          <p:grpSpPr>
            <a:xfrm>
              <a:off x="1101175" y="4782788"/>
              <a:ext cx="103900" cy="115875"/>
              <a:chOff x="1385075" y="3682325"/>
              <a:chExt cx="103900" cy="115875"/>
            </a:xfrm>
          </p:grpSpPr>
          <p:sp>
            <p:nvSpPr>
              <p:cNvPr id="1288" name="Google Shape;1288;p20"/>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0"/>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20"/>
            <p:cNvSpPr/>
            <p:nvPr/>
          </p:nvSpPr>
          <p:spPr>
            <a:xfrm>
              <a:off x="8583438" y="241025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1" name="Google Shape;1291;p20"/>
            <p:cNvGrpSpPr/>
            <p:nvPr/>
          </p:nvGrpSpPr>
          <p:grpSpPr>
            <a:xfrm>
              <a:off x="834972" y="1467702"/>
              <a:ext cx="195076" cy="215146"/>
              <a:chOff x="3080000" y="3727500"/>
              <a:chExt cx="99625" cy="109875"/>
            </a:xfrm>
          </p:grpSpPr>
          <p:sp>
            <p:nvSpPr>
              <p:cNvPr id="1292" name="Google Shape;1292;p20"/>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0"/>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0"/>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0"/>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6" name="Google Shape;1296;p20"/>
            <p:cNvGrpSpPr/>
            <p:nvPr/>
          </p:nvGrpSpPr>
          <p:grpSpPr>
            <a:xfrm>
              <a:off x="3901947" y="4683527"/>
              <a:ext cx="195076" cy="215146"/>
              <a:chOff x="3080000" y="3727500"/>
              <a:chExt cx="99625" cy="109875"/>
            </a:xfrm>
          </p:grpSpPr>
          <p:sp>
            <p:nvSpPr>
              <p:cNvPr id="1297" name="Google Shape;1297;p20"/>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0"/>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0"/>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0"/>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1" name="Google Shape;1301;p20"/>
            <p:cNvSpPr/>
            <p:nvPr/>
          </p:nvSpPr>
          <p:spPr>
            <a:xfrm>
              <a:off x="6395013" y="46041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2" name="Google Shape;1302;p2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3" name="Google Shape;1303;p20"/>
          <p:cNvSpPr txBox="1">
            <a:spLocks noGrp="1"/>
          </p:cNvSpPr>
          <p:nvPr>
            <p:ph type="title" idx="2"/>
          </p:nvPr>
        </p:nvSpPr>
        <p:spPr>
          <a:xfrm>
            <a:off x="1101175"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04" name="Google Shape;1304;p20"/>
          <p:cNvSpPr txBox="1">
            <a:spLocks noGrp="1"/>
          </p:cNvSpPr>
          <p:nvPr>
            <p:ph type="subTitle" idx="1"/>
          </p:nvPr>
        </p:nvSpPr>
        <p:spPr>
          <a:xfrm>
            <a:off x="1101175" y="22105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05" name="Google Shape;1305;p20"/>
          <p:cNvSpPr txBox="1">
            <a:spLocks noGrp="1"/>
          </p:cNvSpPr>
          <p:nvPr>
            <p:ph type="title" idx="3"/>
          </p:nvPr>
        </p:nvSpPr>
        <p:spPr>
          <a:xfrm>
            <a:off x="3578948"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06" name="Google Shape;1306;p20"/>
          <p:cNvSpPr txBox="1">
            <a:spLocks noGrp="1"/>
          </p:cNvSpPr>
          <p:nvPr>
            <p:ph type="subTitle" idx="4"/>
          </p:nvPr>
        </p:nvSpPr>
        <p:spPr>
          <a:xfrm>
            <a:off x="3579000" y="22105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07" name="Google Shape;1307;p20"/>
          <p:cNvSpPr txBox="1">
            <a:spLocks noGrp="1"/>
          </p:cNvSpPr>
          <p:nvPr>
            <p:ph type="title" idx="5"/>
          </p:nvPr>
        </p:nvSpPr>
        <p:spPr>
          <a:xfrm>
            <a:off x="1101175" y="31162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08" name="Google Shape;1308;p20"/>
          <p:cNvSpPr txBox="1">
            <a:spLocks noGrp="1"/>
          </p:cNvSpPr>
          <p:nvPr>
            <p:ph type="subTitle" idx="6"/>
          </p:nvPr>
        </p:nvSpPr>
        <p:spPr>
          <a:xfrm>
            <a:off x="1101175" y="36439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09" name="Google Shape;1309;p20"/>
          <p:cNvSpPr txBox="1">
            <a:spLocks noGrp="1"/>
          </p:cNvSpPr>
          <p:nvPr>
            <p:ph type="title" idx="7"/>
          </p:nvPr>
        </p:nvSpPr>
        <p:spPr>
          <a:xfrm>
            <a:off x="3578948" y="31162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10" name="Google Shape;1310;p20"/>
          <p:cNvSpPr txBox="1">
            <a:spLocks noGrp="1"/>
          </p:cNvSpPr>
          <p:nvPr>
            <p:ph type="subTitle" idx="8"/>
          </p:nvPr>
        </p:nvSpPr>
        <p:spPr>
          <a:xfrm>
            <a:off x="3578947" y="36439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11" name="Google Shape;1311;p20"/>
          <p:cNvSpPr txBox="1">
            <a:spLocks noGrp="1"/>
          </p:cNvSpPr>
          <p:nvPr>
            <p:ph type="title" idx="9"/>
          </p:nvPr>
        </p:nvSpPr>
        <p:spPr>
          <a:xfrm>
            <a:off x="6056727"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12" name="Google Shape;1312;p20"/>
          <p:cNvSpPr txBox="1">
            <a:spLocks noGrp="1"/>
          </p:cNvSpPr>
          <p:nvPr>
            <p:ph type="subTitle" idx="13"/>
          </p:nvPr>
        </p:nvSpPr>
        <p:spPr>
          <a:xfrm>
            <a:off x="6056725" y="22105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13" name="Google Shape;1313;p20"/>
          <p:cNvSpPr txBox="1">
            <a:spLocks noGrp="1"/>
          </p:cNvSpPr>
          <p:nvPr>
            <p:ph type="title" idx="14"/>
          </p:nvPr>
        </p:nvSpPr>
        <p:spPr>
          <a:xfrm>
            <a:off x="6056727" y="31162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14" name="Google Shape;1314;p20"/>
          <p:cNvSpPr txBox="1">
            <a:spLocks noGrp="1"/>
          </p:cNvSpPr>
          <p:nvPr>
            <p:ph type="subTitle" idx="15"/>
          </p:nvPr>
        </p:nvSpPr>
        <p:spPr>
          <a:xfrm>
            <a:off x="6056725" y="36439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Nanum Pen Script"/>
              <a:buNone/>
              <a:defRPr sz="3500" b="1">
                <a:solidFill>
                  <a:schemeClr val="dk1"/>
                </a:solidFill>
                <a:latin typeface="Nanum Pen Script"/>
                <a:ea typeface="Nanum Pen Script"/>
                <a:cs typeface="Nanum Pen Script"/>
                <a:sym typeface="Nanum Pen Script"/>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1pPr>
            <a:lvl2pPr marL="914400" lvl="1"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2pPr>
            <a:lvl3pPr marL="1371600" lvl="2"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3pPr>
            <a:lvl4pPr marL="1828800" lvl="3"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4pPr>
            <a:lvl5pPr marL="2286000" lvl="4"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5pPr>
            <a:lvl6pPr marL="2743200" lvl="5"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6pPr>
            <a:lvl7pPr marL="3200400" lvl="6"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7pPr>
            <a:lvl8pPr marL="3657600" lvl="7"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8pPr>
            <a:lvl9pPr marL="4114800" lvl="8" indent="-317500">
              <a:lnSpc>
                <a:spcPct val="115000"/>
              </a:lnSpc>
              <a:spcBef>
                <a:spcPts val="1600"/>
              </a:spcBef>
              <a:spcAft>
                <a:spcPts val="160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58" r:id="rId4"/>
    <p:sldLayoutId id="2147483659" r:id="rId5"/>
    <p:sldLayoutId id="2147483661" r:id="rId6"/>
    <p:sldLayoutId id="2147483664" r:id="rId7"/>
    <p:sldLayoutId id="2147483665" r:id="rId8"/>
    <p:sldLayoutId id="2147483666" r:id="rId9"/>
    <p:sldLayoutId id="214748367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32" Type="http://schemas.openxmlformats.org/officeDocument/2006/relationships/image" Target="../media/image18.png"/><Relationship Id="rId5" Type="http://schemas.openxmlformats.org/officeDocument/2006/relationships/image" Target="../media/image17.png"/><Relationship Id="rId31" Type="http://schemas.openxmlformats.org/officeDocument/2006/relationships/image" Target="../media/image92.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20" Type="http://schemas.openxmlformats.org/officeDocument/2006/relationships/image" Target="../media/image20.png"/><Relationship Id="rId1" Type="http://schemas.openxmlformats.org/officeDocument/2006/relationships/slideLayout" Target="../slideLayouts/slideLayout2.xml"/><Relationship Id="rId37" Type="http://schemas.openxmlformats.org/officeDocument/2006/relationships/image" Target="../media/image36.svg"/><Relationship Id="rId19" Type="http://schemas.openxmlformats.org/officeDocument/2006/relationships/image" Target="../media/image154.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NUL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7" Type="http://schemas.openxmlformats.org/officeDocument/2006/relationships/image" Target="../media/image34.png"/><Relationship Id="rId25" Type="http://schemas.openxmlformats.org/officeDocument/2006/relationships/image" Target="NUL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NULL"/></Relationships>
</file>

<file path=ppt/slides/_rels/slide2.xml.rels><?xml version="1.0" encoding="UTF-8" standalone="yes"?>
<Relationships xmlns="http://schemas.openxmlformats.org/package/2006/relationships"><Relationship Id="rId18" Type="http://schemas.openxmlformats.org/officeDocument/2006/relationships/image" Target="../media/image17.svg"/><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sv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sv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6" Type="http://schemas.openxmlformats.org/officeDocument/2006/relationships/image" Target="../media/image11.png"/><Relationship Id="rId25" Type="http://schemas.openxmlformats.org/officeDocument/2006/relationships/image" Target="../media/image241.svg"/><Relationship Id="rId2" Type="http://schemas.openxmlformats.org/officeDocument/2006/relationships/image" Target="../media/image10.png"/><Relationship Id="rId1" Type="http://schemas.openxmlformats.org/officeDocument/2006/relationships/slideLayout" Target="../slideLayouts/slideLayout1.xml"/><Relationship Id="rId9" Type="http://schemas.openxmlformats.org/officeDocument/2006/relationships/image" Target="../media/image169.sv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png"/><Relationship Id="rId7" Type="http://schemas.openxmlformats.org/officeDocument/2006/relationships/image" Target="../media/image48.svg"/><Relationship Id="rId2" Type="http://schemas.openxmlformats.org/officeDocument/2006/relationships/notesSlide" Target="../notesSlides/notesSlide21.xml"/><Relationship Id="rId1" Type="http://schemas.openxmlformats.org/officeDocument/2006/relationships/slideLayout" Target="../slideLayouts/slideLayout2.xml"/><Relationship Id="rId9" Type="http://schemas.openxmlformats.org/officeDocument/2006/relationships/image" Target="../media/image50.sv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11"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sv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26" Type="http://schemas.openxmlformats.org/officeDocument/2006/relationships/image" Target="../media/image11.png"/><Relationship Id="rId25" Type="http://schemas.openxmlformats.org/officeDocument/2006/relationships/image" Target="../media/image241.svg"/><Relationship Id="rId2" Type="http://schemas.openxmlformats.org/officeDocument/2006/relationships/image" Target="../media/image10.png"/><Relationship Id="rId1" Type="http://schemas.openxmlformats.org/officeDocument/2006/relationships/slideLayout" Target="../slideLayouts/slideLayout1.xml"/><Relationship Id="rId9" Type="http://schemas.openxmlformats.org/officeDocument/2006/relationships/image" Target="../media/image169.sv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 Id="rId10" Type="http://schemas.openxmlformats.org/officeDocument/2006/relationships/image" Target="../media/image48.png"/><Relationship Id="rId31" Type="http://schemas.openxmlformats.org/officeDocument/2006/relationships/image" Target="../media/image30.svg"/><Relationship Id="rId9" Type="http://schemas.openxmlformats.org/officeDocument/2006/relationships/image" Target="../media/image144.svg"/></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 Id="rId11" Type="http://schemas.openxmlformats.org/officeDocument/2006/relationships/image" Target="NUL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3.svg"/><Relationship Id="rId2" Type="http://schemas.openxmlformats.org/officeDocument/2006/relationships/image" Target="../media/image54.png"/><Relationship Id="rId1" Type="http://schemas.openxmlformats.org/officeDocument/2006/relationships/slideLayout" Target="../slideLayouts/slideLayout2.xml"/><Relationship Id="rId10" Type="http://schemas.openxmlformats.org/officeDocument/2006/relationships/image" Target="../media/image5.svg"/><Relationship Id="rId9" Type="http://schemas.openxmlformats.org/officeDocument/2006/relationships/image" Target="../media/image55.png"/></Relationships>
</file>

<file path=ppt/slides/_rels/slide42.xml.rels><?xml version="1.0" encoding="UTF-8" standalone="yes"?>
<Relationships xmlns="http://schemas.openxmlformats.org/package/2006/relationships"><Relationship Id="rId8" Type="http://schemas.openxmlformats.org/officeDocument/2006/relationships/image" Target="../media/image3.svg"/><Relationship Id="rId2" Type="http://schemas.openxmlformats.org/officeDocument/2006/relationships/image" Target="../media/image54.png"/><Relationship Id="rId1" Type="http://schemas.openxmlformats.org/officeDocument/2006/relationships/slideLayout" Target="../slideLayouts/slideLayout2.xml"/><Relationship Id="rId10" Type="http://schemas.openxmlformats.org/officeDocument/2006/relationships/image" Target="../media/image5.svg"/><Relationship Id="rId9" Type="http://schemas.openxmlformats.org/officeDocument/2006/relationships/image" Target="../media/image55.png"/></Relationships>
</file>

<file path=ppt/slides/_rels/slide43.xml.rels><?xml version="1.0" encoding="UTF-8" standalone="yes"?>
<Relationships xmlns="http://schemas.openxmlformats.org/package/2006/relationships"><Relationship Id="rId8" Type="http://schemas.openxmlformats.org/officeDocument/2006/relationships/image" Target="../media/image3.svg"/><Relationship Id="rId2" Type="http://schemas.openxmlformats.org/officeDocument/2006/relationships/image" Target="../media/image54.png"/><Relationship Id="rId1" Type="http://schemas.openxmlformats.org/officeDocument/2006/relationships/slideLayout" Target="../slideLayouts/slideLayout2.xml"/><Relationship Id="rId10" Type="http://schemas.openxmlformats.org/officeDocument/2006/relationships/image" Target="../media/image5.svg"/><Relationship Id="rId9" Type="http://schemas.openxmlformats.org/officeDocument/2006/relationships/image" Target="../media/image55.png"/></Relationships>
</file>

<file path=ppt/slides/_rels/slide44.xml.rels><?xml version="1.0" encoding="UTF-8" standalone="yes"?>
<Relationships xmlns="http://schemas.openxmlformats.org/package/2006/relationships"><Relationship Id="rId8" Type="http://schemas.openxmlformats.org/officeDocument/2006/relationships/image" Target="../media/image3.svg"/><Relationship Id="rId2" Type="http://schemas.openxmlformats.org/officeDocument/2006/relationships/image" Target="../media/image54.png"/><Relationship Id="rId1" Type="http://schemas.openxmlformats.org/officeDocument/2006/relationships/slideLayout" Target="../slideLayouts/slideLayout2.xml"/><Relationship Id="rId10" Type="http://schemas.openxmlformats.org/officeDocument/2006/relationships/image" Target="../media/image5.svg"/><Relationship Id="rId9" Type="http://schemas.openxmlformats.org/officeDocument/2006/relationships/image" Target="../media/image55.png"/></Relationships>
</file>

<file path=ppt/slides/_rels/slide45.xml.rels><?xml version="1.0" encoding="UTF-8" standalone="yes"?>
<Relationships xmlns="http://schemas.openxmlformats.org/package/2006/relationships"><Relationship Id="rId8" Type="http://schemas.openxmlformats.org/officeDocument/2006/relationships/image" Target="../media/image3.svg"/><Relationship Id="rId2" Type="http://schemas.openxmlformats.org/officeDocument/2006/relationships/image" Target="../media/image54.png"/><Relationship Id="rId1" Type="http://schemas.openxmlformats.org/officeDocument/2006/relationships/slideLayout" Target="../slideLayouts/slideLayout2.xml"/><Relationship Id="rId10" Type="http://schemas.openxmlformats.org/officeDocument/2006/relationships/image" Target="../media/image5.svg"/><Relationship Id="rId9" Type="http://schemas.openxmlformats.org/officeDocument/2006/relationships/image" Target="../media/image55.png"/></Relationships>
</file>

<file path=ppt/slides/_rels/slide46.xml.rels><?xml version="1.0" encoding="UTF-8" standalone="yes"?>
<Relationships xmlns="http://schemas.openxmlformats.org/package/2006/relationships"><Relationship Id="rId39" Type="http://schemas.openxmlformats.org/officeDocument/2006/relationships/image" Target="../media/image132.svg"/><Relationship Id="rId2" Type="http://schemas.openxmlformats.org/officeDocument/2006/relationships/image" Target="../media/image56.png"/><Relationship Id="rId1" Type="http://schemas.openxmlformats.org/officeDocument/2006/relationships/slideLayout" Target="../slideLayouts/slideLayout2.xml"/><Relationship Id="rId40" Type="http://schemas.openxmlformats.org/officeDocument/2006/relationships/image" Target="../media/image57.png"/><Relationship Id="rId19" Type="http://schemas.openxmlformats.org/officeDocument/2006/relationships/image" Target="../media/image18.svg"/></Relationships>
</file>

<file path=ppt/slides/_rels/slide47.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48.svg"/><Relationship Id="rId2" Type="http://schemas.openxmlformats.org/officeDocument/2006/relationships/image" Target="../media/image38.png"/><Relationship Id="rId1" Type="http://schemas.openxmlformats.org/officeDocument/2006/relationships/slideLayout" Target="../slideLayouts/slideLayout2.xml"/><Relationship Id="rId9" Type="http://schemas.openxmlformats.org/officeDocument/2006/relationships/image" Target="../media/image50.svg"/></Relationships>
</file>

<file path=ppt/slides/_rels/slide48.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48.svg"/><Relationship Id="rId2" Type="http://schemas.openxmlformats.org/officeDocument/2006/relationships/image" Target="../media/image38.png"/><Relationship Id="rId1" Type="http://schemas.openxmlformats.org/officeDocument/2006/relationships/slideLayout" Target="../slideLayouts/slideLayout2.xml"/><Relationship Id="rId9" Type="http://schemas.openxmlformats.org/officeDocument/2006/relationships/image" Target="../media/image50.svg"/></Relationships>
</file>

<file path=ppt/slides/_rels/slide4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58.png"/><Relationship Id="rId1" Type="http://schemas.openxmlformats.org/officeDocument/2006/relationships/slideLayout" Target="../slideLayouts/slideLayout3.xml"/><Relationship Id="rId5" Type="http://schemas.openxmlformats.org/officeDocument/2006/relationships/image" Target="../media/image60.png"/><Relationship Id="rId28" Type="http://schemas.openxmlformats.org/officeDocument/2006/relationships/image" Target="../media/image215.sv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14" Type="http://schemas.openxmlformats.org/officeDocument/2006/relationships/image" Target="../media/image13.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6" Type="http://schemas.openxmlformats.org/officeDocument/2006/relationships/image" Target="../media/image11.png"/><Relationship Id="rId25" Type="http://schemas.openxmlformats.org/officeDocument/2006/relationships/image" Target="../media/image241.svg"/><Relationship Id="rId2" Type="http://schemas.openxmlformats.org/officeDocument/2006/relationships/image" Target="../media/image10.png"/><Relationship Id="rId1" Type="http://schemas.openxmlformats.org/officeDocument/2006/relationships/slideLayout" Target="../slideLayouts/slideLayout1.xml"/><Relationship Id="rId9" Type="http://schemas.openxmlformats.org/officeDocument/2006/relationships/image" Target="../media/image169.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33" Type="http://schemas.openxmlformats.org/officeDocument/2006/relationships/image" Target="../media/image32.sv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grpSp>
        <p:nvGrpSpPr>
          <p:cNvPr id="1955" name="Google Shape;1955;p29"/>
          <p:cNvGrpSpPr/>
          <p:nvPr/>
        </p:nvGrpSpPr>
        <p:grpSpPr>
          <a:xfrm rot="184597">
            <a:off x="190164" y="549264"/>
            <a:ext cx="8763524" cy="4047466"/>
            <a:chOff x="1101517" y="683630"/>
            <a:chExt cx="6940168" cy="3765835"/>
          </a:xfrm>
        </p:grpSpPr>
        <p:sp>
          <p:nvSpPr>
            <p:cNvPr id="1956" name="Google Shape;1956;p29"/>
            <p:cNvSpPr/>
            <p:nvPr/>
          </p:nvSpPr>
          <p:spPr>
            <a:xfrm rot="-175284">
              <a:off x="1101766" y="683630"/>
              <a:ext cx="6939919" cy="375697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7" name="Google Shape;1957;p29"/>
            <p:cNvGrpSpPr/>
            <p:nvPr/>
          </p:nvGrpSpPr>
          <p:grpSpPr>
            <a:xfrm rot="-175133">
              <a:off x="1101517" y="692826"/>
              <a:ext cx="6939298" cy="3756639"/>
              <a:chOff x="208478" y="211290"/>
              <a:chExt cx="8725035" cy="4723360"/>
            </a:xfrm>
          </p:grpSpPr>
          <p:sp>
            <p:nvSpPr>
              <p:cNvPr id="1958" name="Google Shape;1958;p29"/>
              <p:cNvSpPr/>
              <p:nvPr/>
            </p:nvSpPr>
            <p:spPr>
              <a:xfrm>
                <a:off x="208478" y="21129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59" name="Google Shape;1959;p29"/>
              <p:cNvCxnSpPr/>
              <p:nvPr/>
            </p:nvCxnSpPr>
            <p:spPr>
              <a:xfrm>
                <a:off x="607100" y="213850"/>
                <a:ext cx="0" cy="4720800"/>
              </a:xfrm>
              <a:prstGeom prst="straightConnector1">
                <a:avLst/>
              </a:prstGeom>
              <a:noFill/>
              <a:ln w="19050" cap="flat" cmpd="sng">
                <a:solidFill>
                  <a:schemeClr val="accent1"/>
                </a:solidFill>
                <a:prstDash val="solid"/>
                <a:round/>
                <a:headEnd type="none" w="med" len="med"/>
                <a:tailEnd type="none" w="med" len="med"/>
              </a:ln>
            </p:spPr>
          </p:cxnSp>
          <p:cxnSp>
            <p:nvCxnSpPr>
              <p:cNvPr id="1960" name="Google Shape;1960;p29"/>
              <p:cNvCxnSpPr/>
              <p:nvPr/>
            </p:nvCxnSpPr>
            <p:spPr>
              <a:xfrm>
                <a:off x="552800" y="213850"/>
                <a:ext cx="0" cy="4720800"/>
              </a:xfrm>
              <a:prstGeom prst="straightConnector1">
                <a:avLst/>
              </a:prstGeom>
              <a:noFill/>
              <a:ln w="19050" cap="flat" cmpd="sng">
                <a:solidFill>
                  <a:schemeClr val="accent1"/>
                </a:solidFill>
                <a:prstDash val="solid"/>
                <a:round/>
                <a:headEnd type="none" w="med" len="med"/>
                <a:tailEnd type="none" w="med" len="med"/>
              </a:ln>
            </p:spPr>
          </p:cxnSp>
          <p:sp>
            <p:nvSpPr>
              <p:cNvPr id="1961" name="Google Shape;1961;p29"/>
              <p:cNvSpPr/>
              <p:nvPr/>
            </p:nvSpPr>
            <p:spPr>
              <a:xfrm>
                <a:off x="309638" y="12983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9"/>
              <p:cNvSpPr/>
              <p:nvPr/>
            </p:nvSpPr>
            <p:spPr>
              <a:xfrm>
                <a:off x="309638" y="4856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9"/>
              <p:cNvSpPr/>
              <p:nvPr/>
            </p:nvSpPr>
            <p:spPr>
              <a:xfrm>
                <a:off x="309638" y="45491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9"/>
              <p:cNvSpPr/>
              <p:nvPr/>
            </p:nvSpPr>
            <p:spPr>
              <a:xfrm>
                <a:off x="309638" y="37364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9"/>
              <p:cNvSpPr/>
              <p:nvPr/>
            </p:nvSpPr>
            <p:spPr>
              <a:xfrm>
                <a:off x="309638" y="29237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9"/>
              <p:cNvSpPr/>
              <p:nvPr/>
            </p:nvSpPr>
            <p:spPr>
              <a:xfrm>
                <a:off x="309638" y="21110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64" name="Google Shape;2064;p29"/>
          <p:cNvGrpSpPr/>
          <p:nvPr/>
        </p:nvGrpSpPr>
        <p:grpSpPr>
          <a:xfrm rot="14775810">
            <a:off x="1465130" y="584711"/>
            <a:ext cx="1069070" cy="870226"/>
            <a:chOff x="7573474" y="3466512"/>
            <a:chExt cx="1617164" cy="1316285"/>
          </a:xfrm>
        </p:grpSpPr>
        <p:sp>
          <p:nvSpPr>
            <p:cNvPr id="2065" name="Google Shape;2065;p29"/>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9"/>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9"/>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9"/>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9"/>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9"/>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9"/>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9"/>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9"/>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9"/>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9"/>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9"/>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9"/>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9"/>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9"/>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9"/>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9"/>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9"/>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9"/>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9"/>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9"/>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9"/>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9"/>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9"/>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9"/>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9"/>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9"/>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9"/>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9"/>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9"/>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9"/>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9"/>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9"/>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9"/>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9"/>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9"/>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9"/>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9"/>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9"/>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9"/>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9"/>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9"/>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9"/>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9"/>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9"/>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9"/>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9"/>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9"/>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9"/>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4" name="Google Shape;2114;p29"/>
          <p:cNvGrpSpPr/>
          <p:nvPr/>
        </p:nvGrpSpPr>
        <p:grpSpPr>
          <a:xfrm rot="20486088">
            <a:off x="6858953" y="3874711"/>
            <a:ext cx="877243" cy="769044"/>
            <a:chOff x="3656813" y="4101238"/>
            <a:chExt cx="877250" cy="769050"/>
          </a:xfrm>
        </p:grpSpPr>
        <p:sp>
          <p:nvSpPr>
            <p:cNvPr id="2115" name="Google Shape;2115;p29"/>
            <p:cNvSpPr/>
            <p:nvPr/>
          </p:nvSpPr>
          <p:spPr>
            <a:xfrm>
              <a:off x="3656813" y="4130988"/>
              <a:ext cx="877250" cy="739300"/>
            </a:xfrm>
            <a:custGeom>
              <a:avLst/>
              <a:gdLst/>
              <a:ahLst/>
              <a:cxnLst/>
              <a:rect l="l" t="t" r="r" b="b"/>
              <a:pathLst>
                <a:path w="35090" h="29572" extrusionOk="0">
                  <a:moveTo>
                    <a:pt x="4335" y="5066"/>
                  </a:moveTo>
                  <a:lnTo>
                    <a:pt x="4333" y="5068"/>
                  </a:lnTo>
                  <a:cubicBezTo>
                    <a:pt x="4333" y="5067"/>
                    <a:pt x="4333" y="5066"/>
                    <a:pt x="4335" y="5066"/>
                  </a:cubicBezTo>
                  <a:close/>
                  <a:moveTo>
                    <a:pt x="213" y="1"/>
                  </a:moveTo>
                  <a:cubicBezTo>
                    <a:pt x="155" y="1"/>
                    <a:pt x="98" y="27"/>
                    <a:pt x="59" y="74"/>
                  </a:cubicBezTo>
                  <a:cubicBezTo>
                    <a:pt x="7" y="138"/>
                    <a:pt x="0" y="228"/>
                    <a:pt x="40" y="300"/>
                  </a:cubicBezTo>
                  <a:lnTo>
                    <a:pt x="3874" y="6863"/>
                  </a:lnTo>
                  <a:cubicBezTo>
                    <a:pt x="3877" y="6871"/>
                    <a:pt x="3886" y="6873"/>
                    <a:pt x="3892" y="6880"/>
                  </a:cubicBezTo>
                  <a:cubicBezTo>
                    <a:pt x="3901" y="6892"/>
                    <a:pt x="3907" y="6906"/>
                    <a:pt x="3919" y="6915"/>
                  </a:cubicBezTo>
                  <a:lnTo>
                    <a:pt x="27422" y="26249"/>
                  </a:lnTo>
                  <a:lnTo>
                    <a:pt x="29127" y="27651"/>
                  </a:lnTo>
                  <a:lnTo>
                    <a:pt x="31407" y="29528"/>
                  </a:lnTo>
                  <a:cubicBezTo>
                    <a:pt x="31444" y="29558"/>
                    <a:pt x="31489" y="29572"/>
                    <a:pt x="31533" y="29572"/>
                  </a:cubicBezTo>
                  <a:cubicBezTo>
                    <a:pt x="31560" y="29572"/>
                    <a:pt x="31589" y="29567"/>
                    <a:pt x="31613" y="29555"/>
                  </a:cubicBezTo>
                  <a:cubicBezTo>
                    <a:pt x="33354" y="28780"/>
                    <a:pt x="34648" y="27208"/>
                    <a:pt x="35073" y="25350"/>
                  </a:cubicBezTo>
                  <a:cubicBezTo>
                    <a:pt x="35090" y="25276"/>
                    <a:pt x="35063" y="25201"/>
                    <a:pt x="35005" y="25153"/>
                  </a:cubicBezTo>
                  <a:lnTo>
                    <a:pt x="32726" y="23277"/>
                  </a:lnTo>
                  <a:lnTo>
                    <a:pt x="31020" y="21873"/>
                  </a:lnTo>
                  <a:lnTo>
                    <a:pt x="7518" y="2542"/>
                  </a:lnTo>
                  <a:cubicBezTo>
                    <a:pt x="7512" y="2539"/>
                    <a:pt x="7506" y="2537"/>
                    <a:pt x="7500" y="2532"/>
                  </a:cubicBezTo>
                  <a:cubicBezTo>
                    <a:pt x="7486" y="2524"/>
                    <a:pt x="7473" y="2514"/>
                    <a:pt x="7456" y="2508"/>
                  </a:cubicBezTo>
                  <a:lnTo>
                    <a:pt x="277" y="12"/>
                  </a:lnTo>
                  <a:cubicBezTo>
                    <a:pt x="256" y="4"/>
                    <a:pt x="235" y="1"/>
                    <a:pt x="213"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9"/>
            <p:cNvSpPr/>
            <p:nvPr/>
          </p:nvSpPr>
          <p:spPr>
            <a:xfrm>
              <a:off x="4424213" y="4783413"/>
              <a:ext cx="24025" cy="18800"/>
            </a:xfrm>
            <a:custGeom>
              <a:avLst/>
              <a:gdLst/>
              <a:ahLst/>
              <a:cxnLst/>
              <a:rect l="l" t="t" r="r" b="b"/>
              <a:pathLst>
                <a:path w="961" h="752" extrusionOk="0">
                  <a:moveTo>
                    <a:pt x="113" y="1"/>
                  </a:moveTo>
                  <a:cubicBezTo>
                    <a:pt x="83" y="1"/>
                    <a:pt x="53" y="14"/>
                    <a:pt x="34" y="40"/>
                  </a:cubicBezTo>
                  <a:cubicBezTo>
                    <a:pt x="0" y="85"/>
                    <a:pt x="10" y="147"/>
                    <a:pt x="53" y="179"/>
                  </a:cubicBezTo>
                  <a:lnTo>
                    <a:pt x="788" y="732"/>
                  </a:lnTo>
                  <a:cubicBezTo>
                    <a:pt x="804" y="746"/>
                    <a:pt x="825" y="752"/>
                    <a:pt x="847" y="752"/>
                  </a:cubicBezTo>
                  <a:cubicBezTo>
                    <a:pt x="877" y="752"/>
                    <a:pt x="905" y="738"/>
                    <a:pt x="926" y="711"/>
                  </a:cubicBezTo>
                  <a:cubicBezTo>
                    <a:pt x="960" y="668"/>
                    <a:pt x="951" y="606"/>
                    <a:pt x="908" y="573"/>
                  </a:cubicBezTo>
                  <a:lnTo>
                    <a:pt x="173" y="20"/>
                  </a:lnTo>
                  <a:cubicBezTo>
                    <a:pt x="155" y="7"/>
                    <a:pt x="134"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9"/>
            <p:cNvSpPr/>
            <p:nvPr/>
          </p:nvSpPr>
          <p:spPr>
            <a:xfrm>
              <a:off x="4395613" y="4693813"/>
              <a:ext cx="129775" cy="137975"/>
            </a:xfrm>
            <a:custGeom>
              <a:avLst/>
              <a:gdLst/>
              <a:ahLst/>
              <a:cxnLst/>
              <a:rect l="l" t="t" r="r" b="b"/>
              <a:pathLst>
                <a:path w="5191" h="5519" extrusionOk="0">
                  <a:moveTo>
                    <a:pt x="3728" y="991"/>
                  </a:moveTo>
                  <a:lnTo>
                    <a:pt x="4038" y="1247"/>
                  </a:lnTo>
                  <a:lnTo>
                    <a:pt x="4043" y="1272"/>
                  </a:lnTo>
                  <a:lnTo>
                    <a:pt x="4101" y="1319"/>
                  </a:lnTo>
                  <a:lnTo>
                    <a:pt x="4041" y="1274"/>
                  </a:lnTo>
                  <a:lnTo>
                    <a:pt x="3728" y="991"/>
                  </a:lnTo>
                  <a:close/>
                  <a:moveTo>
                    <a:pt x="3396" y="1907"/>
                  </a:moveTo>
                  <a:lnTo>
                    <a:pt x="3799" y="2031"/>
                  </a:lnTo>
                  <a:lnTo>
                    <a:pt x="3804" y="2061"/>
                  </a:lnTo>
                  <a:cubicBezTo>
                    <a:pt x="3800" y="2066"/>
                    <a:pt x="3795" y="2068"/>
                    <a:pt x="3790" y="2068"/>
                  </a:cubicBezTo>
                  <a:cubicBezTo>
                    <a:pt x="3788" y="2068"/>
                    <a:pt x="3786" y="2068"/>
                    <a:pt x="3784" y="2067"/>
                  </a:cubicBezTo>
                  <a:lnTo>
                    <a:pt x="3396" y="1907"/>
                  </a:lnTo>
                  <a:close/>
                  <a:moveTo>
                    <a:pt x="2899" y="2632"/>
                  </a:moveTo>
                  <a:lnTo>
                    <a:pt x="3200" y="2828"/>
                  </a:lnTo>
                  <a:lnTo>
                    <a:pt x="3202" y="2856"/>
                  </a:lnTo>
                  <a:cubicBezTo>
                    <a:pt x="3198" y="2861"/>
                    <a:pt x="3193" y="2864"/>
                    <a:pt x="3187" y="2864"/>
                  </a:cubicBezTo>
                  <a:cubicBezTo>
                    <a:pt x="3183" y="2864"/>
                    <a:pt x="3179" y="2862"/>
                    <a:pt x="3175" y="2858"/>
                  </a:cubicBezTo>
                  <a:lnTo>
                    <a:pt x="2899" y="2632"/>
                  </a:lnTo>
                  <a:close/>
                  <a:moveTo>
                    <a:pt x="2380" y="3388"/>
                  </a:moveTo>
                  <a:lnTo>
                    <a:pt x="2380" y="3388"/>
                  </a:lnTo>
                  <a:cubicBezTo>
                    <a:pt x="2564" y="3507"/>
                    <a:pt x="2769" y="3614"/>
                    <a:pt x="2984" y="3652"/>
                  </a:cubicBezTo>
                  <a:lnTo>
                    <a:pt x="2999" y="3684"/>
                  </a:lnTo>
                  <a:cubicBezTo>
                    <a:pt x="2996" y="3688"/>
                    <a:pt x="2987" y="3691"/>
                    <a:pt x="2976" y="3693"/>
                  </a:cubicBezTo>
                  <a:cubicBezTo>
                    <a:pt x="2755" y="3649"/>
                    <a:pt x="2542" y="3540"/>
                    <a:pt x="2380" y="3388"/>
                  </a:cubicBezTo>
                  <a:close/>
                  <a:moveTo>
                    <a:pt x="1269" y="3670"/>
                  </a:moveTo>
                  <a:lnTo>
                    <a:pt x="2002" y="4221"/>
                  </a:lnTo>
                  <a:lnTo>
                    <a:pt x="2007" y="4246"/>
                  </a:lnTo>
                  <a:cubicBezTo>
                    <a:pt x="2001" y="4254"/>
                    <a:pt x="1995" y="4257"/>
                    <a:pt x="1990" y="4257"/>
                  </a:cubicBezTo>
                  <a:cubicBezTo>
                    <a:pt x="1985" y="4257"/>
                    <a:pt x="1981" y="4254"/>
                    <a:pt x="1978" y="4252"/>
                  </a:cubicBezTo>
                  <a:lnTo>
                    <a:pt x="1244" y="3700"/>
                  </a:lnTo>
                  <a:lnTo>
                    <a:pt x="1269" y="3670"/>
                  </a:lnTo>
                  <a:close/>
                  <a:moveTo>
                    <a:pt x="3158" y="0"/>
                  </a:moveTo>
                  <a:cubicBezTo>
                    <a:pt x="3151" y="0"/>
                    <a:pt x="3145" y="1"/>
                    <a:pt x="3138" y="3"/>
                  </a:cubicBezTo>
                  <a:cubicBezTo>
                    <a:pt x="3122" y="10"/>
                    <a:pt x="3111" y="17"/>
                    <a:pt x="3101" y="29"/>
                  </a:cubicBezTo>
                  <a:cubicBezTo>
                    <a:pt x="3094" y="38"/>
                    <a:pt x="3085" y="48"/>
                    <a:pt x="3084" y="63"/>
                  </a:cubicBezTo>
                  <a:cubicBezTo>
                    <a:pt x="3007" y="354"/>
                    <a:pt x="2915" y="637"/>
                    <a:pt x="2797" y="905"/>
                  </a:cubicBezTo>
                  <a:cubicBezTo>
                    <a:pt x="2586" y="1410"/>
                    <a:pt x="2307" y="1874"/>
                    <a:pt x="1968" y="2288"/>
                  </a:cubicBezTo>
                  <a:cubicBezTo>
                    <a:pt x="1623" y="2707"/>
                    <a:pt x="1251" y="3033"/>
                    <a:pt x="915" y="3275"/>
                  </a:cubicBezTo>
                  <a:cubicBezTo>
                    <a:pt x="568" y="3520"/>
                    <a:pt x="260" y="3683"/>
                    <a:pt x="50" y="3782"/>
                  </a:cubicBezTo>
                  <a:cubicBezTo>
                    <a:pt x="37" y="3785"/>
                    <a:pt x="29" y="3795"/>
                    <a:pt x="21" y="3804"/>
                  </a:cubicBezTo>
                  <a:cubicBezTo>
                    <a:pt x="13" y="3814"/>
                    <a:pt x="6" y="3828"/>
                    <a:pt x="5" y="3842"/>
                  </a:cubicBezTo>
                  <a:cubicBezTo>
                    <a:pt x="0" y="3869"/>
                    <a:pt x="11" y="3898"/>
                    <a:pt x="32" y="3916"/>
                  </a:cubicBezTo>
                  <a:lnTo>
                    <a:pt x="1959" y="5501"/>
                  </a:lnTo>
                  <a:cubicBezTo>
                    <a:pt x="1974" y="5513"/>
                    <a:pt x="1992" y="5519"/>
                    <a:pt x="2010" y="5519"/>
                  </a:cubicBezTo>
                  <a:cubicBezTo>
                    <a:pt x="2022" y="5519"/>
                    <a:pt x="2033" y="5516"/>
                    <a:pt x="2044" y="5511"/>
                  </a:cubicBezTo>
                  <a:cubicBezTo>
                    <a:pt x="2365" y="5358"/>
                    <a:pt x="2678" y="5173"/>
                    <a:pt x="2967" y="4964"/>
                  </a:cubicBezTo>
                  <a:cubicBezTo>
                    <a:pt x="3364" y="4675"/>
                    <a:pt x="3726" y="4336"/>
                    <a:pt x="4039" y="3956"/>
                  </a:cubicBezTo>
                  <a:cubicBezTo>
                    <a:pt x="4375" y="3548"/>
                    <a:pt x="4658" y="3093"/>
                    <a:pt x="4869" y="2610"/>
                  </a:cubicBezTo>
                  <a:cubicBezTo>
                    <a:pt x="4999" y="2315"/>
                    <a:pt x="5105" y="2012"/>
                    <a:pt x="5181" y="1700"/>
                  </a:cubicBezTo>
                  <a:cubicBezTo>
                    <a:pt x="5190" y="1670"/>
                    <a:pt x="5181" y="1637"/>
                    <a:pt x="5157" y="1617"/>
                  </a:cubicBezTo>
                  <a:lnTo>
                    <a:pt x="3213" y="18"/>
                  </a:lnTo>
                  <a:cubicBezTo>
                    <a:pt x="3197" y="6"/>
                    <a:pt x="3178" y="0"/>
                    <a:pt x="3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9"/>
            <p:cNvSpPr/>
            <p:nvPr/>
          </p:nvSpPr>
          <p:spPr>
            <a:xfrm>
              <a:off x="3671038" y="4113313"/>
              <a:ext cx="49225" cy="45000"/>
            </a:xfrm>
            <a:custGeom>
              <a:avLst/>
              <a:gdLst/>
              <a:ahLst/>
              <a:cxnLst/>
              <a:rect l="l" t="t" r="r" b="b"/>
              <a:pathLst>
                <a:path w="1969" h="1800" extrusionOk="0">
                  <a:moveTo>
                    <a:pt x="88" y="1"/>
                  </a:moveTo>
                  <a:cubicBezTo>
                    <a:pt x="64" y="1"/>
                    <a:pt x="41" y="11"/>
                    <a:pt x="26" y="29"/>
                  </a:cubicBezTo>
                  <a:cubicBezTo>
                    <a:pt x="5" y="54"/>
                    <a:pt x="1" y="91"/>
                    <a:pt x="19" y="120"/>
                  </a:cubicBezTo>
                  <a:lnTo>
                    <a:pt x="976" y="1760"/>
                  </a:lnTo>
                  <a:cubicBezTo>
                    <a:pt x="991" y="1785"/>
                    <a:pt x="1018" y="1799"/>
                    <a:pt x="1045" y="1799"/>
                  </a:cubicBezTo>
                  <a:cubicBezTo>
                    <a:pt x="1057" y="1799"/>
                    <a:pt x="1069" y="1797"/>
                    <a:pt x="1080" y="1791"/>
                  </a:cubicBezTo>
                  <a:cubicBezTo>
                    <a:pt x="1296" y="1687"/>
                    <a:pt x="1485" y="1541"/>
                    <a:pt x="1637" y="1354"/>
                  </a:cubicBezTo>
                  <a:cubicBezTo>
                    <a:pt x="1790" y="1169"/>
                    <a:pt x="1897" y="957"/>
                    <a:pt x="1958" y="723"/>
                  </a:cubicBezTo>
                  <a:cubicBezTo>
                    <a:pt x="1969" y="684"/>
                    <a:pt x="1947" y="642"/>
                    <a:pt x="1907" y="628"/>
                  </a:cubicBezTo>
                  <a:lnTo>
                    <a:pt x="112" y="5"/>
                  </a:lnTo>
                  <a:cubicBezTo>
                    <a:pt x="104" y="2"/>
                    <a:pt x="96"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9"/>
            <p:cNvSpPr/>
            <p:nvPr/>
          </p:nvSpPr>
          <p:spPr>
            <a:xfrm>
              <a:off x="3700088" y="4132138"/>
              <a:ext cx="136625" cy="132800"/>
            </a:xfrm>
            <a:custGeom>
              <a:avLst/>
              <a:gdLst/>
              <a:ahLst/>
              <a:cxnLst/>
              <a:rect l="l" t="t" r="r" b="b"/>
              <a:pathLst>
                <a:path w="5465" h="5312" extrusionOk="0">
                  <a:moveTo>
                    <a:pt x="2124" y="1889"/>
                  </a:moveTo>
                  <a:lnTo>
                    <a:pt x="2701" y="2569"/>
                  </a:lnTo>
                  <a:lnTo>
                    <a:pt x="2706" y="2594"/>
                  </a:lnTo>
                  <a:lnTo>
                    <a:pt x="2761" y="2640"/>
                  </a:lnTo>
                  <a:lnTo>
                    <a:pt x="2758" y="2642"/>
                  </a:lnTo>
                  <a:lnTo>
                    <a:pt x="2703" y="2598"/>
                  </a:lnTo>
                  <a:lnTo>
                    <a:pt x="2095" y="1912"/>
                  </a:lnTo>
                  <a:lnTo>
                    <a:pt x="2124" y="1889"/>
                  </a:lnTo>
                  <a:close/>
                  <a:moveTo>
                    <a:pt x="1369" y="1975"/>
                  </a:moveTo>
                  <a:lnTo>
                    <a:pt x="1369" y="1975"/>
                  </a:lnTo>
                  <a:cubicBezTo>
                    <a:pt x="1725" y="2592"/>
                    <a:pt x="2111" y="3197"/>
                    <a:pt x="2545" y="3755"/>
                  </a:cubicBezTo>
                  <a:lnTo>
                    <a:pt x="2545" y="3780"/>
                  </a:lnTo>
                  <a:lnTo>
                    <a:pt x="2603" y="3827"/>
                  </a:lnTo>
                  <a:lnTo>
                    <a:pt x="2601" y="3831"/>
                  </a:lnTo>
                  <a:lnTo>
                    <a:pt x="2540" y="3785"/>
                  </a:lnTo>
                  <a:cubicBezTo>
                    <a:pt x="2080" y="3217"/>
                    <a:pt x="1693" y="2612"/>
                    <a:pt x="1369" y="1975"/>
                  </a:cubicBezTo>
                  <a:close/>
                  <a:moveTo>
                    <a:pt x="1096" y="1"/>
                  </a:moveTo>
                  <a:cubicBezTo>
                    <a:pt x="1083" y="1"/>
                    <a:pt x="1070" y="4"/>
                    <a:pt x="1059" y="11"/>
                  </a:cubicBezTo>
                  <a:cubicBezTo>
                    <a:pt x="1048" y="17"/>
                    <a:pt x="1040" y="21"/>
                    <a:pt x="1032" y="31"/>
                  </a:cubicBezTo>
                  <a:cubicBezTo>
                    <a:pt x="1024" y="40"/>
                    <a:pt x="1020" y="52"/>
                    <a:pt x="1018" y="59"/>
                  </a:cubicBezTo>
                  <a:cubicBezTo>
                    <a:pt x="946" y="315"/>
                    <a:pt x="825" y="549"/>
                    <a:pt x="656" y="754"/>
                  </a:cubicBezTo>
                  <a:cubicBezTo>
                    <a:pt x="488" y="959"/>
                    <a:pt x="283" y="1120"/>
                    <a:pt x="48" y="1240"/>
                  </a:cubicBezTo>
                  <a:cubicBezTo>
                    <a:pt x="38" y="1247"/>
                    <a:pt x="27" y="1253"/>
                    <a:pt x="19" y="1262"/>
                  </a:cubicBezTo>
                  <a:cubicBezTo>
                    <a:pt x="13" y="1269"/>
                    <a:pt x="12" y="1277"/>
                    <a:pt x="9" y="1285"/>
                  </a:cubicBezTo>
                  <a:lnTo>
                    <a:pt x="7" y="1289"/>
                  </a:lnTo>
                  <a:cubicBezTo>
                    <a:pt x="1" y="1309"/>
                    <a:pt x="3" y="1331"/>
                    <a:pt x="13" y="1351"/>
                  </a:cubicBezTo>
                  <a:lnTo>
                    <a:pt x="2304" y="5274"/>
                  </a:lnTo>
                  <a:cubicBezTo>
                    <a:pt x="2314" y="5293"/>
                    <a:pt x="2335" y="5304"/>
                    <a:pt x="2355" y="5311"/>
                  </a:cubicBezTo>
                  <a:cubicBezTo>
                    <a:pt x="2360" y="5311"/>
                    <a:pt x="2365" y="5312"/>
                    <a:pt x="2371" y="5312"/>
                  </a:cubicBezTo>
                  <a:cubicBezTo>
                    <a:pt x="2388" y="5312"/>
                    <a:pt x="2406" y="5306"/>
                    <a:pt x="2418" y="5296"/>
                  </a:cubicBezTo>
                  <a:cubicBezTo>
                    <a:pt x="2558" y="5189"/>
                    <a:pt x="2698" y="5080"/>
                    <a:pt x="2834" y="4966"/>
                  </a:cubicBezTo>
                  <a:cubicBezTo>
                    <a:pt x="3311" y="4562"/>
                    <a:pt x="3755" y="4115"/>
                    <a:pt x="4154" y="3631"/>
                  </a:cubicBezTo>
                  <a:cubicBezTo>
                    <a:pt x="4575" y="3119"/>
                    <a:pt x="4945" y="2570"/>
                    <a:pt x="5258" y="1990"/>
                  </a:cubicBezTo>
                  <a:cubicBezTo>
                    <a:pt x="5328" y="1862"/>
                    <a:pt x="5391" y="1735"/>
                    <a:pt x="5454" y="1607"/>
                  </a:cubicBezTo>
                  <a:cubicBezTo>
                    <a:pt x="5464" y="1589"/>
                    <a:pt x="5465" y="1563"/>
                    <a:pt x="5456" y="1542"/>
                  </a:cubicBezTo>
                  <a:cubicBezTo>
                    <a:pt x="5449" y="1520"/>
                    <a:pt x="5430" y="1504"/>
                    <a:pt x="5409" y="1498"/>
                  </a:cubicBezTo>
                  <a:lnTo>
                    <a:pt x="1599" y="172"/>
                  </a:lnTo>
                  <a:lnTo>
                    <a:pt x="1120" y="4"/>
                  </a:lnTo>
                  <a:cubicBezTo>
                    <a:pt x="1112" y="2"/>
                    <a:pt x="1104"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9"/>
            <p:cNvSpPr/>
            <p:nvPr/>
          </p:nvSpPr>
          <p:spPr>
            <a:xfrm>
              <a:off x="3764063" y="4174513"/>
              <a:ext cx="661850" cy="575500"/>
            </a:xfrm>
            <a:custGeom>
              <a:avLst/>
              <a:gdLst/>
              <a:ahLst/>
              <a:cxnLst/>
              <a:rect l="l" t="t" r="r" b="b"/>
              <a:pathLst>
                <a:path w="26474" h="23020" extrusionOk="0">
                  <a:moveTo>
                    <a:pt x="4910" y="5313"/>
                  </a:moveTo>
                  <a:lnTo>
                    <a:pt x="6776" y="6747"/>
                  </a:lnTo>
                  <a:lnTo>
                    <a:pt x="6779" y="6774"/>
                  </a:lnTo>
                  <a:cubicBezTo>
                    <a:pt x="6774" y="6780"/>
                    <a:pt x="6769" y="6782"/>
                    <a:pt x="6764" y="6782"/>
                  </a:cubicBezTo>
                  <a:cubicBezTo>
                    <a:pt x="6759" y="6782"/>
                    <a:pt x="6755" y="6781"/>
                    <a:pt x="6752" y="6777"/>
                  </a:cubicBezTo>
                  <a:lnTo>
                    <a:pt x="4884" y="5343"/>
                  </a:lnTo>
                  <a:lnTo>
                    <a:pt x="4910" y="5313"/>
                  </a:lnTo>
                  <a:close/>
                  <a:moveTo>
                    <a:pt x="1930" y="4351"/>
                  </a:moveTo>
                  <a:lnTo>
                    <a:pt x="10181" y="10709"/>
                  </a:lnTo>
                  <a:lnTo>
                    <a:pt x="10248" y="10784"/>
                  </a:lnTo>
                  <a:lnTo>
                    <a:pt x="10248" y="10784"/>
                  </a:lnTo>
                  <a:lnTo>
                    <a:pt x="10196" y="10730"/>
                  </a:lnTo>
                  <a:cubicBezTo>
                    <a:pt x="10196" y="10730"/>
                    <a:pt x="10179" y="10742"/>
                    <a:pt x="10167" y="10742"/>
                  </a:cubicBezTo>
                  <a:cubicBezTo>
                    <a:pt x="10163" y="10742"/>
                    <a:pt x="10160" y="10742"/>
                    <a:pt x="10158" y="10739"/>
                  </a:cubicBezTo>
                  <a:lnTo>
                    <a:pt x="1906" y="4382"/>
                  </a:lnTo>
                  <a:lnTo>
                    <a:pt x="1930" y="4351"/>
                  </a:lnTo>
                  <a:close/>
                  <a:moveTo>
                    <a:pt x="20393" y="17014"/>
                  </a:moveTo>
                  <a:lnTo>
                    <a:pt x="21653" y="17999"/>
                  </a:lnTo>
                  <a:lnTo>
                    <a:pt x="21656" y="18026"/>
                  </a:lnTo>
                  <a:cubicBezTo>
                    <a:pt x="21651" y="18031"/>
                    <a:pt x="21645" y="18033"/>
                    <a:pt x="21639" y="18033"/>
                  </a:cubicBezTo>
                  <a:cubicBezTo>
                    <a:pt x="21635" y="18033"/>
                    <a:pt x="21630" y="18032"/>
                    <a:pt x="21628" y="18029"/>
                  </a:cubicBezTo>
                  <a:lnTo>
                    <a:pt x="20393" y="17014"/>
                  </a:lnTo>
                  <a:close/>
                  <a:moveTo>
                    <a:pt x="17895" y="13587"/>
                  </a:moveTo>
                  <a:lnTo>
                    <a:pt x="24335" y="18694"/>
                  </a:lnTo>
                  <a:lnTo>
                    <a:pt x="24337" y="18721"/>
                  </a:lnTo>
                  <a:cubicBezTo>
                    <a:pt x="24332" y="18726"/>
                    <a:pt x="24327" y="18729"/>
                    <a:pt x="24321" y="18729"/>
                  </a:cubicBezTo>
                  <a:cubicBezTo>
                    <a:pt x="24317" y="18729"/>
                    <a:pt x="24313" y="18727"/>
                    <a:pt x="24310" y="18724"/>
                  </a:cubicBezTo>
                  <a:lnTo>
                    <a:pt x="17870" y="13616"/>
                  </a:lnTo>
                  <a:lnTo>
                    <a:pt x="17895" y="13587"/>
                  </a:lnTo>
                  <a:close/>
                  <a:moveTo>
                    <a:pt x="3176" y="0"/>
                  </a:moveTo>
                  <a:cubicBezTo>
                    <a:pt x="3169" y="0"/>
                    <a:pt x="3162" y="1"/>
                    <a:pt x="3155" y="2"/>
                  </a:cubicBezTo>
                  <a:cubicBezTo>
                    <a:pt x="3138" y="4"/>
                    <a:pt x="3119" y="15"/>
                    <a:pt x="3110" y="26"/>
                  </a:cubicBezTo>
                  <a:cubicBezTo>
                    <a:pt x="3105" y="33"/>
                    <a:pt x="3106" y="38"/>
                    <a:pt x="3100" y="44"/>
                  </a:cubicBezTo>
                  <a:cubicBezTo>
                    <a:pt x="3038" y="169"/>
                    <a:pt x="2975" y="296"/>
                    <a:pt x="2906" y="418"/>
                  </a:cubicBezTo>
                  <a:cubicBezTo>
                    <a:pt x="2588" y="1010"/>
                    <a:pt x="2208" y="1570"/>
                    <a:pt x="1784" y="2089"/>
                  </a:cubicBezTo>
                  <a:cubicBezTo>
                    <a:pt x="1379" y="2580"/>
                    <a:pt x="931" y="3032"/>
                    <a:pt x="444" y="3443"/>
                  </a:cubicBezTo>
                  <a:cubicBezTo>
                    <a:pt x="308" y="3558"/>
                    <a:pt x="170" y="3669"/>
                    <a:pt x="31" y="3775"/>
                  </a:cubicBezTo>
                  <a:cubicBezTo>
                    <a:pt x="26" y="3783"/>
                    <a:pt x="21" y="3783"/>
                    <a:pt x="15" y="3789"/>
                  </a:cubicBezTo>
                  <a:cubicBezTo>
                    <a:pt x="5" y="3801"/>
                    <a:pt x="1" y="3818"/>
                    <a:pt x="1" y="3839"/>
                  </a:cubicBezTo>
                  <a:cubicBezTo>
                    <a:pt x="1" y="3864"/>
                    <a:pt x="8" y="3886"/>
                    <a:pt x="27" y="3901"/>
                  </a:cubicBezTo>
                  <a:lnTo>
                    <a:pt x="23247" y="23003"/>
                  </a:lnTo>
                  <a:cubicBezTo>
                    <a:pt x="23261" y="23014"/>
                    <a:pt x="23279" y="23020"/>
                    <a:pt x="23297" y="23020"/>
                  </a:cubicBezTo>
                  <a:cubicBezTo>
                    <a:pt x="23307" y="23020"/>
                    <a:pt x="23317" y="23018"/>
                    <a:pt x="23325" y="23014"/>
                  </a:cubicBezTo>
                  <a:cubicBezTo>
                    <a:pt x="23530" y="22941"/>
                    <a:pt x="23726" y="22851"/>
                    <a:pt x="23917" y="22751"/>
                  </a:cubicBezTo>
                  <a:cubicBezTo>
                    <a:pt x="24491" y="22447"/>
                    <a:pt x="25003" y="22031"/>
                    <a:pt x="25416" y="21529"/>
                  </a:cubicBezTo>
                  <a:cubicBezTo>
                    <a:pt x="25854" y="20996"/>
                    <a:pt x="26175" y="20375"/>
                    <a:pt x="26356" y="19706"/>
                  </a:cubicBezTo>
                  <a:cubicBezTo>
                    <a:pt x="26406" y="19538"/>
                    <a:pt x="26443" y="19368"/>
                    <a:pt x="26471" y="19190"/>
                  </a:cubicBezTo>
                  <a:cubicBezTo>
                    <a:pt x="26474" y="19165"/>
                    <a:pt x="26463" y="19135"/>
                    <a:pt x="26441" y="19118"/>
                  </a:cubicBezTo>
                  <a:lnTo>
                    <a:pt x="3221" y="16"/>
                  </a:lnTo>
                  <a:cubicBezTo>
                    <a:pt x="3208" y="4"/>
                    <a:pt x="3193" y="0"/>
                    <a:pt x="3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9"/>
            <p:cNvSpPr/>
            <p:nvPr/>
          </p:nvSpPr>
          <p:spPr>
            <a:xfrm>
              <a:off x="4353163" y="4659188"/>
              <a:ext cx="115275" cy="125925"/>
            </a:xfrm>
            <a:custGeom>
              <a:avLst/>
              <a:gdLst/>
              <a:ahLst/>
              <a:cxnLst/>
              <a:rect l="l" t="t" r="r" b="b"/>
              <a:pathLst>
                <a:path w="4611" h="5037" extrusionOk="0">
                  <a:moveTo>
                    <a:pt x="3178" y="1"/>
                  </a:moveTo>
                  <a:cubicBezTo>
                    <a:pt x="3169" y="1"/>
                    <a:pt x="3159" y="2"/>
                    <a:pt x="3150" y="5"/>
                  </a:cubicBezTo>
                  <a:cubicBezTo>
                    <a:pt x="3136" y="9"/>
                    <a:pt x="3125" y="16"/>
                    <a:pt x="3115" y="29"/>
                  </a:cubicBezTo>
                  <a:cubicBezTo>
                    <a:pt x="3107" y="38"/>
                    <a:pt x="3103" y="50"/>
                    <a:pt x="3098" y="61"/>
                  </a:cubicBezTo>
                  <a:cubicBezTo>
                    <a:pt x="3034" y="358"/>
                    <a:pt x="2949" y="649"/>
                    <a:pt x="2839" y="928"/>
                  </a:cubicBezTo>
                  <a:cubicBezTo>
                    <a:pt x="2641" y="1423"/>
                    <a:pt x="2368" y="1886"/>
                    <a:pt x="2034" y="2295"/>
                  </a:cubicBezTo>
                  <a:cubicBezTo>
                    <a:pt x="1720" y="2675"/>
                    <a:pt x="1351" y="3012"/>
                    <a:pt x="940" y="3286"/>
                  </a:cubicBezTo>
                  <a:cubicBezTo>
                    <a:pt x="660" y="3477"/>
                    <a:pt x="362" y="3639"/>
                    <a:pt x="51" y="3768"/>
                  </a:cubicBezTo>
                  <a:cubicBezTo>
                    <a:pt x="40" y="3775"/>
                    <a:pt x="30" y="3781"/>
                    <a:pt x="19" y="3793"/>
                  </a:cubicBezTo>
                  <a:cubicBezTo>
                    <a:pt x="11" y="3802"/>
                    <a:pt x="5" y="3817"/>
                    <a:pt x="3" y="3832"/>
                  </a:cubicBezTo>
                  <a:cubicBezTo>
                    <a:pt x="0" y="3860"/>
                    <a:pt x="9" y="3886"/>
                    <a:pt x="30" y="3905"/>
                  </a:cubicBezTo>
                  <a:lnTo>
                    <a:pt x="1383" y="5019"/>
                  </a:lnTo>
                  <a:cubicBezTo>
                    <a:pt x="1397" y="5031"/>
                    <a:pt x="1415" y="5037"/>
                    <a:pt x="1435" y="5037"/>
                  </a:cubicBezTo>
                  <a:cubicBezTo>
                    <a:pt x="1445" y="5037"/>
                    <a:pt x="1456" y="5035"/>
                    <a:pt x="1467" y="5032"/>
                  </a:cubicBezTo>
                  <a:cubicBezTo>
                    <a:pt x="1619" y="4970"/>
                    <a:pt x="1979" y="4806"/>
                    <a:pt x="2413" y="4500"/>
                  </a:cubicBezTo>
                  <a:cubicBezTo>
                    <a:pt x="2753" y="4260"/>
                    <a:pt x="3139" y="3936"/>
                    <a:pt x="3494" y="3503"/>
                  </a:cubicBezTo>
                  <a:cubicBezTo>
                    <a:pt x="3832" y="3093"/>
                    <a:pt x="4105" y="2635"/>
                    <a:pt x="4308" y="2139"/>
                  </a:cubicBezTo>
                  <a:cubicBezTo>
                    <a:pt x="4430" y="1843"/>
                    <a:pt x="4528" y="1534"/>
                    <a:pt x="4602" y="1209"/>
                  </a:cubicBezTo>
                  <a:cubicBezTo>
                    <a:pt x="4611" y="1176"/>
                    <a:pt x="4599" y="1148"/>
                    <a:pt x="4578" y="1129"/>
                  </a:cubicBezTo>
                  <a:lnTo>
                    <a:pt x="3226" y="17"/>
                  </a:lnTo>
                  <a:cubicBezTo>
                    <a:pt x="3213" y="6"/>
                    <a:pt x="3196" y="1"/>
                    <a:pt x="3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9"/>
            <p:cNvSpPr/>
            <p:nvPr/>
          </p:nvSpPr>
          <p:spPr>
            <a:xfrm>
              <a:off x="3764038" y="4260563"/>
              <a:ext cx="597925" cy="489450"/>
            </a:xfrm>
            <a:custGeom>
              <a:avLst/>
              <a:gdLst/>
              <a:ahLst/>
              <a:cxnLst/>
              <a:rect l="l" t="t" r="r" b="b"/>
              <a:pathLst>
                <a:path w="23917" h="19578" extrusionOk="0">
                  <a:moveTo>
                    <a:pt x="445" y="1"/>
                  </a:moveTo>
                  <a:cubicBezTo>
                    <a:pt x="309" y="116"/>
                    <a:pt x="171" y="227"/>
                    <a:pt x="32" y="333"/>
                  </a:cubicBezTo>
                  <a:cubicBezTo>
                    <a:pt x="25" y="341"/>
                    <a:pt x="19" y="341"/>
                    <a:pt x="14" y="347"/>
                  </a:cubicBezTo>
                  <a:cubicBezTo>
                    <a:pt x="4" y="359"/>
                    <a:pt x="0" y="377"/>
                    <a:pt x="0" y="398"/>
                  </a:cubicBezTo>
                  <a:cubicBezTo>
                    <a:pt x="0" y="422"/>
                    <a:pt x="8" y="445"/>
                    <a:pt x="27" y="459"/>
                  </a:cubicBezTo>
                  <a:lnTo>
                    <a:pt x="23247" y="19561"/>
                  </a:lnTo>
                  <a:cubicBezTo>
                    <a:pt x="23261" y="19572"/>
                    <a:pt x="23279" y="19578"/>
                    <a:pt x="23297" y="19578"/>
                  </a:cubicBezTo>
                  <a:cubicBezTo>
                    <a:pt x="23307" y="19578"/>
                    <a:pt x="23316" y="19576"/>
                    <a:pt x="23325" y="19572"/>
                  </a:cubicBezTo>
                  <a:cubicBezTo>
                    <a:pt x="23528" y="19499"/>
                    <a:pt x="23726" y="19409"/>
                    <a:pt x="23917" y="19309"/>
                  </a:cubicBezTo>
                  <a:lnTo>
                    <a:pt x="445"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9"/>
            <p:cNvSpPr/>
            <p:nvPr/>
          </p:nvSpPr>
          <p:spPr>
            <a:xfrm>
              <a:off x="4395613" y="4775738"/>
              <a:ext cx="74225" cy="56100"/>
            </a:xfrm>
            <a:custGeom>
              <a:avLst/>
              <a:gdLst/>
              <a:ahLst/>
              <a:cxnLst/>
              <a:rect l="l" t="t" r="r" b="b"/>
              <a:pathLst>
                <a:path w="2969" h="2244" extrusionOk="0">
                  <a:moveTo>
                    <a:pt x="916" y="0"/>
                  </a:moveTo>
                  <a:cubicBezTo>
                    <a:pt x="570" y="244"/>
                    <a:pt x="262" y="407"/>
                    <a:pt x="52" y="506"/>
                  </a:cubicBezTo>
                  <a:cubicBezTo>
                    <a:pt x="38" y="511"/>
                    <a:pt x="31" y="519"/>
                    <a:pt x="22" y="528"/>
                  </a:cubicBezTo>
                  <a:cubicBezTo>
                    <a:pt x="15" y="538"/>
                    <a:pt x="7" y="553"/>
                    <a:pt x="6" y="566"/>
                  </a:cubicBezTo>
                  <a:cubicBezTo>
                    <a:pt x="0" y="592"/>
                    <a:pt x="12" y="622"/>
                    <a:pt x="33" y="640"/>
                  </a:cubicBezTo>
                  <a:lnTo>
                    <a:pt x="1960" y="2226"/>
                  </a:lnTo>
                  <a:cubicBezTo>
                    <a:pt x="1975" y="2237"/>
                    <a:pt x="1993" y="2243"/>
                    <a:pt x="2011" y="2243"/>
                  </a:cubicBezTo>
                  <a:cubicBezTo>
                    <a:pt x="2023" y="2243"/>
                    <a:pt x="2035" y="2240"/>
                    <a:pt x="2046" y="2235"/>
                  </a:cubicBezTo>
                  <a:cubicBezTo>
                    <a:pt x="2367" y="2082"/>
                    <a:pt x="2679" y="1897"/>
                    <a:pt x="2968" y="1689"/>
                  </a:cubicBezTo>
                  <a:lnTo>
                    <a:pt x="91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9"/>
            <p:cNvSpPr/>
            <p:nvPr/>
          </p:nvSpPr>
          <p:spPr>
            <a:xfrm>
              <a:off x="4353163" y="4741288"/>
              <a:ext cx="60325" cy="43750"/>
            </a:xfrm>
            <a:custGeom>
              <a:avLst/>
              <a:gdLst/>
              <a:ahLst/>
              <a:cxnLst/>
              <a:rect l="l" t="t" r="r" b="b"/>
              <a:pathLst>
                <a:path w="2413" h="1750" extrusionOk="0">
                  <a:moveTo>
                    <a:pt x="939" y="0"/>
                  </a:moveTo>
                  <a:cubicBezTo>
                    <a:pt x="658" y="191"/>
                    <a:pt x="361" y="353"/>
                    <a:pt x="50" y="481"/>
                  </a:cubicBezTo>
                  <a:cubicBezTo>
                    <a:pt x="39" y="489"/>
                    <a:pt x="29" y="495"/>
                    <a:pt x="18" y="507"/>
                  </a:cubicBezTo>
                  <a:cubicBezTo>
                    <a:pt x="13" y="516"/>
                    <a:pt x="5" y="532"/>
                    <a:pt x="3" y="544"/>
                  </a:cubicBezTo>
                  <a:cubicBezTo>
                    <a:pt x="0" y="574"/>
                    <a:pt x="9" y="600"/>
                    <a:pt x="30" y="618"/>
                  </a:cubicBezTo>
                  <a:lnTo>
                    <a:pt x="1383" y="1733"/>
                  </a:lnTo>
                  <a:cubicBezTo>
                    <a:pt x="1397" y="1744"/>
                    <a:pt x="1415" y="1750"/>
                    <a:pt x="1435" y="1750"/>
                  </a:cubicBezTo>
                  <a:cubicBezTo>
                    <a:pt x="1445" y="1750"/>
                    <a:pt x="1456" y="1748"/>
                    <a:pt x="1467" y="1744"/>
                  </a:cubicBezTo>
                  <a:cubicBezTo>
                    <a:pt x="1619" y="1684"/>
                    <a:pt x="1979" y="1520"/>
                    <a:pt x="2413" y="1213"/>
                  </a:cubicBezTo>
                  <a:lnTo>
                    <a:pt x="939"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9"/>
            <p:cNvSpPr/>
            <p:nvPr/>
          </p:nvSpPr>
          <p:spPr>
            <a:xfrm>
              <a:off x="3700113" y="4164238"/>
              <a:ext cx="70875" cy="100675"/>
            </a:xfrm>
            <a:custGeom>
              <a:avLst/>
              <a:gdLst/>
              <a:ahLst/>
              <a:cxnLst/>
              <a:rect l="l" t="t" r="r" b="b"/>
              <a:pathLst>
                <a:path w="2835" h="4027" extrusionOk="0">
                  <a:moveTo>
                    <a:pt x="10" y="0"/>
                  </a:moveTo>
                  <a:lnTo>
                    <a:pt x="7" y="4"/>
                  </a:lnTo>
                  <a:cubicBezTo>
                    <a:pt x="1" y="23"/>
                    <a:pt x="3" y="46"/>
                    <a:pt x="13" y="65"/>
                  </a:cubicBezTo>
                  <a:lnTo>
                    <a:pt x="2305" y="3989"/>
                  </a:lnTo>
                  <a:cubicBezTo>
                    <a:pt x="2315" y="4007"/>
                    <a:pt x="2336" y="4019"/>
                    <a:pt x="2355" y="4025"/>
                  </a:cubicBezTo>
                  <a:cubicBezTo>
                    <a:pt x="2361" y="4026"/>
                    <a:pt x="2366" y="4027"/>
                    <a:pt x="2371" y="4027"/>
                  </a:cubicBezTo>
                  <a:cubicBezTo>
                    <a:pt x="2389" y="4027"/>
                    <a:pt x="2406" y="4021"/>
                    <a:pt x="2419" y="4011"/>
                  </a:cubicBezTo>
                  <a:cubicBezTo>
                    <a:pt x="2557" y="3905"/>
                    <a:pt x="2700" y="3795"/>
                    <a:pt x="2834" y="3680"/>
                  </a:cubicBezTo>
                  <a:lnTo>
                    <a:pt x="10"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9"/>
            <p:cNvSpPr/>
            <p:nvPr/>
          </p:nvSpPr>
          <p:spPr>
            <a:xfrm>
              <a:off x="3740063" y="4136413"/>
              <a:ext cx="96650" cy="45450"/>
            </a:xfrm>
            <a:custGeom>
              <a:avLst/>
              <a:gdLst/>
              <a:ahLst/>
              <a:cxnLst/>
              <a:rect l="l" t="t" r="r" b="b"/>
              <a:pathLst>
                <a:path w="3866" h="1818" extrusionOk="0">
                  <a:moveTo>
                    <a:pt x="1" y="1"/>
                  </a:moveTo>
                  <a:lnTo>
                    <a:pt x="3658" y="1818"/>
                  </a:lnTo>
                  <a:cubicBezTo>
                    <a:pt x="3729" y="1690"/>
                    <a:pt x="3792" y="1562"/>
                    <a:pt x="3855" y="1434"/>
                  </a:cubicBezTo>
                  <a:cubicBezTo>
                    <a:pt x="3863" y="1418"/>
                    <a:pt x="3866" y="1392"/>
                    <a:pt x="3857" y="1370"/>
                  </a:cubicBezTo>
                  <a:cubicBezTo>
                    <a:pt x="3850" y="1347"/>
                    <a:pt x="3831" y="1333"/>
                    <a:pt x="3811" y="1327"/>
                  </a:cubicBezTo>
                  <a:lnTo>
                    <a:pt x="1"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9"/>
            <p:cNvSpPr/>
            <p:nvPr/>
          </p:nvSpPr>
          <p:spPr>
            <a:xfrm>
              <a:off x="4465513" y="4693813"/>
              <a:ext cx="59875" cy="65200"/>
            </a:xfrm>
            <a:custGeom>
              <a:avLst/>
              <a:gdLst/>
              <a:ahLst/>
              <a:cxnLst/>
              <a:rect l="l" t="t" r="r" b="b"/>
              <a:pathLst>
                <a:path w="2395" h="2608" extrusionOk="0">
                  <a:moveTo>
                    <a:pt x="362" y="0"/>
                  </a:moveTo>
                  <a:cubicBezTo>
                    <a:pt x="355" y="0"/>
                    <a:pt x="349" y="1"/>
                    <a:pt x="342" y="3"/>
                  </a:cubicBezTo>
                  <a:cubicBezTo>
                    <a:pt x="326" y="10"/>
                    <a:pt x="315" y="17"/>
                    <a:pt x="305" y="29"/>
                  </a:cubicBezTo>
                  <a:cubicBezTo>
                    <a:pt x="298" y="38"/>
                    <a:pt x="289" y="48"/>
                    <a:pt x="288" y="63"/>
                  </a:cubicBezTo>
                  <a:cubicBezTo>
                    <a:pt x="211" y="354"/>
                    <a:pt x="119" y="637"/>
                    <a:pt x="1" y="905"/>
                  </a:cubicBezTo>
                  <a:lnTo>
                    <a:pt x="2072" y="2608"/>
                  </a:lnTo>
                  <a:cubicBezTo>
                    <a:pt x="2201" y="2314"/>
                    <a:pt x="2308" y="2011"/>
                    <a:pt x="2384" y="1699"/>
                  </a:cubicBezTo>
                  <a:cubicBezTo>
                    <a:pt x="2394" y="1670"/>
                    <a:pt x="2385" y="1637"/>
                    <a:pt x="2361" y="1617"/>
                  </a:cubicBezTo>
                  <a:lnTo>
                    <a:pt x="417" y="18"/>
                  </a:lnTo>
                  <a:cubicBezTo>
                    <a:pt x="401" y="6"/>
                    <a:pt x="382" y="0"/>
                    <a:pt x="362" y="0"/>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9"/>
            <p:cNvSpPr/>
            <p:nvPr/>
          </p:nvSpPr>
          <p:spPr>
            <a:xfrm>
              <a:off x="4424138" y="4659188"/>
              <a:ext cx="44300" cy="53450"/>
            </a:xfrm>
            <a:custGeom>
              <a:avLst/>
              <a:gdLst/>
              <a:ahLst/>
              <a:cxnLst/>
              <a:rect l="l" t="t" r="r" b="b"/>
              <a:pathLst>
                <a:path w="1772" h="2138" extrusionOk="0">
                  <a:moveTo>
                    <a:pt x="339" y="1"/>
                  </a:moveTo>
                  <a:cubicBezTo>
                    <a:pt x="330" y="1"/>
                    <a:pt x="320" y="2"/>
                    <a:pt x="311" y="5"/>
                  </a:cubicBezTo>
                  <a:cubicBezTo>
                    <a:pt x="297" y="9"/>
                    <a:pt x="286" y="16"/>
                    <a:pt x="276" y="29"/>
                  </a:cubicBezTo>
                  <a:cubicBezTo>
                    <a:pt x="268" y="38"/>
                    <a:pt x="264" y="50"/>
                    <a:pt x="259" y="61"/>
                  </a:cubicBezTo>
                  <a:cubicBezTo>
                    <a:pt x="195" y="358"/>
                    <a:pt x="110" y="649"/>
                    <a:pt x="0" y="928"/>
                  </a:cubicBezTo>
                  <a:lnTo>
                    <a:pt x="1471" y="2138"/>
                  </a:lnTo>
                  <a:cubicBezTo>
                    <a:pt x="1592" y="1842"/>
                    <a:pt x="1691" y="1533"/>
                    <a:pt x="1764" y="1208"/>
                  </a:cubicBezTo>
                  <a:cubicBezTo>
                    <a:pt x="1772" y="1176"/>
                    <a:pt x="1760" y="1148"/>
                    <a:pt x="1739" y="1129"/>
                  </a:cubicBezTo>
                  <a:lnTo>
                    <a:pt x="387" y="17"/>
                  </a:lnTo>
                  <a:cubicBezTo>
                    <a:pt x="374" y="6"/>
                    <a:pt x="357" y="1"/>
                    <a:pt x="339" y="1"/>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9"/>
            <p:cNvSpPr/>
            <p:nvPr/>
          </p:nvSpPr>
          <p:spPr>
            <a:xfrm>
              <a:off x="3836688" y="4174513"/>
              <a:ext cx="589225" cy="492675"/>
            </a:xfrm>
            <a:custGeom>
              <a:avLst/>
              <a:gdLst/>
              <a:ahLst/>
              <a:cxnLst/>
              <a:rect l="l" t="t" r="r" b="b"/>
              <a:pathLst>
                <a:path w="23569" h="19707" extrusionOk="0">
                  <a:moveTo>
                    <a:pt x="271" y="0"/>
                  </a:moveTo>
                  <a:cubicBezTo>
                    <a:pt x="264" y="0"/>
                    <a:pt x="257" y="1"/>
                    <a:pt x="250" y="2"/>
                  </a:cubicBezTo>
                  <a:cubicBezTo>
                    <a:pt x="233" y="4"/>
                    <a:pt x="214" y="15"/>
                    <a:pt x="205" y="26"/>
                  </a:cubicBezTo>
                  <a:cubicBezTo>
                    <a:pt x="200" y="33"/>
                    <a:pt x="201" y="38"/>
                    <a:pt x="195" y="44"/>
                  </a:cubicBezTo>
                  <a:cubicBezTo>
                    <a:pt x="133" y="169"/>
                    <a:pt x="70" y="296"/>
                    <a:pt x="1" y="418"/>
                  </a:cubicBezTo>
                  <a:lnTo>
                    <a:pt x="23448" y="19706"/>
                  </a:lnTo>
                  <a:cubicBezTo>
                    <a:pt x="23499" y="19538"/>
                    <a:pt x="23536" y="19368"/>
                    <a:pt x="23563" y="19190"/>
                  </a:cubicBezTo>
                  <a:cubicBezTo>
                    <a:pt x="23569" y="19165"/>
                    <a:pt x="23558" y="19135"/>
                    <a:pt x="23536" y="19118"/>
                  </a:cubicBezTo>
                  <a:lnTo>
                    <a:pt x="316" y="16"/>
                  </a:lnTo>
                  <a:cubicBezTo>
                    <a:pt x="303" y="4"/>
                    <a:pt x="288" y="0"/>
                    <a:pt x="271" y="0"/>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9"/>
            <p:cNvSpPr/>
            <p:nvPr/>
          </p:nvSpPr>
          <p:spPr>
            <a:xfrm>
              <a:off x="3752938" y="4163613"/>
              <a:ext cx="681400" cy="594975"/>
            </a:xfrm>
            <a:custGeom>
              <a:avLst/>
              <a:gdLst/>
              <a:ahLst/>
              <a:cxnLst/>
              <a:rect l="l" t="t" r="r" b="b"/>
              <a:pathLst>
                <a:path w="27256" h="23799" extrusionOk="0">
                  <a:moveTo>
                    <a:pt x="3618" y="514"/>
                  </a:moveTo>
                  <a:lnTo>
                    <a:pt x="26835" y="19614"/>
                  </a:lnTo>
                  <a:cubicBezTo>
                    <a:pt x="26552" y="21340"/>
                    <a:pt x="25381" y="22766"/>
                    <a:pt x="23741" y="23376"/>
                  </a:cubicBezTo>
                  <a:lnTo>
                    <a:pt x="523" y="4276"/>
                  </a:lnTo>
                  <a:cubicBezTo>
                    <a:pt x="1831" y="3280"/>
                    <a:pt x="2894" y="1988"/>
                    <a:pt x="3618" y="514"/>
                  </a:cubicBezTo>
                  <a:close/>
                  <a:moveTo>
                    <a:pt x="3545" y="0"/>
                  </a:moveTo>
                  <a:cubicBezTo>
                    <a:pt x="3531" y="0"/>
                    <a:pt x="3516" y="2"/>
                    <a:pt x="3501" y="5"/>
                  </a:cubicBezTo>
                  <a:cubicBezTo>
                    <a:pt x="3442" y="19"/>
                    <a:pt x="3393" y="61"/>
                    <a:pt x="3366" y="116"/>
                  </a:cubicBezTo>
                  <a:cubicBezTo>
                    <a:pt x="2635" y="1703"/>
                    <a:pt x="1500" y="3082"/>
                    <a:pt x="83" y="4105"/>
                  </a:cubicBezTo>
                  <a:cubicBezTo>
                    <a:pt x="33" y="4142"/>
                    <a:pt x="3" y="4199"/>
                    <a:pt x="2" y="4261"/>
                  </a:cubicBezTo>
                  <a:cubicBezTo>
                    <a:pt x="0" y="4323"/>
                    <a:pt x="27" y="4382"/>
                    <a:pt x="74" y="4420"/>
                  </a:cubicBezTo>
                  <a:lnTo>
                    <a:pt x="23577" y="23755"/>
                  </a:lnTo>
                  <a:cubicBezTo>
                    <a:pt x="23614" y="23783"/>
                    <a:pt x="23659" y="23799"/>
                    <a:pt x="23703" y="23799"/>
                  </a:cubicBezTo>
                  <a:cubicBezTo>
                    <a:pt x="23724" y="23799"/>
                    <a:pt x="23746" y="23796"/>
                    <a:pt x="23767" y="23787"/>
                  </a:cubicBezTo>
                  <a:cubicBezTo>
                    <a:pt x="25638" y="23140"/>
                    <a:pt x="26969" y="21519"/>
                    <a:pt x="27245" y="19560"/>
                  </a:cubicBezTo>
                  <a:cubicBezTo>
                    <a:pt x="27255" y="19492"/>
                    <a:pt x="27228" y="19423"/>
                    <a:pt x="27175" y="19380"/>
                  </a:cubicBezTo>
                  <a:lnTo>
                    <a:pt x="3673" y="46"/>
                  </a:lnTo>
                  <a:cubicBezTo>
                    <a:pt x="3636" y="17"/>
                    <a:pt x="3591"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9"/>
            <p:cNvSpPr/>
            <p:nvPr/>
          </p:nvSpPr>
          <p:spPr>
            <a:xfrm>
              <a:off x="3656813" y="4101238"/>
              <a:ext cx="190400" cy="174050"/>
            </a:xfrm>
            <a:custGeom>
              <a:avLst/>
              <a:gdLst/>
              <a:ahLst/>
              <a:cxnLst/>
              <a:rect l="l" t="t" r="r" b="b"/>
              <a:pathLst>
                <a:path w="7616" h="6962" extrusionOk="0">
                  <a:moveTo>
                    <a:pt x="215" y="1"/>
                  </a:moveTo>
                  <a:cubicBezTo>
                    <a:pt x="156" y="1"/>
                    <a:pt x="99" y="26"/>
                    <a:pt x="60" y="73"/>
                  </a:cubicBezTo>
                  <a:cubicBezTo>
                    <a:pt x="8" y="137"/>
                    <a:pt x="0" y="229"/>
                    <a:pt x="42" y="299"/>
                  </a:cubicBezTo>
                  <a:lnTo>
                    <a:pt x="3875" y="6862"/>
                  </a:lnTo>
                  <a:cubicBezTo>
                    <a:pt x="3912" y="6925"/>
                    <a:pt x="3977" y="6961"/>
                    <a:pt x="4045" y="6961"/>
                  </a:cubicBezTo>
                  <a:cubicBezTo>
                    <a:pt x="4080" y="6961"/>
                    <a:pt x="4114" y="6952"/>
                    <a:pt x="4145" y="6934"/>
                  </a:cubicBezTo>
                  <a:cubicBezTo>
                    <a:pt x="4240" y="6878"/>
                    <a:pt x="4272" y="6757"/>
                    <a:pt x="4217" y="6662"/>
                  </a:cubicBezTo>
                  <a:lnTo>
                    <a:pt x="655" y="563"/>
                  </a:lnTo>
                  <a:lnTo>
                    <a:pt x="7327" y="2883"/>
                  </a:lnTo>
                  <a:cubicBezTo>
                    <a:pt x="7349" y="2890"/>
                    <a:pt x="7371" y="2893"/>
                    <a:pt x="7392" y="2893"/>
                  </a:cubicBezTo>
                  <a:cubicBezTo>
                    <a:pt x="7475" y="2893"/>
                    <a:pt x="7551" y="2842"/>
                    <a:pt x="7580" y="2760"/>
                  </a:cubicBezTo>
                  <a:cubicBezTo>
                    <a:pt x="7616" y="2656"/>
                    <a:pt x="7561" y="2543"/>
                    <a:pt x="7458" y="2508"/>
                  </a:cubicBezTo>
                  <a:lnTo>
                    <a:pt x="279" y="11"/>
                  </a:lnTo>
                  <a:cubicBezTo>
                    <a:pt x="258" y="4"/>
                    <a:pt x="237"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9"/>
            <p:cNvSpPr/>
            <p:nvPr/>
          </p:nvSpPr>
          <p:spPr>
            <a:xfrm>
              <a:off x="3689463" y="4122688"/>
              <a:ext cx="39675" cy="44900"/>
            </a:xfrm>
            <a:custGeom>
              <a:avLst/>
              <a:gdLst/>
              <a:ahLst/>
              <a:cxnLst/>
              <a:rect l="l" t="t" r="r" b="b"/>
              <a:pathLst>
                <a:path w="1587" h="1796" extrusionOk="0">
                  <a:moveTo>
                    <a:pt x="1377" y="1"/>
                  </a:moveTo>
                  <a:cubicBezTo>
                    <a:pt x="1279" y="1"/>
                    <a:pt x="1194" y="71"/>
                    <a:pt x="1178" y="169"/>
                  </a:cubicBezTo>
                  <a:cubicBezTo>
                    <a:pt x="1091" y="740"/>
                    <a:pt x="700" y="1215"/>
                    <a:pt x="157" y="1410"/>
                  </a:cubicBezTo>
                  <a:cubicBezTo>
                    <a:pt x="54" y="1447"/>
                    <a:pt x="0" y="1561"/>
                    <a:pt x="37" y="1663"/>
                  </a:cubicBezTo>
                  <a:cubicBezTo>
                    <a:pt x="66" y="1745"/>
                    <a:pt x="143" y="1795"/>
                    <a:pt x="224" y="1795"/>
                  </a:cubicBezTo>
                  <a:cubicBezTo>
                    <a:pt x="247" y="1795"/>
                    <a:pt x="269" y="1792"/>
                    <a:pt x="291" y="1782"/>
                  </a:cubicBezTo>
                  <a:cubicBezTo>
                    <a:pt x="973" y="1539"/>
                    <a:pt x="1464" y="945"/>
                    <a:pt x="1571" y="227"/>
                  </a:cubicBezTo>
                  <a:cubicBezTo>
                    <a:pt x="1587" y="119"/>
                    <a:pt x="1512" y="18"/>
                    <a:pt x="1405" y="3"/>
                  </a:cubicBezTo>
                  <a:cubicBezTo>
                    <a:pt x="1395" y="1"/>
                    <a:pt x="1386" y="1"/>
                    <a:pt x="1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9"/>
            <p:cNvSpPr/>
            <p:nvPr/>
          </p:nvSpPr>
          <p:spPr>
            <a:xfrm>
              <a:off x="4339913" y="4646963"/>
              <a:ext cx="137075" cy="146700"/>
            </a:xfrm>
            <a:custGeom>
              <a:avLst/>
              <a:gdLst/>
              <a:ahLst/>
              <a:cxnLst/>
              <a:rect l="l" t="t" r="r" b="b"/>
              <a:pathLst>
                <a:path w="5483" h="5868" extrusionOk="0">
                  <a:moveTo>
                    <a:pt x="3571" y="1"/>
                  </a:moveTo>
                  <a:cubicBezTo>
                    <a:pt x="3513" y="1"/>
                    <a:pt x="3456" y="26"/>
                    <a:pt x="3416" y="73"/>
                  </a:cubicBezTo>
                  <a:cubicBezTo>
                    <a:pt x="3348" y="158"/>
                    <a:pt x="3360" y="283"/>
                    <a:pt x="3444" y="352"/>
                  </a:cubicBezTo>
                  <a:lnTo>
                    <a:pt x="5055" y="1679"/>
                  </a:lnTo>
                  <a:cubicBezTo>
                    <a:pt x="4469" y="4275"/>
                    <a:pt x="2440" y="5248"/>
                    <a:pt x="1966" y="5443"/>
                  </a:cubicBezTo>
                  <a:lnTo>
                    <a:pt x="349" y="4113"/>
                  </a:lnTo>
                  <a:cubicBezTo>
                    <a:pt x="313" y="4083"/>
                    <a:pt x="269" y="4069"/>
                    <a:pt x="225" y="4069"/>
                  </a:cubicBezTo>
                  <a:cubicBezTo>
                    <a:pt x="167" y="4069"/>
                    <a:pt x="110" y="4094"/>
                    <a:pt x="70" y="4142"/>
                  </a:cubicBezTo>
                  <a:cubicBezTo>
                    <a:pt x="1" y="4226"/>
                    <a:pt x="14" y="4351"/>
                    <a:pt x="98" y="4421"/>
                  </a:cubicBezTo>
                  <a:lnTo>
                    <a:pt x="1803" y="5823"/>
                  </a:lnTo>
                  <a:cubicBezTo>
                    <a:pt x="1840" y="5852"/>
                    <a:pt x="1885" y="5868"/>
                    <a:pt x="1929" y="5868"/>
                  </a:cubicBezTo>
                  <a:cubicBezTo>
                    <a:pt x="1950" y="5868"/>
                    <a:pt x="1970" y="5865"/>
                    <a:pt x="1990" y="5857"/>
                  </a:cubicBezTo>
                  <a:cubicBezTo>
                    <a:pt x="2104" y="5821"/>
                    <a:pt x="4798" y="4900"/>
                    <a:pt x="5469" y="1642"/>
                  </a:cubicBezTo>
                  <a:cubicBezTo>
                    <a:pt x="5483" y="1569"/>
                    <a:pt x="5456" y="1494"/>
                    <a:pt x="5401" y="1448"/>
                  </a:cubicBezTo>
                  <a:lnTo>
                    <a:pt x="3695" y="45"/>
                  </a:lnTo>
                  <a:cubicBezTo>
                    <a:pt x="3659" y="15"/>
                    <a:pt x="3615" y="1"/>
                    <a:pt x="3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9"/>
            <p:cNvSpPr/>
            <p:nvPr/>
          </p:nvSpPr>
          <p:spPr>
            <a:xfrm>
              <a:off x="4382588" y="4682038"/>
              <a:ext cx="151425" cy="158525"/>
            </a:xfrm>
            <a:custGeom>
              <a:avLst/>
              <a:gdLst/>
              <a:ahLst/>
              <a:cxnLst/>
              <a:rect l="l" t="t" r="r" b="b"/>
              <a:pathLst>
                <a:path w="6057" h="6341" extrusionOk="0">
                  <a:moveTo>
                    <a:pt x="3566" y="0"/>
                  </a:moveTo>
                  <a:cubicBezTo>
                    <a:pt x="3509" y="0"/>
                    <a:pt x="3452" y="25"/>
                    <a:pt x="3412" y="72"/>
                  </a:cubicBezTo>
                  <a:cubicBezTo>
                    <a:pt x="3344" y="157"/>
                    <a:pt x="3356" y="282"/>
                    <a:pt x="3440" y="351"/>
                  </a:cubicBezTo>
                  <a:lnTo>
                    <a:pt x="5626" y="2149"/>
                  </a:lnTo>
                  <a:cubicBezTo>
                    <a:pt x="5211" y="3795"/>
                    <a:pt x="4066" y="5187"/>
                    <a:pt x="2532" y="5911"/>
                  </a:cubicBezTo>
                  <a:lnTo>
                    <a:pt x="347" y="4113"/>
                  </a:lnTo>
                  <a:cubicBezTo>
                    <a:pt x="311" y="4083"/>
                    <a:pt x="266" y="4068"/>
                    <a:pt x="222" y="4068"/>
                  </a:cubicBezTo>
                  <a:cubicBezTo>
                    <a:pt x="165" y="4068"/>
                    <a:pt x="108" y="4093"/>
                    <a:pt x="68" y="4141"/>
                  </a:cubicBezTo>
                  <a:cubicBezTo>
                    <a:pt x="0" y="4225"/>
                    <a:pt x="12" y="4350"/>
                    <a:pt x="96" y="4420"/>
                  </a:cubicBezTo>
                  <a:lnTo>
                    <a:pt x="2376" y="6296"/>
                  </a:lnTo>
                  <a:cubicBezTo>
                    <a:pt x="2413" y="6325"/>
                    <a:pt x="2458" y="6341"/>
                    <a:pt x="2502" y="6341"/>
                  </a:cubicBezTo>
                  <a:cubicBezTo>
                    <a:pt x="2530" y="6341"/>
                    <a:pt x="2558" y="6335"/>
                    <a:pt x="2580" y="6324"/>
                  </a:cubicBezTo>
                  <a:cubicBezTo>
                    <a:pt x="4321" y="5549"/>
                    <a:pt x="5613" y="3976"/>
                    <a:pt x="6039" y="2119"/>
                  </a:cubicBezTo>
                  <a:cubicBezTo>
                    <a:pt x="6057" y="2045"/>
                    <a:pt x="6030" y="1969"/>
                    <a:pt x="5971" y="1921"/>
                  </a:cubicBezTo>
                  <a:lnTo>
                    <a:pt x="3691" y="45"/>
                  </a:lnTo>
                  <a:cubicBezTo>
                    <a:pt x="3655" y="15"/>
                    <a:pt x="3610" y="0"/>
                    <a:pt x="3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9"/>
            <p:cNvSpPr/>
            <p:nvPr/>
          </p:nvSpPr>
          <p:spPr>
            <a:xfrm>
              <a:off x="4486438" y="4715738"/>
              <a:ext cx="12525" cy="12075"/>
            </a:xfrm>
            <a:custGeom>
              <a:avLst/>
              <a:gdLst/>
              <a:ahLst/>
              <a:cxnLst/>
              <a:rect l="l" t="t" r="r" b="b"/>
              <a:pathLst>
                <a:path w="501" h="483" extrusionOk="0">
                  <a:moveTo>
                    <a:pt x="109" y="0"/>
                  </a:moveTo>
                  <a:cubicBezTo>
                    <a:pt x="83" y="0"/>
                    <a:pt x="58" y="10"/>
                    <a:pt x="38" y="29"/>
                  </a:cubicBezTo>
                  <a:cubicBezTo>
                    <a:pt x="1" y="69"/>
                    <a:pt x="1" y="130"/>
                    <a:pt x="38" y="170"/>
                  </a:cubicBezTo>
                  <a:lnTo>
                    <a:pt x="322" y="454"/>
                  </a:lnTo>
                  <a:cubicBezTo>
                    <a:pt x="342" y="474"/>
                    <a:pt x="368" y="482"/>
                    <a:pt x="393" y="482"/>
                  </a:cubicBezTo>
                  <a:cubicBezTo>
                    <a:pt x="418" y="482"/>
                    <a:pt x="443" y="474"/>
                    <a:pt x="463" y="454"/>
                  </a:cubicBezTo>
                  <a:cubicBezTo>
                    <a:pt x="501" y="414"/>
                    <a:pt x="501" y="351"/>
                    <a:pt x="463" y="313"/>
                  </a:cubicBezTo>
                  <a:lnTo>
                    <a:pt x="179" y="29"/>
                  </a:lnTo>
                  <a:cubicBezTo>
                    <a:pt x="160" y="10"/>
                    <a:pt x="134" y="0"/>
                    <a:pt x="1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9"/>
            <p:cNvSpPr/>
            <p:nvPr/>
          </p:nvSpPr>
          <p:spPr>
            <a:xfrm>
              <a:off x="3731888" y="4178888"/>
              <a:ext cx="34300" cy="49975"/>
            </a:xfrm>
            <a:custGeom>
              <a:avLst/>
              <a:gdLst/>
              <a:ahLst/>
              <a:cxnLst/>
              <a:rect l="l" t="t" r="r" b="b"/>
              <a:pathLst>
                <a:path w="1372" h="1999" extrusionOk="0">
                  <a:moveTo>
                    <a:pt x="114" y="0"/>
                  </a:moveTo>
                  <a:cubicBezTo>
                    <a:pt x="99" y="0"/>
                    <a:pt x="83" y="3"/>
                    <a:pt x="69" y="10"/>
                  </a:cubicBezTo>
                  <a:cubicBezTo>
                    <a:pt x="20" y="35"/>
                    <a:pt x="0" y="94"/>
                    <a:pt x="25" y="143"/>
                  </a:cubicBezTo>
                  <a:cubicBezTo>
                    <a:pt x="352" y="782"/>
                    <a:pt x="740" y="1393"/>
                    <a:pt x="1181" y="1961"/>
                  </a:cubicBezTo>
                  <a:cubicBezTo>
                    <a:pt x="1199" y="1985"/>
                    <a:pt x="1230" y="1998"/>
                    <a:pt x="1258" y="1998"/>
                  </a:cubicBezTo>
                  <a:cubicBezTo>
                    <a:pt x="1281" y="1998"/>
                    <a:pt x="1302" y="1992"/>
                    <a:pt x="1320" y="1978"/>
                  </a:cubicBezTo>
                  <a:cubicBezTo>
                    <a:pt x="1363" y="1945"/>
                    <a:pt x="1372" y="1883"/>
                    <a:pt x="1337" y="1840"/>
                  </a:cubicBezTo>
                  <a:cubicBezTo>
                    <a:pt x="903" y="1282"/>
                    <a:pt x="521" y="682"/>
                    <a:pt x="202" y="53"/>
                  </a:cubicBezTo>
                  <a:cubicBezTo>
                    <a:pt x="185" y="19"/>
                    <a:pt x="15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9"/>
            <p:cNvSpPr/>
            <p:nvPr/>
          </p:nvSpPr>
          <p:spPr>
            <a:xfrm>
              <a:off x="3750038" y="4177163"/>
              <a:ext cx="20000" cy="22000"/>
            </a:xfrm>
            <a:custGeom>
              <a:avLst/>
              <a:gdLst/>
              <a:ahLst/>
              <a:cxnLst/>
              <a:rect l="l" t="t" r="r" b="b"/>
              <a:pathLst>
                <a:path w="800" h="880" extrusionOk="0">
                  <a:moveTo>
                    <a:pt x="112" y="1"/>
                  </a:moveTo>
                  <a:cubicBezTo>
                    <a:pt x="90" y="1"/>
                    <a:pt x="67" y="8"/>
                    <a:pt x="48" y="24"/>
                  </a:cubicBezTo>
                  <a:cubicBezTo>
                    <a:pt x="6" y="59"/>
                    <a:pt x="0" y="121"/>
                    <a:pt x="36" y="163"/>
                  </a:cubicBezTo>
                  <a:lnTo>
                    <a:pt x="613" y="843"/>
                  </a:lnTo>
                  <a:cubicBezTo>
                    <a:pt x="632" y="868"/>
                    <a:pt x="662" y="879"/>
                    <a:pt x="689" y="879"/>
                  </a:cubicBezTo>
                  <a:cubicBezTo>
                    <a:pt x="713" y="879"/>
                    <a:pt x="735" y="872"/>
                    <a:pt x="752" y="856"/>
                  </a:cubicBezTo>
                  <a:cubicBezTo>
                    <a:pt x="794" y="820"/>
                    <a:pt x="799" y="758"/>
                    <a:pt x="764" y="716"/>
                  </a:cubicBezTo>
                  <a:lnTo>
                    <a:pt x="188" y="36"/>
                  </a:lnTo>
                  <a:cubicBezTo>
                    <a:pt x="169" y="13"/>
                    <a:pt x="141"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9"/>
            <p:cNvSpPr/>
            <p:nvPr/>
          </p:nvSpPr>
          <p:spPr>
            <a:xfrm>
              <a:off x="3809163" y="4281213"/>
              <a:ext cx="211925" cy="163950"/>
            </a:xfrm>
            <a:custGeom>
              <a:avLst/>
              <a:gdLst/>
              <a:ahLst/>
              <a:cxnLst/>
              <a:rect l="l" t="t" r="r" b="b"/>
              <a:pathLst>
                <a:path w="8477" h="6558" extrusionOk="0">
                  <a:moveTo>
                    <a:pt x="112" y="1"/>
                  </a:moveTo>
                  <a:cubicBezTo>
                    <a:pt x="82" y="1"/>
                    <a:pt x="53" y="14"/>
                    <a:pt x="33" y="39"/>
                  </a:cubicBezTo>
                  <a:cubicBezTo>
                    <a:pt x="1" y="83"/>
                    <a:pt x="8" y="146"/>
                    <a:pt x="51" y="179"/>
                  </a:cubicBezTo>
                  <a:lnTo>
                    <a:pt x="8305" y="6537"/>
                  </a:lnTo>
                  <a:cubicBezTo>
                    <a:pt x="8323" y="6551"/>
                    <a:pt x="8344" y="6558"/>
                    <a:pt x="8365" y="6558"/>
                  </a:cubicBezTo>
                  <a:cubicBezTo>
                    <a:pt x="8396" y="6558"/>
                    <a:pt x="8424" y="6545"/>
                    <a:pt x="8444" y="6519"/>
                  </a:cubicBezTo>
                  <a:cubicBezTo>
                    <a:pt x="8477" y="6474"/>
                    <a:pt x="8470" y="6411"/>
                    <a:pt x="8426" y="6379"/>
                  </a:cubicBezTo>
                  <a:lnTo>
                    <a:pt x="172" y="21"/>
                  </a:lnTo>
                  <a:cubicBezTo>
                    <a:pt x="154" y="8"/>
                    <a:pt x="133" y="1"/>
                    <a:pt x="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9"/>
            <p:cNvSpPr/>
            <p:nvPr/>
          </p:nvSpPr>
          <p:spPr>
            <a:xfrm>
              <a:off x="3883638" y="4305238"/>
              <a:ext cx="52325" cy="40850"/>
            </a:xfrm>
            <a:custGeom>
              <a:avLst/>
              <a:gdLst/>
              <a:ahLst/>
              <a:cxnLst/>
              <a:rect l="l" t="t" r="r" b="b"/>
              <a:pathLst>
                <a:path w="2093" h="1634" extrusionOk="0">
                  <a:moveTo>
                    <a:pt x="112" y="0"/>
                  </a:moveTo>
                  <a:cubicBezTo>
                    <a:pt x="82" y="0"/>
                    <a:pt x="53" y="14"/>
                    <a:pt x="33" y="39"/>
                  </a:cubicBezTo>
                  <a:cubicBezTo>
                    <a:pt x="0" y="82"/>
                    <a:pt x="8" y="145"/>
                    <a:pt x="51" y="179"/>
                  </a:cubicBezTo>
                  <a:lnTo>
                    <a:pt x="1921" y="1613"/>
                  </a:lnTo>
                  <a:cubicBezTo>
                    <a:pt x="1939" y="1627"/>
                    <a:pt x="1960" y="1634"/>
                    <a:pt x="1981" y="1634"/>
                  </a:cubicBezTo>
                  <a:cubicBezTo>
                    <a:pt x="2011" y="1634"/>
                    <a:pt x="2040" y="1621"/>
                    <a:pt x="2060" y="1595"/>
                  </a:cubicBezTo>
                  <a:cubicBezTo>
                    <a:pt x="2093" y="1551"/>
                    <a:pt x="2086" y="1487"/>
                    <a:pt x="2042" y="1455"/>
                  </a:cubicBezTo>
                  <a:lnTo>
                    <a:pt x="172" y="21"/>
                  </a:lnTo>
                  <a:cubicBezTo>
                    <a:pt x="154" y="7"/>
                    <a:pt x="133"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9"/>
            <p:cNvSpPr/>
            <p:nvPr/>
          </p:nvSpPr>
          <p:spPr>
            <a:xfrm>
              <a:off x="4208263" y="4512038"/>
              <a:ext cx="166625" cy="132725"/>
            </a:xfrm>
            <a:custGeom>
              <a:avLst/>
              <a:gdLst/>
              <a:ahLst/>
              <a:cxnLst/>
              <a:rect l="l" t="t" r="r" b="b"/>
              <a:pathLst>
                <a:path w="6665" h="5309" extrusionOk="0">
                  <a:moveTo>
                    <a:pt x="112" y="0"/>
                  </a:moveTo>
                  <a:cubicBezTo>
                    <a:pt x="83" y="0"/>
                    <a:pt x="55" y="13"/>
                    <a:pt x="36" y="38"/>
                  </a:cubicBezTo>
                  <a:cubicBezTo>
                    <a:pt x="1" y="81"/>
                    <a:pt x="7" y="143"/>
                    <a:pt x="51" y="177"/>
                  </a:cubicBezTo>
                  <a:lnTo>
                    <a:pt x="6491" y="5287"/>
                  </a:lnTo>
                  <a:cubicBezTo>
                    <a:pt x="6510" y="5302"/>
                    <a:pt x="6532" y="5308"/>
                    <a:pt x="6553" y="5308"/>
                  </a:cubicBezTo>
                  <a:cubicBezTo>
                    <a:pt x="6583" y="5308"/>
                    <a:pt x="6611" y="5296"/>
                    <a:pt x="6631" y="5272"/>
                  </a:cubicBezTo>
                  <a:cubicBezTo>
                    <a:pt x="6665" y="5228"/>
                    <a:pt x="6658" y="5166"/>
                    <a:pt x="6615" y="5132"/>
                  </a:cubicBezTo>
                  <a:lnTo>
                    <a:pt x="175" y="22"/>
                  </a:lnTo>
                  <a:cubicBezTo>
                    <a:pt x="156" y="7"/>
                    <a:pt x="134"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9"/>
            <p:cNvSpPr/>
            <p:nvPr/>
          </p:nvSpPr>
          <p:spPr>
            <a:xfrm>
              <a:off x="4271438" y="4597013"/>
              <a:ext cx="36425" cy="30350"/>
            </a:xfrm>
            <a:custGeom>
              <a:avLst/>
              <a:gdLst/>
              <a:ahLst/>
              <a:cxnLst/>
              <a:rect l="l" t="t" r="r" b="b"/>
              <a:pathLst>
                <a:path w="1457" h="1214" extrusionOk="0">
                  <a:moveTo>
                    <a:pt x="111" y="1"/>
                  </a:moveTo>
                  <a:cubicBezTo>
                    <a:pt x="83" y="1"/>
                    <a:pt x="55" y="13"/>
                    <a:pt x="36" y="37"/>
                  </a:cubicBezTo>
                  <a:cubicBezTo>
                    <a:pt x="0" y="79"/>
                    <a:pt x="6" y="141"/>
                    <a:pt x="48" y="177"/>
                  </a:cubicBezTo>
                  <a:lnTo>
                    <a:pt x="1282" y="1190"/>
                  </a:lnTo>
                  <a:cubicBezTo>
                    <a:pt x="1300" y="1205"/>
                    <a:pt x="1322" y="1214"/>
                    <a:pt x="1345" y="1214"/>
                  </a:cubicBezTo>
                  <a:cubicBezTo>
                    <a:pt x="1373" y="1214"/>
                    <a:pt x="1401" y="1200"/>
                    <a:pt x="1421" y="1178"/>
                  </a:cubicBezTo>
                  <a:cubicBezTo>
                    <a:pt x="1457" y="1136"/>
                    <a:pt x="1449" y="1074"/>
                    <a:pt x="1408" y="1038"/>
                  </a:cubicBezTo>
                  <a:lnTo>
                    <a:pt x="175" y="24"/>
                  </a:lnTo>
                  <a:cubicBezTo>
                    <a:pt x="156" y="8"/>
                    <a:pt x="134"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9"/>
            <p:cNvSpPr/>
            <p:nvPr/>
          </p:nvSpPr>
          <p:spPr>
            <a:xfrm>
              <a:off x="4452738" y="4775563"/>
              <a:ext cx="20125" cy="12550"/>
            </a:xfrm>
            <a:custGeom>
              <a:avLst/>
              <a:gdLst/>
              <a:ahLst/>
              <a:cxnLst/>
              <a:rect l="l" t="t" r="r" b="b"/>
              <a:pathLst>
                <a:path w="805" h="502" extrusionOk="0">
                  <a:moveTo>
                    <a:pt x="110" y="1"/>
                  </a:moveTo>
                  <a:cubicBezTo>
                    <a:pt x="84" y="1"/>
                    <a:pt x="58" y="10"/>
                    <a:pt x="38" y="30"/>
                  </a:cubicBezTo>
                  <a:cubicBezTo>
                    <a:pt x="0" y="70"/>
                    <a:pt x="0" y="133"/>
                    <a:pt x="39" y="171"/>
                  </a:cubicBezTo>
                  <a:cubicBezTo>
                    <a:pt x="213" y="340"/>
                    <a:pt x="439" y="457"/>
                    <a:pt x="678" y="500"/>
                  </a:cubicBezTo>
                  <a:cubicBezTo>
                    <a:pt x="684" y="502"/>
                    <a:pt x="690" y="502"/>
                    <a:pt x="696" y="502"/>
                  </a:cubicBezTo>
                  <a:cubicBezTo>
                    <a:pt x="742" y="502"/>
                    <a:pt x="784" y="468"/>
                    <a:pt x="795" y="420"/>
                  </a:cubicBezTo>
                  <a:cubicBezTo>
                    <a:pt x="804" y="366"/>
                    <a:pt x="769" y="314"/>
                    <a:pt x="715" y="304"/>
                  </a:cubicBezTo>
                  <a:cubicBezTo>
                    <a:pt x="515" y="267"/>
                    <a:pt x="323" y="168"/>
                    <a:pt x="179" y="27"/>
                  </a:cubicBezTo>
                  <a:cubicBezTo>
                    <a:pt x="160" y="10"/>
                    <a:pt x="135"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9"/>
            <p:cNvSpPr/>
            <p:nvPr/>
          </p:nvSpPr>
          <p:spPr>
            <a:xfrm>
              <a:off x="4465563" y="4756738"/>
              <a:ext cx="12550" cy="10675"/>
            </a:xfrm>
            <a:custGeom>
              <a:avLst/>
              <a:gdLst/>
              <a:ahLst/>
              <a:cxnLst/>
              <a:rect l="l" t="t" r="r" b="b"/>
              <a:pathLst>
                <a:path w="502" h="427" extrusionOk="0">
                  <a:moveTo>
                    <a:pt x="112" y="1"/>
                  </a:moveTo>
                  <a:cubicBezTo>
                    <a:pt x="84" y="1"/>
                    <a:pt x="56" y="13"/>
                    <a:pt x="36" y="37"/>
                  </a:cubicBezTo>
                  <a:cubicBezTo>
                    <a:pt x="1" y="79"/>
                    <a:pt x="7" y="141"/>
                    <a:pt x="49" y="177"/>
                  </a:cubicBezTo>
                  <a:lnTo>
                    <a:pt x="327" y="404"/>
                  </a:lnTo>
                  <a:cubicBezTo>
                    <a:pt x="345" y="419"/>
                    <a:pt x="367" y="426"/>
                    <a:pt x="390" y="426"/>
                  </a:cubicBezTo>
                  <a:cubicBezTo>
                    <a:pt x="418" y="426"/>
                    <a:pt x="446" y="414"/>
                    <a:pt x="466" y="393"/>
                  </a:cubicBezTo>
                  <a:cubicBezTo>
                    <a:pt x="502" y="351"/>
                    <a:pt x="495" y="289"/>
                    <a:pt x="452" y="253"/>
                  </a:cubicBezTo>
                  <a:lnTo>
                    <a:pt x="176" y="24"/>
                  </a:lnTo>
                  <a:cubicBezTo>
                    <a:pt x="157" y="9"/>
                    <a:pt x="135"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9"/>
            <p:cNvSpPr/>
            <p:nvPr/>
          </p:nvSpPr>
          <p:spPr>
            <a:xfrm>
              <a:off x="4477963" y="4738463"/>
              <a:ext cx="15300" cy="9050"/>
            </a:xfrm>
            <a:custGeom>
              <a:avLst/>
              <a:gdLst/>
              <a:ahLst/>
              <a:cxnLst/>
              <a:rect l="l" t="t" r="r" b="b"/>
              <a:pathLst>
                <a:path w="612" h="362" extrusionOk="0">
                  <a:moveTo>
                    <a:pt x="113" y="1"/>
                  </a:moveTo>
                  <a:cubicBezTo>
                    <a:pt x="74" y="1"/>
                    <a:pt x="38" y="24"/>
                    <a:pt x="22" y="62"/>
                  </a:cubicBezTo>
                  <a:cubicBezTo>
                    <a:pt x="1" y="113"/>
                    <a:pt x="24" y="171"/>
                    <a:pt x="74" y="192"/>
                  </a:cubicBezTo>
                  <a:lnTo>
                    <a:pt x="458" y="354"/>
                  </a:lnTo>
                  <a:cubicBezTo>
                    <a:pt x="470" y="360"/>
                    <a:pt x="483" y="362"/>
                    <a:pt x="496" y="362"/>
                  </a:cubicBezTo>
                  <a:cubicBezTo>
                    <a:pt x="535" y="362"/>
                    <a:pt x="571" y="340"/>
                    <a:pt x="589" y="302"/>
                  </a:cubicBezTo>
                  <a:cubicBezTo>
                    <a:pt x="611" y="250"/>
                    <a:pt x="586" y="192"/>
                    <a:pt x="535" y="171"/>
                  </a:cubicBezTo>
                  <a:lnTo>
                    <a:pt x="152" y="9"/>
                  </a:lnTo>
                  <a:cubicBezTo>
                    <a:pt x="139" y="4"/>
                    <a:pt x="1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5" name="Google Shape;2145;p29"/>
          <p:cNvGrpSpPr/>
          <p:nvPr/>
        </p:nvGrpSpPr>
        <p:grpSpPr>
          <a:xfrm rot="-2370016">
            <a:off x="7106635" y="183092"/>
            <a:ext cx="507304" cy="595543"/>
            <a:chOff x="780782" y="766491"/>
            <a:chExt cx="713278" cy="837344"/>
          </a:xfrm>
        </p:grpSpPr>
        <p:sp>
          <p:nvSpPr>
            <p:cNvPr id="2146" name="Google Shape;2146;p29"/>
            <p:cNvSpPr/>
            <p:nvPr/>
          </p:nvSpPr>
          <p:spPr>
            <a:xfrm>
              <a:off x="780782" y="813923"/>
              <a:ext cx="713198" cy="789911"/>
            </a:xfrm>
            <a:custGeom>
              <a:avLst/>
              <a:gdLst/>
              <a:ahLst/>
              <a:cxnLst/>
              <a:rect l="l" t="t" r="r" b="b"/>
              <a:pathLst>
                <a:path w="17878" h="19801" extrusionOk="0">
                  <a:moveTo>
                    <a:pt x="14416" y="398"/>
                  </a:moveTo>
                  <a:cubicBezTo>
                    <a:pt x="14868" y="398"/>
                    <a:pt x="15458" y="662"/>
                    <a:pt x="16152" y="1178"/>
                  </a:cubicBezTo>
                  <a:cubicBezTo>
                    <a:pt x="17027" y="1827"/>
                    <a:pt x="17473" y="2438"/>
                    <a:pt x="17443" y="2942"/>
                  </a:cubicBezTo>
                  <a:cubicBezTo>
                    <a:pt x="17419" y="3338"/>
                    <a:pt x="17096" y="3601"/>
                    <a:pt x="16828" y="3752"/>
                  </a:cubicBezTo>
                  <a:cubicBezTo>
                    <a:pt x="15975" y="4236"/>
                    <a:pt x="15198" y="4242"/>
                    <a:pt x="15172" y="4242"/>
                  </a:cubicBezTo>
                  <a:lnTo>
                    <a:pt x="15170" y="4242"/>
                  </a:lnTo>
                  <a:cubicBezTo>
                    <a:pt x="15093" y="4242"/>
                    <a:pt x="15022" y="4287"/>
                    <a:pt x="14989" y="4356"/>
                  </a:cubicBezTo>
                  <a:lnTo>
                    <a:pt x="11133" y="12566"/>
                  </a:lnTo>
                  <a:lnTo>
                    <a:pt x="8915" y="10920"/>
                  </a:lnTo>
                  <a:lnTo>
                    <a:pt x="6699" y="9274"/>
                  </a:lnTo>
                  <a:lnTo>
                    <a:pt x="13444" y="3210"/>
                  </a:lnTo>
                  <a:cubicBezTo>
                    <a:pt x="13502" y="3159"/>
                    <a:pt x="13524" y="3078"/>
                    <a:pt x="13501" y="3003"/>
                  </a:cubicBezTo>
                  <a:cubicBezTo>
                    <a:pt x="13498" y="2994"/>
                    <a:pt x="13271" y="2250"/>
                    <a:pt x="13492" y="1274"/>
                  </a:cubicBezTo>
                  <a:cubicBezTo>
                    <a:pt x="13559" y="977"/>
                    <a:pt x="13718" y="590"/>
                    <a:pt x="14091" y="452"/>
                  </a:cubicBezTo>
                  <a:cubicBezTo>
                    <a:pt x="14189" y="416"/>
                    <a:pt x="14298" y="398"/>
                    <a:pt x="14416" y="398"/>
                  </a:cubicBezTo>
                  <a:close/>
                  <a:moveTo>
                    <a:pt x="14413" y="1"/>
                  </a:moveTo>
                  <a:cubicBezTo>
                    <a:pt x="14248" y="1"/>
                    <a:pt x="14094" y="27"/>
                    <a:pt x="13951" y="80"/>
                  </a:cubicBezTo>
                  <a:cubicBezTo>
                    <a:pt x="13524" y="238"/>
                    <a:pt x="13231" y="621"/>
                    <a:pt x="13103" y="1186"/>
                  </a:cubicBezTo>
                  <a:cubicBezTo>
                    <a:pt x="12912" y="2032"/>
                    <a:pt x="13026" y="2721"/>
                    <a:pt x="13089" y="2994"/>
                  </a:cubicBezTo>
                  <a:lnTo>
                    <a:pt x="6373" y="9032"/>
                  </a:lnTo>
                  <a:lnTo>
                    <a:pt x="3776" y="7101"/>
                  </a:lnTo>
                  <a:cubicBezTo>
                    <a:pt x="3656" y="7013"/>
                    <a:pt x="3514" y="6968"/>
                    <a:pt x="3363" y="6968"/>
                  </a:cubicBezTo>
                  <a:cubicBezTo>
                    <a:pt x="3303" y="6968"/>
                    <a:pt x="3241" y="6975"/>
                    <a:pt x="3179" y="6990"/>
                  </a:cubicBezTo>
                  <a:cubicBezTo>
                    <a:pt x="2909" y="7054"/>
                    <a:pt x="2667" y="7251"/>
                    <a:pt x="2534" y="7516"/>
                  </a:cubicBezTo>
                  <a:lnTo>
                    <a:pt x="610" y="11310"/>
                  </a:lnTo>
                  <a:lnTo>
                    <a:pt x="66" y="12042"/>
                  </a:lnTo>
                  <a:cubicBezTo>
                    <a:pt x="0" y="12131"/>
                    <a:pt x="19" y="12254"/>
                    <a:pt x="107" y="12320"/>
                  </a:cubicBezTo>
                  <a:lnTo>
                    <a:pt x="10128" y="19762"/>
                  </a:lnTo>
                  <a:cubicBezTo>
                    <a:pt x="10161" y="19787"/>
                    <a:pt x="10204" y="19801"/>
                    <a:pt x="10246" y="19801"/>
                  </a:cubicBezTo>
                  <a:cubicBezTo>
                    <a:pt x="10256" y="19801"/>
                    <a:pt x="10266" y="19800"/>
                    <a:pt x="10276" y="19799"/>
                  </a:cubicBezTo>
                  <a:cubicBezTo>
                    <a:pt x="10329" y="19790"/>
                    <a:pt x="10375" y="19763"/>
                    <a:pt x="10407" y="19720"/>
                  </a:cubicBezTo>
                  <a:lnTo>
                    <a:pt x="10946" y="18983"/>
                  </a:lnTo>
                  <a:lnTo>
                    <a:pt x="14019" y="16047"/>
                  </a:lnTo>
                  <a:cubicBezTo>
                    <a:pt x="14235" y="15842"/>
                    <a:pt x="14352" y="15555"/>
                    <a:pt x="14335" y="15277"/>
                  </a:cubicBezTo>
                  <a:cubicBezTo>
                    <a:pt x="14321" y="15053"/>
                    <a:pt x="14222" y="14862"/>
                    <a:pt x="14056" y="14739"/>
                  </a:cubicBezTo>
                  <a:lnTo>
                    <a:pt x="11457" y="12809"/>
                  </a:lnTo>
                  <a:lnTo>
                    <a:pt x="15297" y="4635"/>
                  </a:lnTo>
                  <a:cubicBezTo>
                    <a:pt x="15577" y="4616"/>
                    <a:pt x="16267" y="4527"/>
                    <a:pt x="17023" y="4099"/>
                  </a:cubicBezTo>
                  <a:cubicBezTo>
                    <a:pt x="17528" y="3811"/>
                    <a:pt x="17809" y="3421"/>
                    <a:pt x="17838" y="2967"/>
                  </a:cubicBezTo>
                  <a:cubicBezTo>
                    <a:pt x="17878" y="2312"/>
                    <a:pt x="17390" y="1604"/>
                    <a:pt x="16387" y="859"/>
                  </a:cubicBezTo>
                  <a:cubicBezTo>
                    <a:pt x="15618" y="288"/>
                    <a:pt x="14957" y="1"/>
                    <a:pt x="14413"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9"/>
            <p:cNvSpPr/>
            <p:nvPr/>
          </p:nvSpPr>
          <p:spPr>
            <a:xfrm>
              <a:off x="817244" y="1056190"/>
              <a:ext cx="524068" cy="456490"/>
            </a:xfrm>
            <a:custGeom>
              <a:avLst/>
              <a:gdLst/>
              <a:ahLst/>
              <a:cxnLst/>
              <a:rect l="l" t="t" r="r" b="b"/>
              <a:pathLst>
                <a:path w="13137" h="11443" extrusionOk="0">
                  <a:moveTo>
                    <a:pt x="2266" y="1279"/>
                  </a:moveTo>
                  <a:lnTo>
                    <a:pt x="2230" y="1326"/>
                  </a:lnTo>
                  <a:lnTo>
                    <a:pt x="2236" y="1343"/>
                  </a:lnTo>
                  <a:cubicBezTo>
                    <a:pt x="1973" y="2266"/>
                    <a:pt x="1595" y="3156"/>
                    <a:pt x="1114" y="3983"/>
                  </a:cubicBezTo>
                  <a:lnTo>
                    <a:pt x="1088" y="3967"/>
                  </a:lnTo>
                  <a:cubicBezTo>
                    <a:pt x="1569" y="3138"/>
                    <a:pt x="1946" y="2257"/>
                    <a:pt x="2226" y="1322"/>
                  </a:cubicBezTo>
                  <a:lnTo>
                    <a:pt x="2266" y="1279"/>
                  </a:lnTo>
                  <a:close/>
                  <a:moveTo>
                    <a:pt x="2872" y="2638"/>
                  </a:moveTo>
                  <a:lnTo>
                    <a:pt x="2836" y="2685"/>
                  </a:lnTo>
                  <a:lnTo>
                    <a:pt x="2838" y="2704"/>
                  </a:lnTo>
                  <a:lnTo>
                    <a:pt x="2110" y="4188"/>
                  </a:lnTo>
                  <a:lnTo>
                    <a:pt x="2083" y="4177"/>
                  </a:lnTo>
                  <a:lnTo>
                    <a:pt x="2835" y="2683"/>
                  </a:lnTo>
                  <a:lnTo>
                    <a:pt x="2872" y="2638"/>
                  </a:lnTo>
                  <a:close/>
                  <a:moveTo>
                    <a:pt x="5532" y="5646"/>
                  </a:moveTo>
                  <a:lnTo>
                    <a:pt x="5496" y="5693"/>
                  </a:lnTo>
                  <a:lnTo>
                    <a:pt x="5499" y="5711"/>
                  </a:lnTo>
                  <a:lnTo>
                    <a:pt x="5116" y="6505"/>
                  </a:lnTo>
                  <a:lnTo>
                    <a:pt x="5089" y="6489"/>
                  </a:lnTo>
                  <a:lnTo>
                    <a:pt x="5495" y="5690"/>
                  </a:lnTo>
                  <a:lnTo>
                    <a:pt x="5532" y="5646"/>
                  </a:lnTo>
                  <a:close/>
                  <a:moveTo>
                    <a:pt x="6894" y="5530"/>
                  </a:moveTo>
                  <a:lnTo>
                    <a:pt x="6861" y="5606"/>
                  </a:lnTo>
                  <a:lnTo>
                    <a:pt x="5803" y="7141"/>
                  </a:lnTo>
                  <a:lnTo>
                    <a:pt x="5777" y="7122"/>
                  </a:lnTo>
                  <a:lnTo>
                    <a:pt x="6833" y="5590"/>
                  </a:lnTo>
                  <a:cubicBezTo>
                    <a:pt x="6837" y="5585"/>
                    <a:pt x="6842" y="5583"/>
                    <a:pt x="6849" y="5583"/>
                  </a:cubicBezTo>
                  <a:cubicBezTo>
                    <a:pt x="6852" y="5583"/>
                    <a:pt x="6855" y="5583"/>
                    <a:pt x="6858" y="5584"/>
                  </a:cubicBezTo>
                  <a:lnTo>
                    <a:pt x="6894" y="5530"/>
                  </a:lnTo>
                  <a:close/>
                  <a:moveTo>
                    <a:pt x="8058" y="7517"/>
                  </a:moveTo>
                  <a:cubicBezTo>
                    <a:pt x="8062" y="7517"/>
                    <a:pt x="8066" y="7518"/>
                    <a:pt x="8069" y="7520"/>
                  </a:cubicBezTo>
                  <a:lnTo>
                    <a:pt x="8070" y="7545"/>
                  </a:lnTo>
                  <a:lnTo>
                    <a:pt x="7330" y="8320"/>
                  </a:lnTo>
                  <a:lnTo>
                    <a:pt x="7307" y="8294"/>
                  </a:lnTo>
                  <a:lnTo>
                    <a:pt x="8048" y="7521"/>
                  </a:lnTo>
                  <a:cubicBezTo>
                    <a:pt x="8050" y="7518"/>
                    <a:pt x="8054" y="7517"/>
                    <a:pt x="8058" y="7517"/>
                  </a:cubicBezTo>
                  <a:close/>
                  <a:moveTo>
                    <a:pt x="10815" y="8653"/>
                  </a:moveTo>
                  <a:cubicBezTo>
                    <a:pt x="10818" y="8653"/>
                    <a:pt x="10821" y="8653"/>
                    <a:pt x="10824" y="8655"/>
                  </a:cubicBezTo>
                  <a:lnTo>
                    <a:pt x="10825" y="8680"/>
                  </a:lnTo>
                  <a:lnTo>
                    <a:pt x="9972" y="9330"/>
                  </a:lnTo>
                  <a:lnTo>
                    <a:pt x="9948" y="9305"/>
                  </a:lnTo>
                  <a:lnTo>
                    <a:pt x="10803" y="8656"/>
                  </a:lnTo>
                  <a:cubicBezTo>
                    <a:pt x="10807" y="8655"/>
                    <a:pt x="10811" y="8653"/>
                    <a:pt x="10815" y="8653"/>
                  </a:cubicBezTo>
                  <a:close/>
                  <a:moveTo>
                    <a:pt x="11781" y="8749"/>
                  </a:moveTo>
                  <a:cubicBezTo>
                    <a:pt x="11784" y="8749"/>
                    <a:pt x="11787" y="8750"/>
                    <a:pt x="11789" y="8752"/>
                  </a:cubicBezTo>
                  <a:lnTo>
                    <a:pt x="11789" y="8780"/>
                  </a:lnTo>
                  <a:cubicBezTo>
                    <a:pt x="11136" y="9279"/>
                    <a:pt x="10505" y="9827"/>
                    <a:pt x="9918" y="10401"/>
                  </a:cubicBezTo>
                  <a:lnTo>
                    <a:pt x="9958" y="10450"/>
                  </a:lnTo>
                  <a:lnTo>
                    <a:pt x="9958" y="10450"/>
                  </a:lnTo>
                  <a:lnTo>
                    <a:pt x="9893" y="10380"/>
                  </a:lnTo>
                  <a:cubicBezTo>
                    <a:pt x="10483" y="9803"/>
                    <a:pt x="11114" y="9253"/>
                    <a:pt x="11768" y="8753"/>
                  </a:cubicBezTo>
                  <a:cubicBezTo>
                    <a:pt x="11773" y="8751"/>
                    <a:pt x="11777" y="8749"/>
                    <a:pt x="11781" y="8749"/>
                  </a:cubicBezTo>
                  <a:close/>
                  <a:moveTo>
                    <a:pt x="2446" y="0"/>
                  </a:moveTo>
                  <a:cubicBezTo>
                    <a:pt x="2408" y="0"/>
                    <a:pt x="2369" y="5"/>
                    <a:pt x="2330" y="14"/>
                  </a:cubicBezTo>
                  <a:cubicBezTo>
                    <a:pt x="2143" y="57"/>
                    <a:pt x="1976" y="196"/>
                    <a:pt x="1880" y="384"/>
                  </a:cubicBezTo>
                  <a:lnTo>
                    <a:pt x="13" y="4071"/>
                  </a:lnTo>
                  <a:cubicBezTo>
                    <a:pt x="1" y="4099"/>
                    <a:pt x="6" y="4135"/>
                    <a:pt x="32" y="4154"/>
                  </a:cubicBezTo>
                  <a:lnTo>
                    <a:pt x="9828" y="11430"/>
                  </a:lnTo>
                  <a:cubicBezTo>
                    <a:pt x="9840" y="11439"/>
                    <a:pt x="9853" y="11443"/>
                    <a:pt x="9866" y="11443"/>
                  </a:cubicBezTo>
                  <a:cubicBezTo>
                    <a:pt x="9884" y="11443"/>
                    <a:pt x="9901" y="11436"/>
                    <a:pt x="9914" y="11425"/>
                  </a:cubicBezTo>
                  <a:lnTo>
                    <a:pt x="12900" y="8569"/>
                  </a:lnTo>
                  <a:cubicBezTo>
                    <a:pt x="13053" y="8425"/>
                    <a:pt x="13137" y="8224"/>
                    <a:pt x="13125" y="8032"/>
                  </a:cubicBezTo>
                  <a:cubicBezTo>
                    <a:pt x="13118" y="7898"/>
                    <a:pt x="13063" y="7784"/>
                    <a:pt x="12966" y="7711"/>
                  </a:cubicBezTo>
                  <a:lnTo>
                    <a:pt x="2685" y="75"/>
                  </a:lnTo>
                  <a:cubicBezTo>
                    <a:pt x="2617" y="25"/>
                    <a:pt x="2535" y="0"/>
                    <a:pt x="2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9"/>
            <p:cNvSpPr/>
            <p:nvPr/>
          </p:nvSpPr>
          <p:spPr>
            <a:xfrm>
              <a:off x="795822" y="1228207"/>
              <a:ext cx="409457" cy="313794"/>
            </a:xfrm>
            <a:custGeom>
              <a:avLst/>
              <a:gdLst/>
              <a:ahLst/>
              <a:cxnLst/>
              <a:rect l="l" t="t" r="r" b="b"/>
              <a:pathLst>
                <a:path w="10264" h="7866" extrusionOk="0">
                  <a:moveTo>
                    <a:pt x="437" y="1"/>
                  </a:moveTo>
                  <a:cubicBezTo>
                    <a:pt x="417" y="1"/>
                    <a:pt x="397" y="10"/>
                    <a:pt x="383" y="29"/>
                  </a:cubicBezTo>
                  <a:lnTo>
                    <a:pt x="22" y="514"/>
                  </a:lnTo>
                  <a:cubicBezTo>
                    <a:pt x="1" y="544"/>
                    <a:pt x="6" y="584"/>
                    <a:pt x="36" y="605"/>
                  </a:cubicBezTo>
                  <a:lnTo>
                    <a:pt x="9794" y="7854"/>
                  </a:lnTo>
                  <a:cubicBezTo>
                    <a:pt x="9805" y="7862"/>
                    <a:pt x="9818" y="7866"/>
                    <a:pt x="9832" y="7866"/>
                  </a:cubicBezTo>
                  <a:cubicBezTo>
                    <a:pt x="9836" y="7866"/>
                    <a:pt x="9839" y="7866"/>
                    <a:pt x="9842" y="7865"/>
                  </a:cubicBezTo>
                  <a:cubicBezTo>
                    <a:pt x="9861" y="7862"/>
                    <a:pt x="9877" y="7854"/>
                    <a:pt x="9887" y="7840"/>
                  </a:cubicBezTo>
                  <a:lnTo>
                    <a:pt x="10242" y="7349"/>
                  </a:lnTo>
                  <a:cubicBezTo>
                    <a:pt x="10263" y="7319"/>
                    <a:pt x="10258" y="7278"/>
                    <a:pt x="10230" y="7257"/>
                  </a:cubicBezTo>
                  <a:lnTo>
                    <a:pt x="476" y="13"/>
                  </a:lnTo>
                  <a:cubicBezTo>
                    <a:pt x="464" y="5"/>
                    <a:pt x="451"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9"/>
            <p:cNvSpPr/>
            <p:nvPr/>
          </p:nvSpPr>
          <p:spPr>
            <a:xfrm>
              <a:off x="795862" y="1228207"/>
              <a:ext cx="86926" cy="74639"/>
            </a:xfrm>
            <a:custGeom>
              <a:avLst/>
              <a:gdLst/>
              <a:ahLst/>
              <a:cxnLst/>
              <a:rect l="l" t="t" r="r" b="b"/>
              <a:pathLst>
                <a:path w="2179" h="1871" extrusionOk="0">
                  <a:moveTo>
                    <a:pt x="438" y="1"/>
                  </a:moveTo>
                  <a:cubicBezTo>
                    <a:pt x="417" y="1"/>
                    <a:pt x="397" y="10"/>
                    <a:pt x="383" y="29"/>
                  </a:cubicBezTo>
                  <a:lnTo>
                    <a:pt x="23" y="514"/>
                  </a:lnTo>
                  <a:cubicBezTo>
                    <a:pt x="1" y="544"/>
                    <a:pt x="6" y="584"/>
                    <a:pt x="36" y="605"/>
                  </a:cubicBezTo>
                  <a:lnTo>
                    <a:pt x="1740" y="1871"/>
                  </a:lnTo>
                  <a:lnTo>
                    <a:pt x="2179" y="1278"/>
                  </a:lnTo>
                  <a:lnTo>
                    <a:pt x="477" y="13"/>
                  </a:lnTo>
                  <a:cubicBezTo>
                    <a:pt x="465" y="5"/>
                    <a:pt x="451" y="1"/>
                    <a:pt x="438"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9"/>
            <p:cNvSpPr/>
            <p:nvPr/>
          </p:nvSpPr>
          <p:spPr>
            <a:xfrm>
              <a:off x="1123778" y="1471232"/>
              <a:ext cx="81540" cy="70769"/>
            </a:xfrm>
            <a:custGeom>
              <a:avLst/>
              <a:gdLst/>
              <a:ahLst/>
              <a:cxnLst/>
              <a:rect l="l" t="t" r="r" b="b"/>
              <a:pathLst>
                <a:path w="2044" h="1774" extrusionOk="0">
                  <a:moveTo>
                    <a:pt x="440" y="1"/>
                  </a:moveTo>
                  <a:lnTo>
                    <a:pt x="0" y="593"/>
                  </a:lnTo>
                  <a:lnTo>
                    <a:pt x="1574" y="1762"/>
                  </a:lnTo>
                  <a:cubicBezTo>
                    <a:pt x="1585" y="1770"/>
                    <a:pt x="1598" y="1774"/>
                    <a:pt x="1613" y="1774"/>
                  </a:cubicBezTo>
                  <a:cubicBezTo>
                    <a:pt x="1616" y="1774"/>
                    <a:pt x="1620" y="1774"/>
                    <a:pt x="1623" y="1773"/>
                  </a:cubicBezTo>
                  <a:cubicBezTo>
                    <a:pt x="1641" y="1770"/>
                    <a:pt x="1657" y="1762"/>
                    <a:pt x="1667" y="1748"/>
                  </a:cubicBezTo>
                  <a:lnTo>
                    <a:pt x="2023" y="1257"/>
                  </a:lnTo>
                  <a:cubicBezTo>
                    <a:pt x="2043" y="1227"/>
                    <a:pt x="2037" y="1186"/>
                    <a:pt x="2009" y="1165"/>
                  </a:cubicBezTo>
                  <a:lnTo>
                    <a:pt x="440"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9"/>
            <p:cNvSpPr/>
            <p:nvPr/>
          </p:nvSpPr>
          <p:spPr>
            <a:xfrm>
              <a:off x="1104789" y="1352711"/>
              <a:ext cx="38297" cy="38776"/>
            </a:xfrm>
            <a:custGeom>
              <a:avLst/>
              <a:gdLst/>
              <a:ahLst/>
              <a:cxnLst/>
              <a:rect l="l" t="t" r="r" b="b"/>
              <a:pathLst>
                <a:path w="960" h="972" extrusionOk="0">
                  <a:moveTo>
                    <a:pt x="849" y="0"/>
                  </a:moveTo>
                  <a:cubicBezTo>
                    <a:pt x="823" y="0"/>
                    <a:pt x="798" y="10"/>
                    <a:pt x="778" y="30"/>
                  </a:cubicBezTo>
                  <a:lnTo>
                    <a:pt x="39" y="804"/>
                  </a:lnTo>
                  <a:cubicBezTo>
                    <a:pt x="1" y="843"/>
                    <a:pt x="2" y="907"/>
                    <a:pt x="42" y="945"/>
                  </a:cubicBezTo>
                  <a:cubicBezTo>
                    <a:pt x="61" y="962"/>
                    <a:pt x="85" y="972"/>
                    <a:pt x="110" y="972"/>
                  </a:cubicBezTo>
                  <a:cubicBezTo>
                    <a:pt x="136" y="972"/>
                    <a:pt x="163" y="962"/>
                    <a:pt x="182" y="941"/>
                  </a:cubicBezTo>
                  <a:lnTo>
                    <a:pt x="922" y="168"/>
                  </a:lnTo>
                  <a:cubicBezTo>
                    <a:pt x="960" y="129"/>
                    <a:pt x="958" y="66"/>
                    <a:pt x="918" y="28"/>
                  </a:cubicBezTo>
                  <a:cubicBezTo>
                    <a:pt x="899" y="10"/>
                    <a:pt x="874" y="0"/>
                    <a:pt x="8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9"/>
            <p:cNvSpPr/>
            <p:nvPr/>
          </p:nvSpPr>
          <p:spPr>
            <a:xfrm>
              <a:off x="1043754" y="1275599"/>
              <a:ext cx="51222" cy="69054"/>
            </a:xfrm>
            <a:custGeom>
              <a:avLst/>
              <a:gdLst/>
              <a:ahLst/>
              <a:cxnLst/>
              <a:rect l="l" t="t" r="r" b="b"/>
              <a:pathLst>
                <a:path w="1284" h="1731" extrusionOk="0">
                  <a:moveTo>
                    <a:pt x="1171" y="0"/>
                  </a:moveTo>
                  <a:cubicBezTo>
                    <a:pt x="1139" y="0"/>
                    <a:pt x="1108" y="15"/>
                    <a:pt x="1089" y="42"/>
                  </a:cubicBezTo>
                  <a:lnTo>
                    <a:pt x="32" y="1574"/>
                  </a:lnTo>
                  <a:cubicBezTo>
                    <a:pt x="0" y="1620"/>
                    <a:pt x="12" y="1682"/>
                    <a:pt x="57" y="1713"/>
                  </a:cubicBezTo>
                  <a:cubicBezTo>
                    <a:pt x="74" y="1725"/>
                    <a:pt x="94" y="1730"/>
                    <a:pt x="114" y="1730"/>
                  </a:cubicBezTo>
                  <a:cubicBezTo>
                    <a:pt x="145" y="1730"/>
                    <a:pt x="175" y="1716"/>
                    <a:pt x="195" y="1688"/>
                  </a:cubicBezTo>
                  <a:lnTo>
                    <a:pt x="1252" y="156"/>
                  </a:lnTo>
                  <a:cubicBezTo>
                    <a:pt x="1283" y="110"/>
                    <a:pt x="1272" y="48"/>
                    <a:pt x="1226" y="17"/>
                  </a:cubicBezTo>
                  <a:cubicBezTo>
                    <a:pt x="1210" y="5"/>
                    <a:pt x="1190" y="0"/>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9"/>
            <p:cNvSpPr/>
            <p:nvPr/>
          </p:nvSpPr>
          <p:spPr>
            <a:xfrm>
              <a:off x="1016347" y="1279788"/>
              <a:ext cx="24295" cy="39533"/>
            </a:xfrm>
            <a:custGeom>
              <a:avLst/>
              <a:gdLst/>
              <a:ahLst/>
              <a:cxnLst/>
              <a:rect l="l" t="t" r="r" b="b"/>
              <a:pathLst>
                <a:path w="609" h="991" extrusionOk="0">
                  <a:moveTo>
                    <a:pt x="495" y="1"/>
                  </a:moveTo>
                  <a:cubicBezTo>
                    <a:pt x="458" y="1"/>
                    <a:pt x="423" y="21"/>
                    <a:pt x="406" y="57"/>
                  </a:cubicBezTo>
                  <a:lnTo>
                    <a:pt x="24" y="848"/>
                  </a:lnTo>
                  <a:cubicBezTo>
                    <a:pt x="1" y="899"/>
                    <a:pt x="22" y="958"/>
                    <a:pt x="70" y="982"/>
                  </a:cubicBezTo>
                  <a:cubicBezTo>
                    <a:pt x="84" y="988"/>
                    <a:pt x="99" y="991"/>
                    <a:pt x="114" y="991"/>
                  </a:cubicBezTo>
                  <a:cubicBezTo>
                    <a:pt x="150" y="991"/>
                    <a:pt x="186" y="969"/>
                    <a:pt x="203" y="936"/>
                  </a:cubicBezTo>
                  <a:lnTo>
                    <a:pt x="585" y="143"/>
                  </a:lnTo>
                  <a:cubicBezTo>
                    <a:pt x="608" y="94"/>
                    <a:pt x="587" y="34"/>
                    <a:pt x="539" y="11"/>
                  </a:cubicBezTo>
                  <a:cubicBezTo>
                    <a:pt x="525" y="4"/>
                    <a:pt x="510" y="1"/>
                    <a:pt x="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9"/>
            <p:cNvSpPr/>
            <p:nvPr/>
          </p:nvSpPr>
          <p:spPr>
            <a:xfrm>
              <a:off x="896351" y="1159791"/>
              <a:ext cx="38257" cy="67219"/>
            </a:xfrm>
            <a:custGeom>
              <a:avLst/>
              <a:gdLst/>
              <a:ahLst/>
              <a:cxnLst/>
              <a:rect l="l" t="t" r="r" b="b"/>
              <a:pathLst>
                <a:path w="959" h="1685" extrusionOk="0">
                  <a:moveTo>
                    <a:pt x="845" y="0"/>
                  </a:moveTo>
                  <a:cubicBezTo>
                    <a:pt x="808" y="0"/>
                    <a:pt x="774" y="21"/>
                    <a:pt x="756" y="56"/>
                  </a:cubicBezTo>
                  <a:lnTo>
                    <a:pt x="26" y="1541"/>
                  </a:lnTo>
                  <a:cubicBezTo>
                    <a:pt x="1" y="1590"/>
                    <a:pt x="22" y="1649"/>
                    <a:pt x="70" y="1674"/>
                  </a:cubicBezTo>
                  <a:cubicBezTo>
                    <a:pt x="84" y="1682"/>
                    <a:pt x="100" y="1685"/>
                    <a:pt x="113" y="1685"/>
                  </a:cubicBezTo>
                  <a:cubicBezTo>
                    <a:pt x="149" y="1685"/>
                    <a:pt x="185" y="1664"/>
                    <a:pt x="204" y="1629"/>
                  </a:cubicBezTo>
                  <a:lnTo>
                    <a:pt x="933" y="144"/>
                  </a:lnTo>
                  <a:cubicBezTo>
                    <a:pt x="959" y="96"/>
                    <a:pt x="937" y="36"/>
                    <a:pt x="889" y="11"/>
                  </a:cubicBezTo>
                  <a:cubicBezTo>
                    <a:pt x="875" y="4"/>
                    <a:pt x="860" y="0"/>
                    <a:pt x="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9"/>
            <p:cNvSpPr/>
            <p:nvPr/>
          </p:nvSpPr>
          <p:spPr>
            <a:xfrm>
              <a:off x="856698" y="1105617"/>
              <a:ext cx="53576" cy="113095"/>
            </a:xfrm>
            <a:custGeom>
              <a:avLst/>
              <a:gdLst/>
              <a:ahLst/>
              <a:cxnLst/>
              <a:rect l="l" t="t" r="r" b="b"/>
              <a:pathLst>
                <a:path w="1343" h="2835" extrusionOk="0">
                  <a:moveTo>
                    <a:pt x="1231" y="0"/>
                  </a:moveTo>
                  <a:cubicBezTo>
                    <a:pt x="1188" y="0"/>
                    <a:pt x="1149" y="29"/>
                    <a:pt x="1137" y="73"/>
                  </a:cubicBezTo>
                  <a:cubicBezTo>
                    <a:pt x="878" y="987"/>
                    <a:pt x="505" y="1866"/>
                    <a:pt x="27" y="2686"/>
                  </a:cubicBezTo>
                  <a:cubicBezTo>
                    <a:pt x="0" y="2734"/>
                    <a:pt x="16" y="2794"/>
                    <a:pt x="63" y="2822"/>
                  </a:cubicBezTo>
                  <a:cubicBezTo>
                    <a:pt x="79" y="2830"/>
                    <a:pt x="96" y="2835"/>
                    <a:pt x="114" y="2835"/>
                  </a:cubicBezTo>
                  <a:cubicBezTo>
                    <a:pt x="147" y="2835"/>
                    <a:pt x="182" y="2818"/>
                    <a:pt x="199" y="2784"/>
                  </a:cubicBezTo>
                  <a:cubicBezTo>
                    <a:pt x="684" y="1950"/>
                    <a:pt x="1064" y="1056"/>
                    <a:pt x="1327" y="126"/>
                  </a:cubicBezTo>
                  <a:cubicBezTo>
                    <a:pt x="1342" y="74"/>
                    <a:pt x="1312" y="19"/>
                    <a:pt x="1259" y="4"/>
                  </a:cubicBezTo>
                  <a:cubicBezTo>
                    <a:pt x="1250" y="1"/>
                    <a:pt x="1240"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9"/>
            <p:cNvSpPr/>
            <p:nvPr/>
          </p:nvSpPr>
          <p:spPr>
            <a:xfrm>
              <a:off x="1210065" y="1397989"/>
              <a:ext cx="43044" cy="33869"/>
            </a:xfrm>
            <a:custGeom>
              <a:avLst/>
              <a:gdLst/>
              <a:ahLst/>
              <a:cxnLst/>
              <a:rect l="l" t="t" r="r" b="b"/>
              <a:pathLst>
                <a:path w="1079" h="849" extrusionOk="0">
                  <a:moveTo>
                    <a:pt x="966" y="1"/>
                  </a:moveTo>
                  <a:cubicBezTo>
                    <a:pt x="945" y="1"/>
                    <a:pt x="924" y="8"/>
                    <a:pt x="906" y="21"/>
                  </a:cubicBezTo>
                  <a:lnTo>
                    <a:pt x="52" y="669"/>
                  </a:lnTo>
                  <a:cubicBezTo>
                    <a:pt x="9" y="704"/>
                    <a:pt x="0" y="766"/>
                    <a:pt x="34" y="809"/>
                  </a:cubicBezTo>
                  <a:cubicBezTo>
                    <a:pt x="53" y="836"/>
                    <a:pt x="83" y="848"/>
                    <a:pt x="113" y="848"/>
                  </a:cubicBezTo>
                  <a:cubicBezTo>
                    <a:pt x="134" y="848"/>
                    <a:pt x="155" y="841"/>
                    <a:pt x="173" y="827"/>
                  </a:cubicBezTo>
                  <a:lnTo>
                    <a:pt x="1027" y="179"/>
                  </a:lnTo>
                  <a:cubicBezTo>
                    <a:pt x="1070" y="145"/>
                    <a:pt x="1078" y="83"/>
                    <a:pt x="1046" y="40"/>
                  </a:cubicBezTo>
                  <a:cubicBezTo>
                    <a:pt x="1026" y="14"/>
                    <a:pt x="996" y="1"/>
                    <a:pt x="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9"/>
            <p:cNvSpPr/>
            <p:nvPr/>
          </p:nvSpPr>
          <p:spPr>
            <a:xfrm>
              <a:off x="1207911" y="1401899"/>
              <a:ext cx="83734" cy="72804"/>
            </a:xfrm>
            <a:custGeom>
              <a:avLst/>
              <a:gdLst/>
              <a:ahLst/>
              <a:cxnLst/>
              <a:rect l="l" t="t" r="r" b="b"/>
              <a:pathLst>
                <a:path w="2099" h="1825" extrusionOk="0">
                  <a:moveTo>
                    <a:pt x="1987" y="1"/>
                  </a:moveTo>
                  <a:cubicBezTo>
                    <a:pt x="1965" y="1"/>
                    <a:pt x="1944" y="8"/>
                    <a:pt x="1926" y="22"/>
                  </a:cubicBezTo>
                  <a:cubicBezTo>
                    <a:pt x="1267" y="526"/>
                    <a:pt x="632" y="1075"/>
                    <a:pt x="41" y="1654"/>
                  </a:cubicBezTo>
                  <a:cubicBezTo>
                    <a:pt x="1" y="1692"/>
                    <a:pt x="1" y="1755"/>
                    <a:pt x="39" y="1795"/>
                  </a:cubicBezTo>
                  <a:cubicBezTo>
                    <a:pt x="59" y="1814"/>
                    <a:pt x="85" y="1824"/>
                    <a:pt x="110" y="1824"/>
                  </a:cubicBezTo>
                  <a:cubicBezTo>
                    <a:pt x="135" y="1824"/>
                    <a:pt x="160" y="1816"/>
                    <a:pt x="180" y="1797"/>
                  </a:cubicBezTo>
                  <a:cubicBezTo>
                    <a:pt x="765" y="1223"/>
                    <a:pt x="1393" y="680"/>
                    <a:pt x="2047" y="180"/>
                  </a:cubicBezTo>
                  <a:cubicBezTo>
                    <a:pt x="2090" y="145"/>
                    <a:pt x="2099" y="84"/>
                    <a:pt x="2065" y="40"/>
                  </a:cubicBezTo>
                  <a:cubicBezTo>
                    <a:pt x="2046" y="15"/>
                    <a:pt x="2016" y="1"/>
                    <a:pt x="1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9"/>
            <p:cNvSpPr/>
            <p:nvPr/>
          </p:nvSpPr>
          <p:spPr>
            <a:xfrm>
              <a:off x="817324" y="1056190"/>
              <a:ext cx="163081" cy="206563"/>
            </a:xfrm>
            <a:custGeom>
              <a:avLst/>
              <a:gdLst/>
              <a:ahLst/>
              <a:cxnLst/>
              <a:rect l="l" t="t" r="r" b="b"/>
              <a:pathLst>
                <a:path w="4088" h="5178" extrusionOk="0">
                  <a:moveTo>
                    <a:pt x="2446" y="1"/>
                  </a:moveTo>
                  <a:cubicBezTo>
                    <a:pt x="2408" y="1"/>
                    <a:pt x="2369" y="5"/>
                    <a:pt x="2329" y="15"/>
                  </a:cubicBezTo>
                  <a:cubicBezTo>
                    <a:pt x="2143" y="59"/>
                    <a:pt x="1974" y="198"/>
                    <a:pt x="1880" y="385"/>
                  </a:cubicBezTo>
                  <a:lnTo>
                    <a:pt x="12" y="4073"/>
                  </a:lnTo>
                  <a:cubicBezTo>
                    <a:pt x="1" y="4100"/>
                    <a:pt x="6" y="4136"/>
                    <a:pt x="32" y="4156"/>
                  </a:cubicBezTo>
                  <a:lnTo>
                    <a:pt x="1409" y="5178"/>
                  </a:lnTo>
                  <a:cubicBezTo>
                    <a:pt x="1409" y="5178"/>
                    <a:pt x="2419" y="3182"/>
                    <a:pt x="3118" y="1912"/>
                  </a:cubicBezTo>
                  <a:cubicBezTo>
                    <a:pt x="3390" y="1421"/>
                    <a:pt x="3750" y="1203"/>
                    <a:pt x="4088" y="1119"/>
                  </a:cubicBezTo>
                  <a:lnTo>
                    <a:pt x="2685" y="77"/>
                  </a:lnTo>
                  <a:cubicBezTo>
                    <a:pt x="2617" y="26"/>
                    <a:pt x="2535" y="1"/>
                    <a:pt x="244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9"/>
            <p:cNvSpPr/>
            <p:nvPr/>
          </p:nvSpPr>
          <p:spPr>
            <a:xfrm>
              <a:off x="1159960" y="1325903"/>
              <a:ext cx="181351" cy="186817"/>
            </a:xfrm>
            <a:custGeom>
              <a:avLst/>
              <a:gdLst/>
              <a:ahLst/>
              <a:cxnLst/>
              <a:rect l="l" t="t" r="r" b="b"/>
              <a:pathLst>
                <a:path w="4546" h="4683" extrusionOk="0">
                  <a:moveTo>
                    <a:pt x="3093" y="1"/>
                  </a:moveTo>
                  <a:lnTo>
                    <a:pt x="3093" y="1"/>
                  </a:lnTo>
                  <a:cubicBezTo>
                    <a:pt x="3119" y="358"/>
                    <a:pt x="3019" y="776"/>
                    <a:pt x="2615" y="1189"/>
                  </a:cubicBezTo>
                  <a:cubicBezTo>
                    <a:pt x="1665" y="2165"/>
                    <a:pt x="175" y="3586"/>
                    <a:pt x="1" y="3752"/>
                  </a:cubicBezTo>
                  <a:lnTo>
                    <a:pt x="1237" y="4670"/>
                  </a:lnTo>
                  <a:cubicBezTo>
                    <a:pt x="1249" y="4679"/>
                    <a:pt x="1262" y="4683"/>
                    <a:pt x="1275" y="4683"/>
                  </a:cubicBezTo>
                  <a:cubicBezTo>
                    <a:pt x="1293" y="4683"/>
                    <a:pt x="1310" y="4676"/>
                    <a:pt x="1323" y="4665"/>
                  </a:cubicBezTo>
                  <a:lnTo>
                    <a:pt x="4309" y="1810"/>
                  </a:lnTo>
                  <a:cubicBezTo>
                    <a:pt x="4462" y="1664"/>
                    <a:pt x="4546" y="1463"/>
                    <a:pt x="4534" y="1273"/>
                  </a:cubicBezTo>
                  <a:cubicBezTo>
                    <a:pt x="4525" y="1137"/>
                    <a:pt x="4471" y="1024"/>
                    <a:pt x="4375" y="952"/>
                  </a:cubicBezTo>
                  <a:lnTo>
                    <a:pt x="3093"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9"/>
            <p:cNvSpPr/>
            <p:nvPr/>
          </p:nvSpPr>
          <p:spPr>
            <a:xfrm>
              <a:off x="803042" y="1044462"/>
              <a:ext cx="337650" cy="333621"/>
            </a:xfrm>
            <a:custGeom>
              <a:avLst/>
              <a:gdLst/>
              <a:ahLst/>
              <a:cxnLst/>
              <a:rect l="l" t="t" r="r" b="b"/>
              <a:pathLst>
                <a:path w="8464" h="8363" extrusionOk="0">
                  <a:moveTo>
                    <a:pt x="2804" y="0"/>
                  </a:moveTo>
                  <a:cubicBezTo>
                    <a:pt x="2744" y="0"/>
                    <a:pt x="2682" y="7"/>
                    <a:pt x="2620" y="22"/>
                  </a:cubicBezTo>
                  <a:cubicBezTo>
                    <a:pt x="2350" y="85"/>
                    <a:pt x="2108" y="282"/>
                    <a:pt x="1974" y="547"/>
                  </a:cubicBezTo>
                  <a:lnTo>
                    <a:pt x="44" y="4355"/>
                  </a:lnTo>
                  <a:cubicBezTo>
                    <a:pt x="1" y="4440"/>
                    <a:pt x="25" y="4545"/>
                    <a:pt x="103" y="4603"/>
                  </a:cubicBezTo>
                  <a:lnTo>
                    <a:pt x="5110" y="8323"/>
                  </a:lnTo>
                  <a:cubicBezTo>
                    <a:pt x="5146" y="8349"/>
                    <a:pt x="5187" y="8362"/>
                    <a:pt x="5229" y="8362"/>
                  </a:cubicBezTo>
                  <a:cubicBezTo>
                    <a:pt x="5290" y="8362"/>
                    <a:pt x="5350" y="8335"/>
                    <a:pt x="5388" y="8282"/>
                  </a:cubicBezTo>
                  <a:cubicBezTo>
                    <a:pt x="5454" y="8194"/>
                    <a:pt x="5435" y="8071"/>
                    <a:pt x="5347" y="8004"/>
                  </a:cubicBezTo>
                  <a:lnTo>
                    <a:pt x="475" y="4384"/>
                  </a:lnTo>
                  <a:lnTo>
                    <a:pt x="2328" y="726"/>
                  </a:lnTo>
                  <a:cubicBezTo>
                    <a:pt x="2409" y="564"/>
                    <a:pt x="2553" y="445"/>
                    <a:pt x="2711" y="408"/>
                  </a:cubicBezTo>
                  <a:cubicBezTo>
                    <a:pt x="2738" y="402"/>
                    <a:pt x="2770" y="397"/>
                    <a:pt x="2805" y="397"/>
                  </a:cubicBezTo>
                  <a:cubicBezTo>
                    <a:pt x="2861" y="397"/>
                    <a:pt x="2923" y="410"/>
                    <a:pt x="2979" y="452"/>
                  </a:cubicBezTo>
                  <a:lnTo>
                    <a:pt x="8119" y="4271"/>
                  </a:lnTo>
                  <a:cubicBezTo>
                    <a:pt x="8155" y="4297"/>
                    <a:pt x="8197" y="4310"/>
                    <a:pt x="8239" y="4310"/>
                  </a:cubicBezTo>
                  <a:cubicBezTo>
                    <a:pt x="8299" y="4310"/>
                    <a:pt x="8359" y="4283"/>
                    <a:pt x="8397" y="4230"/>
                  </a:cubicBezTo>
                  <a:cubicBezTo>
                    <a:pt x="8464" y="4141"/>
                    <a:pt x="8445" y="4018"/>
                    <a:pt x="8356" y="3952"/>
                  </a:cubicBezTo>
                  <a:lnTo>
                    <a:pt x="3215" y="134"/>
                  </a:lnTo>
                  <a:cubicBezTo>
                    <a:pt x="3097" y="45"/>
                    <a:pt x="2955" y="0"/>
                    <a:pt x="2804"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9"/>
            <p:cNvSpPr/>
            <p:nvPr/>
          </p:nvSpPr>
          <p:spPr>
            <a:xfrm>
              <a:off x="1218882" y="799163"/>
              <a:ext cx="275178" cy="488683"/>
            </a:xfrm>
            <a:custGeom>
              <a:avLst/>
              <a:gdLst/>
              <a:ahLst/>
              <a:cxnLst/>
              <a:rect l="l" t="t" r="r" b="b"/>
              <a:pathLst>
                <a:path w="6898" h="12250" extrusionOk="0">
                  <a:moveTo>
                    <a:pt x="5290" y="1"/>
                  </a:moveTo>
                  <a:cubicBezTo>
                    <a:pt x="5230" y="1"/>
                    <a:pt x="5170" y="28"/>
                    <a:pt x="5131" y="80"/>
                  </a:cubicBezTo>
                  <a:cubicBezTo>
                    <a:pt x="5065" y="169"/>
                    <a:pt x="5083" y="292"/>
                    <a:pt x="5172" y="358"/>
                  </a:cubicBezTo>
                  <a:cubicBezTo>
                    <a:pt x="6046" y="1008"/>
                    <a:pt x="6493" y="1618"/>
                    <a:pt x="6461" y="2122"/>
                  </a:cubicBezTo>
                  <a:cubicBezTo>
                    <a:pt x="6436" y="2518"/>
                    <a:pt x="6114" y="2781"/>
                    <a:pt x="5846" y="2933"/>
                  </a:cubicBezTo>
                  <a:cubicBezTo>
                    <a:pt x="4981" y="3423"/>
                    <a:pt x="4182" y="3414"/>
                    <a:pt x="4190" y="3422"/>
                  </a:cubicBezTo>
                  <a:lnTo>
                    <a:pt x="4189" y="3422"/>
                  </a:lnTo>
                  <a:cubicBezTo>
                    <a:pt x="4111" y="3422"/>
                    <a:pt x="4041" y="3468"/>
                    <a:pt x="4009" y="3537"/>
                  </a:cubicBezTo>
                  <a:lnTo>
                    <a:pt x="48" y="11967"/>
                  </a:lnTo>
                  <a:cubicBezTo>
                    <a:pt x="0" y="12067"/>
                    <a:pt x="45" y="12185"/>
                    <a:pt x="143" y="12231"/>
                  </a:cubicBezTo>
                  <a:cubicBezTo>
                    <a:pt x="171" y="12243"/>
                    <a:pt x="198" y="12249"/>
                    <a:pt x="227" y="12249"/>
                  </a:cubicBezTo>
                  <a:cubicBezTo>
                    <a:pt x="303" y="12249"/>
                    <a:pt x="373" y="12207"/>
                    <a:pt x="409" y="12134"/>
                  </a:cubicBezTo>
                  <a:lnTo>
                    <a:pt x="4318" y="3814"/>
                  </a:lnTo>
                  <a:cubicBezTo>
                    <a:pt x="4598" y="3796"/>
                    <a:pt x="5289" y="3705"/>
                    <a:pt x="6044" y="3277"/>
                  </a:cubicBezTo>
                  <a:cubicBezTo>
                    <a:pt x="6550" y="2991"/>
                    <a:pt x="6831" y="2600"/>
                    <a:pt x="6858" y="2145"/>
                  </a:cubicBezTo>
                  <a:cubicBezTo>
                    <a:pt x="6898" y="1492"/>
                    <a:pt x="6411" y="782"/>
                    <a:pt x="5409" y="39"/>
                  </a:cubicBezTo>
                  <a:cubicBezTo>
                    <a:pt x="5373" y="13"/>
                    <a:pt x="5332" y="1"/>
                    <a:pt x="5290"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9"/>
            <p:cNvSpPr/>
            <p:nvPr/>
          </p:nvSpPr>
          <p:spPr>
            <a:xfrm>
              <a:off x="1002624" y="1200561"/>
              <a:ext cx="350815" cy="325882"/>
            </a:xfrm>
            <a:custGeom>
              <a:avLst/>
              <a:gdLst/>
              <a:ahLst/>
              <a:cxnLst/>
              <a:rect l="l" t="t" r="r" b="b"/>
              <a:pathLst>
                <a:path w="8794" h="8169" extrusionOk="0">
                  <a:moveTo>
                    <a:pt x="3238" y="0"/>
                  </a:moveTo>
                  <a:cubicBezTo>
                    <a:pt x="3177" y="0"/>
                    <a:pt x="3117" y="27"/>
                    <a:pt x="3078" y="80"/>
                  </a:cubicBezTo>
                  <a:cubicBezTo>
                    <a:pt x="3012" y="168"/>
                    <a:pt x="3031" y="291"/>
                    <a:pt x="3120" y="358"/>
                  </a:cubicBezTo>
                  <a:lnTo>
                    <a:pt x="8259" y="4175"/>
                  </a:lnTo>
                  <a:cubicBezTo>
                    <a:pt x="8351" y="4243"/>
                    <a:pt x="8374" y="4345"/>
                    <a:pt x="8379" y="4419"/>
                  </a:cubicBezTo>
                  <a:cubicBezTo>
                    <a:pt x="8389" y="4581"/>
                    <a:pt x="8316" y="4752"/>
                    <a:pt x="8184" y="4879"/>
                  </a:cubicBezTo>
                  <a:lnTo>
                    <a:pt x="5217" y="7711"/>
                  </a:lnTo>
                  <a:lnTo>
                    <a:pt x="344" y="4091"/>
                  </a:lnTo>
                  <a:cubicBezTo>
                    <a:pt x="309" y="4065"/>
                    <a:pt x="267" y="4052"/>
                    <a:pt x="226" y="4052"/>
                  </a:cubicBezTo>
                  <a:cubicBezTo>
                    <a:pt x="166" y="4052"/>
                    <a:pt x="106" y="4080"/>
                    <a:pt x="67" y="4132"/>
                  </a:cubicBezTo>
                  <a:cubicBezTo>
                    <a:pt x="1" y="4221"/>
                    <a:pt x="20" y="4344"/>
                    <a:pt x="107" y="4410"/>
                  </a:cubicBezTo>
                  <a:lnTo>
                    <a:pt x="5115" y="8129"/>
                  </a:lnTo>
                  <a:cubicBezTo>
                    <a:pt x="5151" y="8155"/>
                    <a:pt x="5191" y="8169"/>
                    <a:pt x="5234" y="8169"/>
                  </a:cubicBezTo>
                  <a:cubicBezTo>
                    <a:pt x="5284" y="8169"/>
                    <a:pt x="5332" y="8150"/>
                    <a:pt x="5373" y="8115"/>
                  </a:cubicBezTo>
                  <a:lnTo>
                    <a:pt x="8461" y="5166"/>
                  </a:lnTo>
                  <a:cubicBezTo>
                    <a:pt x="8675" y="4961"/>
                    <a:pt x="8794" y="4673"/>
                    <a:pt x="8777" y="4395"/>
                  </a:cubicBezTo>
                  <a:cubicBezTo>
                    <a:pt x="8762" y="4171"/>
                    <a:pt x="8662" y="3981"/>
                    <a:pt x="8496" y="3858"/>
                  </a:cubicBezTo>
                  <a:lnTo>
                    <a:pt x="3356" y="39"/>
                  </a:lnTo>
                  <a:cubicBezTo>
                    <a:pt x="3321" y="13"/>
                    <a:pt x="3279" y="0"/>
                    <a:pt x="3238"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9"/>
            <p:cNvSpPr/>
            <p:nvPr/>
          </p:nvSpPr>
          <p:spPr>
            <a:xfrm>
              <a:off x="1026680" y="766491"/>
              <a:ext cx="412129" cy="378460"/>
            </a:xfrm>
            <a:custGeom>
              <a:avLst/>
              <a:gdLst/>
              <a:ahLst/>
              <a:cxnLst/>
              <a:rect l="l" t="t" r="r" b="b"/>
              <a:pathLst>
                <a:path w="10331" h="9487" extrusionOk="0">
                  <a:moveTo>
                    <a:pt x="8249" y="0"/>
                  </a:moveTo>
                  <a:cubicBezTo>
                    <a:pt x="8084" y="0"/>
                    <a:pt x="7930" y="26"/>
                    <a:pt x="7787" y="79"/>
                  </a:cubicBezTo>
                  <a:cubicBezTo>
                    <a:pt x="7360" y="237"/>
                    <a:pt x="7068" y="620"/>
                    <a:pt x="6939" y="1187"/>
                  </a:cubicBezTo>
                  <a:cubicBezTo>
                    <a:pt x="6748" y="2032"/>
                    <a:pt x="6863" y="2720"/>
                    <a:pt x="6925" y="2994"/>
                  </a:cubicBezTo>
                  <a:lnTo>
                    <a:pt x="88" y="9140"/>
                  </a:lnTo>
                  <a:cubicBezTo>
                    <a:pt x="7" y="9214"/>
                    <a:pt x="1" y="9338"/>
                    <a:pt x="75" y="9420"/>
                  </a:cubicBezTo>
                  <a:cubicBezTo>
                    <a:pt x="114" y="9463"/>
                    <a:pt x="167" y="9486"/>
                    <a:pt x="222" y="9486"/>
                  </a:cubicBezTo>
                  <a:cubicBezTo>
                    <a:pt x="269" y="9486"/>
                    <a:pt x="317" y="9470"/>
                    <a:pt x="355" y="9436"/>
                  </a:cubicBezTo>
                  <a:lnTo>
                    <a:pt x="7280" y="3209"/>
                  </a:lnTo>
                  <a:cubicBezTo>
                    <a:pt x="7338" y="3157"/>
                    <a:pt x="7359" y="3076"/>
                    <a:pt x="7337" y="3002"/>
                  </a:cubicBezTo>
                  <a:cubicBezTo>
                    <a:pt x="7334" y="2994"/>
                    <a:pt x="7107" y="2242"/>
                    <a:pt x="7327" y="1274"/>
                  </a:cubicBezTo>
                  <a:cubicBezTo>
                    <a:pt x="7395" y="976"/>
                    <a:pt x="7553" y="590"/>
                    <a:pt x="7925" y="452"/>
                  </a:cubicBezTo>
                  <a:cubicBezTo>
                    <a:pt x="8022" y="416"/>
                    <a:pt x="8131" y="398"/>
                    <a:pt x="8249" y="398"/>
                  </a:cubicBezTo>
                  <a:cubicBezTo>
                    <a:pt x="8700" y="398"/>
                    <a:pt x="9293" y="661"/>
                    <a:pt x="9987" y="1177"/>
                  </a:cubicBezTo>
                  <a:cubicBezTo>
                    <a:pt x="10022" y="1203"/>
                    <a:pt x="10064" y="1216"/>
                    <a:pt x="10106" y="1216"/>
                  </a:cubicBezTo>
                  <a:cubicBezTo>
                    <a:pt x="10167" y="1216"/>
                    <a:pt x="10226" y="1189"/>
                    <a:pt x="10264" y="1136"/>
                  </a:cubicBezTo>
                  <a:cubicBezTo>
                    <a:pt x="10331" y="1048"/>
                    <a:pt x="10312" y="925"/>
                    <a:pt x="10223" y="858"/>
                  </a:cubicBezTo>
                  <a:cubicBezTo>
                    <a:pt x="9455" y="287"/>
                    <a:pt x="8793" y="0"/>
                    <a:pt x="8249"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9"/>
            <p:cNvSpPr/>
            <p:nvPr/>
          </p:nvSpPr>
          <p:spPr>
            <a:xfrm>
              <a:off x="780822" y="1213805"/>
              <a:ext cx="439575" cy="342557"/>
            </a:xfrm>
            <a:custGeom>
              <a:avLst/>
              <a:gdLst/>
              <a:ahLst/>
              <a:cxnLst/>
              <a:rect l="l" t="t" r="r" b="b"/>
              <a:pathLst>
                <a:path w="11019" h="8587" extrusionOk="0">
                  <a:moveTo>
                    <a:pt x="779" y="1"/>
                  </a:moveTo>
                  <a:cubicBezTo>
                    <a:pt x="719" y="1"/>
                    <a:pt x="658" y="28"/>
                    <a:pt x="619" y="80"/>
                  </a:cubicBezTo>
                  <a:lnTo>
                    <a:pt x="65" y="828"/>
                  </a:lnTo>
                  <a:cubicBezTo>
                    <a:pt x="0" y="916"/>
                    <a:pt x="18" y="1039"/>
                    <a:pt x="106" y="1106"/>
                  </a:cubicBezTo>
                  <a:lnTo>
                    <a:pt x="10127" y="8547"/>
                  </a:lnTo>
                  <a:cubicBezTo>
                    <a:pt x="10160" y="8574"/>
                    <a:pt x="10203" y="8586"/>
                    <a:pt x="10245" y="8586"/>
                  </a:cubicBezTo>
                  <a:cubicBezTo>
                    <a:pt x="10254" y="8586"/>
                    <a:pt x="10265" y="8585"/>
                    <a:pt x="10273" y="8584"/>
                  </a:cubicBezTo>
                  <a:cubicBezTo>
                    <a:pt x="10326" y="8576"/>
                    <a:pt x="10371" y="8547"/>
                    <a:pt x="10403" y="8505"/>
                  </a:cubicBezTo>
                  <a:lnTo>
                    <a:pt x="10953" y="7755"/>
                  </a:lnTo>
                  <a:cubicBezTo>
                    <a:pt x="11018" y="7665"/>
                    <a:pt x="10999" y="7542"/>
                    <a:pt x="10911" y="7478"/>
                  </a:cubicBezTo>
                  <a:cubicBezTo>
                    <a:pt x="10876" y="7451"/>
                    <a:pt x="10834" y="7439"/>
                    <a:pt x="10793" y="7439"/>
                  </a:cubicBezTo>
                  <a:cubicBezTo>
                    <a:pt x="10732" y="7439"/>
                    <a:pt x="10672" y="7467"/>
                    <a:pt x="10633" y="7520"/>
                  </a:cubicBezTo>
                  <a:lnTo>
                    <a:pt x="10202" y="8109"/>
                  </a:lnTo>
                  <a:lnTo>
                    <a:pt x="501" y="905"/>
                  </a:lnTo>
                  <a:lnTo>
                    <a:pt x="938" y="317"/>
                  </a:lnTo>
                  <a:cubicBezTo>
                    <a:pt x="1003" y="229"/>
                    <a:pt x="985" y="106"/>
                    <a:pt x="897" y="39"/>
                  </a:cubicBezTo>
                  <a:cubicBezTo>
                    <a:pt x="862" y="13"/>
                    <a:pt x="820" y="1"/>
                    <a:pt x="779"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764672E9-8F00-41FB-BAB9-C861C469277F}"/>
              </a:ext>
            </a:extLst>
          </p:cNvPr>
          <p:cNvSpPr/>
          <p:nvPr/>
        </p:nvSpPr>
        <p:spPr>
          <a:xfrm flipH="1">
            <a:off x="504475" y="561647"/>
            <a:ext cx="128226" cy="40307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7" name="Google Shape;1967;p29"/>
          <p:cNvSpPr txBox="1">
            <a:spLocks noGrp="1"/>
          </p:cNvSpPr>
          <p:nvPr>
            <p:ph type="ctrTitle"/>
          </p:nvPr>
        </p:nvSpPr>
        <p:spPr>
          <a:xfrm rot="21594080">
            <a:off x="260985" y="1414608"/>
            <a:ext cx="8620262" cy="2321670"/>
          </a:xfrm>
          <a:prstGeom prst="rect">
            <a:avLst/>
          </a:prstGeom>
        </p:spPr>
        <p:txBody>
          <a:bodyPr spcFirstLastPara="1" wrap="square" lIns="91425" tIns="91425" rIns="91425" bIns="91425" anchor="ctr" anchorCtr="0">
            <a:noAutofit/>
          </a:bodyPr>
          <a:lstStyle/>
          <a:p>
            <a:pPr marL="0" lvl="0" indent="0" algn="ctr" rtl="0">
              <a:lnSpc>
                <a:spcPct val="130000"/>
              </a:lnSpc>
              <a:spcBef>
                <a:spcPts val="0"/>
              </a:spcBef>
              <a:spcAft>
                <a:spcPts val="0"/>
              </a:spcAft>
              <a:buNone/>
            </a:pPr>
            <a:r>
              <a:rPr lang="en" sz="4200" dirty="0">
                <a:solidFill>
                  <a:srgbClr val="366CA6"/>
                </a:solidFill>
                <a:latin typeface="+mj-lt"/>
                <a:ea typeface="Nanum Pen Script"/>
                <a:cs typeface="Nanum Pen Script"/>
                <a:sym typeface="Nanum Pen Script"/>
              </a:rPr>
              <a:t>CHÀO MỪNG CÁC EM ĐẾN VỚI BUỔI HỌC NGÀY HÔM NAY</a:t>
            </a:r>
            <a:endParaRPr sz="4200" dirty="0">
              <a:solidFill>
                <a:srgbClr val="FA4843"/>
              </a:solidFill>
              <a:latin typeface="+mj-lt"/>
              <a:ea typeface="Nanum Pen Script"/>
              <a:cs typeface="Nanum Pen Script"/>
              <a:sym typeface="Nanum Pen Script"/>
            </a:endParaRPr>
          </a:p>
        </p:txBody>
      </p:sp>
    </p:spTree>
  </p:cSld>
  <p:clrMapOvr>
    <a:masterClrMapping/>
  </p:clrMapOvr>
  <p:transition advTm="33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67"/>
                                        </p:tgtEl>
                                        <p:attrNameLst>
                                          <p:attrName>style.visibility</p:attrName>
                                        </p:attrNameLst>
                                      </p:cBhvr>
                                      <p:to>
                                        <p:strVal val="visible"/>
                                      </p:to>
                                    </p:set>
                                    <p:animEffect transition="in" filter="circle(in)">
                                      <p:cBhvr>
                                        <p:cTn id="7" dur="500"/>
                                        <p:tgtEl>
                                          <p:spTgt spid="1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17" name="Rectangle 2">
            <a:extLst>
              <a:ext uri="{FF2B5EF4-FFF2-40B4-BE49-F238E27FC236}">
                <a16:creationId xmlns:a16="http://schemas.microsoft.com/office/drawing/2014/main" id="{576F6272-4759-4579-8B8F-5C60F20CF18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stretch>
            <a:fillRect/>
          </a:stretch>
        </p:blipFill>
        <p:spPr>
          <a:xfrm>
            <a:off x="883877" y="220376"/>
            <a:ext cx="7262597" cy="1745879"/>
          </a:xfrm>
          <a:prstGeom prst="rect">
            <a:avLst/>
          </a:prstGeom>
        </p:spPr>
      </p:pic>
      <p:pic>
        <p:nvPicPr>
          <p:cNvPr id="10" name="Picture 9"/>
          <p:cNvPicPr>
            <a:picLocks noChangeAspect="1"/>
          </p:cNvPicPr>
          <p:nvPr/>
        </p:nvPicPr>
        <p:blipFill>
          <a:blip r:embed="rId4"/>
          <a:stretch>
            <a:fillRect/>
          </a:stretch>
        </p:blipFill>
        <p:spPr>
          <a:xfrm>
            <a:off x="883877" y="2062319"/>
            <a:ext cx="2784038" cy="2919845"/>
          </a:xfrm>
          <a:prstGeom prst="rect">
            <a:avLst/>
          </a:prstGeom>
        </p:spPr>
      </p:pic>
      <p:pic>
        <p:nvPicPr>
          <p:cNvPr id="11" name="Picture 11">
            <a:extLst>
              <a:ext uri="{FF2B5EF4-FFF2-40B4-BE49-F238E27FC236}">
                <a16:creationId xmlns:a16="http://schemas.microsoft.com/office/drawing/2014/main" id="{B0D25D6F-8731-41FC-9BC1-7208A924E8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flipH="1">
            <a:off x="5745358" y="2579657"/>
            <a:ext cx="2245252" cy="2402507"/>
          </a:xfrm>
          <a:prstGeom prst="rect">
            <a:avLst/>
          </a:prstGeom>
        </p:spPr>
      </p:pic>
      <p:pic>
        <p:nvPicPr>
          <p:cNvPr id="6" name="Picture 5"/>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572000" y="2121236"/>
            <a:ext cx="1659674" cy="1659674"/>
          </a:xfrm>
          <a:prstGeom prst="rect">
            <a:avLst/>
          </a:prstGeom>
        </p:spPr>
      </p:pic>
    </p:spTree>
    <p:extLst>
      <p:ext uri="{BB962C8B-B14F-4D97-AF65-F5344CB8AC3E}">
        <p14:creationId xmlns:p14="http://schemas.microsoft.com/office/powerpoint/2010/main" val="498281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3" name="Rectangle 2"/>
          <p:cNvSpPr/>
          <p:nvPr/>
        </p:nvSpPr>
        <p:spPr>
          <a:xfrm>
            <a:off x="623455" y="251244"/>
            <a:ext cx="176645" cy="278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576F6272-4759-4579-8B8F-5C60F20CF18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43364E24-D033-45D5-9BAC-03F94A34CC39}"/>
              </a:ext>
            </a:extLst>
          </p:cNvPr>
          <p:cNvSpPr txBox="1"/>
          <p:nvPr/>
        </p:nvSpPr>
        <p:spPr>
          <a:xfrm>
            <a:off x="-1" y="251244"/>
            <a:ext cx="9144000" cy="584775"/>
          </a:xfrm>
          <a:prstGeom prst="rect">
            <a:avLst/>
          </a:prstGeom>
          <a:noFill/>
        </p:spPr>
        <p:txBody>
          <a:bodyPr wrap="square" rtlCol="0">
            <a:spAutoFit/>
          </a:bodyPr>
          <a:lstStyle/>
          <a:p>
            <a:pPr algn="ctr"/>
            <a:r>
              <a:rPr lang="en-US" sz="3200" b="1" dirty="0" smtClean="0">
                <a:solidFill>
                  <a:schemeClr val="bg2">
                    <a:lumMod val="90000"/>
                    <a:lumOff val="10000"/>
                  </a:schemeClr>
                </a:solidFill>
              </a:rPr>
              <a:t>1.1 </a:t>
            </a:r>
            <a:r>
              <a:rPr lang="en-US" sz="3200" b="1" dirty="0" err="1" smtClean="0">
                <a:solidFill>
                  <a:schemeClr val="bg2">
                    <a:lumMod val="90000"/>
                    <a:lumOff val="10000"/>
                  </a:schemeClr>
                </a:solidFill>
              </a:rPr>
              <a:t>Bối</a:t>
            </a:r>
            <a:r>
              <a:rPr lang="en-US" sz="3200" b="1" dirty="0" smtClean="0">
                <a:solidFill>
                  <a:schemeClr val="bg2">
                    <a:lumMod val="90000"/>
                    <a:lumOff val="10000"/>
                  </a:schemeClr>
                </a:solidFill>
              </a:rPr>
              <a:t> </a:t>
            </a:r>
            <a:r>
              <a:rPr lang="en-US" sz="3200" b="1" dirty="0" err="1" smtClean="0">
                <a:solidFill>
                  <a:schemeClr val="bg2">
                    <a:lumMod val="90000"/>
                    <a:lumOff val="10000"/>
                  </a:schemeClr>
                </a:solidFill>
              </a:rPr>
              <a:t>cảnh</a:t>
            </a:r>
            <a:r>
              <a:rPr lang="en-US" sz="3200" b="1" dirty="0" smtClean="0">
                <a:solidFill>
                  <a:schemeClr val="bg2">
                    <a:lumMod val="90000"/>
                    <a:lumOff val="10000"/>
                  </a:schemeClr>
                </a:solidFill>
              </a:rPr>
              <a:t> </a:t>
            </a:r>
            <a:r>
              <a:rPr lang="en-US" sz="3200" b="1" dirty="0" err="1" smtClean="0">
                <a:solidFill>
                  <a:schemeClr val="bg2">
                    <a:lumMod val="90000"/>
                    <a:lumOff val="10000"/>
                  </a:schemeClr>
                </a:solidFill>
              </a:rPr>
              <a:t>lịch</a:t>
            </a:r>
            <a:r>
              <a:rPr lang="en-US" sz="3200" b="1" dirty="0" smtClean="0">
                <a:solidFill>
                  <a:schemeClr val="bg2">
                    <a:lumMod val="90000"/>
                    <a:lumOff val="10000"/>
                  </a:schemeClr>
                </a:solidFill>
              </a:rPr>
              <a:t> </a:t>
            </a:r>
            <a:r>
              <a:rPr lang="en-US" sz="3200" b="1" dirty="0" err="1" smtClean="0">
                <a:solidFill>
                  <a:schemeClr val="bg2">
                    <a:lumMod val="90000"/>
                    <a:lumOff val="10000"/>
                  </a:schemeClr>
                </a:solidFill>
              </a:rPr>
              <a:t>sử</a:t>
            </a:r>
            <a:endParaRPr lang="en-US" sz="3200" b="1" dirty="0">
              <a:solidFill>
                <a:schemeClr val="bg2">
                  <a:lumMod val="90000"/>
                  <a:lumOff val="10000"/>
                </a:schemeClr>
              </a:solidFill>
            </a:endParaRPr>
          </a:p>
        </p:txBody>
      </p:sp>
      <p:sp>
        <p:nvSpPr>
          <p:cNvPr id="10" name="Hexagon 9"/>
          <p:cNvSpPr/>
          <p:nvPr/>
        </p:nvSpPr>
        <p:spPr>
          <a:xfrm>
            <a:off x="259772" y="1087262"/>
            <a:ext cx="4260273" cy="1776846"/>
          </a:xfrm>
          <a:prstGeom prst="hexagon">
            <a:avLst/>
          </a:prstGeom>
          <a:solidFill>
            <a:srgbClr val="A403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nl-NL" sz="1700" dirty="0"/>
              <a:t>Các cuộc phát kiến địa lí (thế kỉ XV – XVI) tác động và thúc đẩy kinh tế công, thương nghiệp phát triển, thị trường mở </a:t>
            </a:r>
            <a:r>
              <a:rPr lang="nl-NL" sz="1700" dirty="0" smtClean="0"/>
              <a:t>rộng. </a:t>
            </a:r>
            <a:endParaRPr lang="en-US" sz="1700" dirty="0">
              <a:solidFill>
                <a:schemeClr val="bg1"/>
              </a:solidFill>
            </a:endParaRPr>
          </a:p>
        </p:txBody>
      </p:sp>
      <p:sp>
        <p:nvSpPr>
          <p:cNvPr id="11" name="Hexagon 10"/>
          <p:cNvSpPr/>
          <p:nvPr/>
        </p:nvSpPr>
        <p:spPr>
          <a:xfrm>
            <a:off x="259771" y="3117273"/>
            <a:ext cx="4260273" cy="1776846"/>
          </a:xfrm>
          <a:prstGeom prst="hexagon">
            <a:avLst/>
          </a:prstGeom>
          <a:solidFill>
            <a:srgbClr val="FAA91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nl-NL" sz="1700" dirty="0"/>
              <a:t>Nông dân mất đất, trở thành lao động tự </a:t>
            </a:r>
            <a:r>
              <a:rPr lang="nl-NL" sz="1700" dirty="0" smtClean="0"/>
              <a:t>do.</a:t>
            </a:r>
            <a:endParaRPr lang="en-US" sz="1700" dirty="0">
              <a:solidFill>
                <a:schemeClr val="bg1"/>
              </a:solidFill>
            </a:endParaRPr>
          </a:p>
        </p:txBody>
      </p:sp>
      <p:sp>
        <p:nvSpPr>
          <p:cNvPr id="13" name="Hexagon 12"/>
          <p:cNvSpPr/>
          <p:nvPr/>
        </p:nvSpPr>
        <p:spPr>
          <a:xfrm>
            <a:off x="4655130" y="1087262"/>
            <a:ext cx="4260273" cy="1776846"/>
          </a:xfrm>
          <a:prstGeom prst="hexagon">
            <a:avLst/>
          </a:prstGeom>
          <a:solidFill>
            <a:srgbClr val="226F5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nl-NL" sz="1700" dirty="0"/>
              <a:t>Giai cấp tư sản lên cầm quyền sau cuộc cách mạng tư sản. </a:t>
            </a:r>
            <a:endParaRPr lang="en-US" sz="1700" dirty="0"/>
          </a:p>
        </p:txBody>
      </p:sp>
      <p:sp>
        <p:nvSpPr>
          <p:cNvPr id="14" name="Hexagon 13"/>
          <p:cNvSpPr/>
          <p:nvPr/>
        </p:nvSpPr>
        <p:spPr>
          <a:xfrm>
            <a:off x="4655130" y="3117273"/>
            <a:ext cx="4260273" cy="1776846"/>
          </a:xfrm>
          <a:prstGeom prst="hexagon">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nl-NL" sz="1700" dirty="0" smtClean="0"/>
              <a:t>Những cải tiến về kĩ </a:t>
            </a:r>
            <a:r>
              <a:rPr lang="nl-NL" sz="1700" dirty="0"/>
              <a:t>thuật trong </a:t>
            </a:r>
            <a:r>
              <a:rPr lang="nl-NL" sz="1700" dirty="0" smtClean="0"/>
              <a:t>công </a:t>
            </a:r>
            <a:r>
              <a:rPr lang="nl-NL" sz="1700" dirty="0"/>
              <a:t>trường thủ </a:t>
            </a:r>
            <a:r>
              <a:rPr lang="nl-NL" sz="1700" dirty="0" smtClean="0"/>
              <a:t>công. </a:t>
            </a:r>
            <a:endParaRPr lang="en-US" sz="170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3" name="Rectangle 2"/>
          <p:cNvSpPr/>
          <p:nvPr/>
        </p:nvSpPr>
        <p:spPr>
          <a:xfrm>
            <a:off x="623455" y="251244"/>
            <a:ext cx="176645" cy="278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576F6272-4759-4579-8B8F-5C60F20CF18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43364E24-D033-45D5-9BAC-03F94A34CC39}"/>
              </a:ext>
            </a:extLst>
          </p:cNvPr>
          <p:cNvSpPr txBox="1"/>
          <p:nvPr/>
        </p:nvSpPr>
        <p:spPr>
          <a:xfrm>
            <a:off x="-1" y="251244"/>
            <a:ext cx="9144000" cy="584775"/>
          </a:xfrm>
          <a:prstGeom prst="rect">
            <a:avLst/>
          </a:prstGeom>
          <a:noFill/>
        </p:spPr>
        <p:txBody>
          <a:bodyPr wrap="square" rtlCol="0">
            <a:spAutoFit/>
          </a:bodyPr>
          <a:lstStyle/>
          <a:p>
            <a:pPr algn="ctr"/>
            <a:r>
              <a:rPr lang="en-US" sz="3200" b="1" dirty="0" smtClean="0">
                <a:solidFill>
                  <a:schemeClr val="bg2">
                    <a:lumMod val="90000"/>
                    <a:lumOff val="10000"/>
                  </a:schemeClr>
                </a:solidFill>
              </a:rPr>
              <a:t>1.1 </a:t>
            </a:r>
            <a:r>
              <a:rPr lang="en-US" sz="3200" b="1" dirty="0" err="1" smtClean="0">
                <a:solidFill>
                  <a:schemeClr val="bg2">
                    <a:lumMod val="90000"/>
                    <a:lumOff val="10000"/>
                  </a:schemeClr>
                </a:solidFill>
              </a:rPr>
              <a:t>Bối</a:t>
            </a:r>
            <a:r>
              <a:rPr lang="en-US" sz="3200" b="1" dirty="0" smtClean="0">
                <a:solidFill>
                  <a:schemeClr val="bg2">
                    <a:lumMod val="90000"/>
                    <a:lumOff val="10000"/>
                  </a:schemeClr>
                </a:solidFill>
              </a:rPr>
              <a:t> </a:t>
            </a:r>
            <a:r>
              <a:rPr lang="en-US" sz="3200" b="1" dirty="0" err="1" smtClean="0">
                <a:solidFill>
                  <a:schemeClr val="bg2">
                    <a:lumMod val="90000"/>
                    <a:lumOff val="10000"/>
                  </a:schemeClr>
                </a:solidFill>
              </a:rPr>
              <a:t>cảnh</a:t>
            </a:r>
            <a:r>
              <a:rPr lang="en-US" sz="3200" b="1" dirty="0" smtClean="0">
                <a:solidFill>
                  <a:schemeClr val="bg2">
                    <a:lumMod val="90000"/>
                    <a:lumOff val="10000"/>
                  </a:schemeClr>
                </a:solidFill>
              </a:rPr>
              <a:t> </a:t>
            </a:r>
            <a:r>
              <a:rPr lang="en-US" sz="3200" b="1" dirty="0" err="1" smtClean="0">
                <a:solidFill>
                  <a:schemeClr val="bg2">
                    <a:lumMod val="90000"/>
                    <a:lumOff val="10000"/>
                  </a:schemeClr>
                </a:solidFill>
              </a:rPr>
              <a:t>lịch</a:t>
            </a:r>
            <a:r>
              <a:rPr lang="en-US" sz="3200" b="1" dirty="0" smtClean="0">
                <a:solidFill>
                  <a:schemeClr val="bg2">
                    <a:lumMod val="90000"/>
                    <a:lumOff val="10000"/>
                  </a:schemeClr>
                </a:solidFill>
              </a:rPr>
              <a:t> </a:t>
            </a:r>
            <a:r>
              <a:rPr lang="en-US" sz="3200" b="1" dirty="0" err="1" smtClean="0">
                <a:solidFill>
                  <a:schemeClr val="bg2">
                    <a:lumMod val="90000"/>
                    <a:lumOff val="10000"/>
                  </a:schemeClr>
                </a:solidFill>
              </a:rPr>
              <a:t>sử</a:t>
            </a:r>
            <a:endParaRPr lang="en-US" sz="3200" b="1" dirty="0">
              <a:solidFill>
                <a:schemeClr val="bg2">
                  <a:lumMod val="90000"/>
                  <a:lumOff val="10000"/>
                </a:schemeClr>
              </a:solidFill>
            </a:endParaRPr>
          </a:p>
        </p:txBody>
      </p:sp>
      <p:pic>
        <p:nvPicPr>
          <p:cNvPr id="9"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283276" y="815237"/>
            <a:ext cx="6707333" cy="4112088"/>
          </a:xfrm>
          <a:prstGeom prst="rect">
            <a:avLst/>
          </a:prstGeom>
        </p:spPr>
      </p:pic>
      <p:sp>
        <p:nvSpPr>
          <p:cNvPr id="4" name="Rectangle 3"/>
          <p:cNvSpPr/>
          <p:nvPr/>
        </p:nvSpPr>
        <p:spPr>
          <a:xfrm>
            <a:off x="2085974" y="1565795"/>
            <a:ext cx="5101936" cy="2610971"/>
          </a:xfrm>
          <a:prstGeom prst="rect">
            <a:avLst/>
          </a:prstGeom>
        </p:spPr>
        <p:txBody>
          <a:bodyPr wrap="square">
            <a:spAutoFit/>
          </a:bodyPr>
          <a:lstStyle/>
          <a:p>
            <a:pPr marL="285750" indent="-285750" algn="just">
              <a:lnSpc>
                <a:spcPct val="150000"/>
              </a:lnSpc>
              <a:spcBef>
                <a:spcPts val="300"/>
              </a:spcBef>
              <a:spcAft>
                <a:spcPts val="300"/>
              </a:spcAft>
              <a:buFont typeface="Wingdings" panose="05000000000000000000" pitchFamily="2" charset="2"/>
              <a:buChar char="§"/>
            </a:pPr>
            <a:r>
              <a:rPr lang="nl-NL" sz="1800" dirty="0"/>
              <a:t>Đây là những điều kiện thích hợp nhất để ra đời </a:t>
            </a:r>
            <a:r>
              <a:rPr lang="nl-NL" sz="1800" dirty="0" smtClean="0"/>
              <a:t>các  </a:t>
            </a:r>
            <a:r>
              <a:rPr lang="nl-NL" sz="1800" dirty="0"/>
              <a:t>phát minh đầu tiên về kĩ thuật. </a:t>
            </a:r>
            <a:endParaRPr lang="nl-NL" sz="1800" dirty="0" smtClean="0"/>
          </a:p>
          <a:p>
            <a:pPr marL="285750" indent="-285750" algn="just">
              <a:lnSpc>
                <a:spcPct val="150000"/>
              </a:lnSpc>
              <a:spcBef>
                <a:spcPts val="300"/>
              </a:spcBef>
              <a:spcAft>
                <a:spcPts val="300"/>
              </a:spcAft>
              <a:buFont typeface="Wingdings" panose="05000000000000000000" pitchFamily="2" charset="2"/>
              <a:buChar char="§"/>
            </a:pPr>
            <a:r>
              <a:rPr lang="nl-NL" sz="1800" dirty="0" smtClean="0"/>
              <a:t>Anh </a:t>
            </a:r>
            <a:r>
              <a:rPr lang="nl-NL" sz="1800" dirty="0"/>
              <a:t>là nước tiến hành cách mạng công nghiệp sớm nhất </a:t>
            </a:r>
            <a:r>
              <a:rPr lang="nl-NL" sz="1800" dirty="0" smtClean="0"/>
              <a:t>(diễn ra cuộc cách </a:t>
            </a:r>
            <a:r>
              <a:rPr lang="nl-NL" sz="1800" dirty="0"/>
              <a:t>mạng tư sản từ sớm, kinh tế phát triển, có nhiều cải cách kĩ thuật trong sản xuất). </a:t>
            </a:r>
            <a:endParaRPr lang="en-US" sz="1800" dirty="0">
              <a:latin typeface="+mn-lt"/>
              <a:ea typeface="Times New Roman" panose="02020603050405020304" pitchFamily="18" charset="0"/>
            </a:endParaRPr>
          </a:p>
        </p:txBody>
      </p:sp>
      <p:pic>
        <p:nvPicPr>
          <p:cNvPr id="12" name="Picture 2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flipH="1">
            <a:off x="430288" y="2095461"/>
            <a:ext cx="1705974" cy="2940627"/>
          </a:xfrm>
          <a:prstGeom prst="rect">
            <a:avLst/>
          </a:prstGeom>
        </p:spPr>
      </p:pic>
    </p:spTree>
    <p:extLst>
      <p:ext uri="{BB962C8B-B14F-4D97-AF65-F5344CB8AC3E}">
        <p14:creationId xmlns:p14="http://schemas.microsoft.com/office/powerpoint/2010/main" val="787662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8" name="TextBox 7">
            <a:extLst>
              <a:ext uri="{FF2B5EF4-FFF2-40B4-BE49-F238E27FC236}">
                <a16:creationId xmlns:a16="http://schemas.microsoft.com/office/drawing/2014/main" id="{43364E24-D033-45D5-9BAC-03F94A34CC39}"/>
              </a:ext>
            </a:extLst>
          </p:cNvPr>
          <p:cNvSpPr txBox="1"/>
          <p:nvPr/>
        </p:nvSpPr>
        <p:spPr>
          <a:xfrm>
            <a:off x="-1" y="251244"/>
            <a:ext cx="9144000" cy="584775"/>
          </a:xfrm>
          <a:prstGeom prst="rect">
            <a:avLst/>
          </a:prstGeom>
          <a:noFill/>
        </p:spPr>
        <p:txBody>
          <a:bodyPr wrap="square" rtlCol="0">
            <a:spAutoFit/>
          </a:bodyPr>
          <a:lstStyle/>
          <a:p>
            <a:pPr algn="ctr"/>
            <a:r>
              <a:rPr lang="en-US" sz="3200" b="1" dirty="0" err="1" smtClean="0">
                <a:solidFill>
                  <a:schemeClr val="bg2">
                    <a:lumMod val="90000"/>
                    <a:lumOff val="10000"/>
                  </a:schemeClr>
                </a:solidFill>
              </a:rPr>
              <a:t>Kết</a:t>
            </a:r>
            <a:r>
              <a:rPr lang="en-US" sz="3200" b="1" dirty="0" smtClean="0">
                <a:solidFill>
                  <a:schemeClr val="bg2">
                    <a:lumMod val="90000"/>
                    <a:lumOff val="10000"/>
                  </a:schemeClr>
                </a:solidFill>
              </a:rPr>
              <a:t> </a:t>
            </a:r>
            <a:r>
              <a:rPr lang="en-US" sz="3200" b="1" dirty="0" err="1" smtClean="0">
                <a:solidFill>
                  <a:schemeClr val="bg2">
                    <a:lumMod val="90000"/>
                    <a:lumOff val="10000"/>
                  </a:schemeClr>
                </a:solidFill>
              </a:rPr>
              <a:t>luận</a:t>
            </a:r>
            <a:endParaRPr lang="en-US" sz="3200" b="1" dirty="0">
              <a:solidFill>
                <a:schemeClr val="bg2">
                  <a:lumMod val="90000"/>
                  <a:lumOff val="10000"/>
                </a:schemeClr>
              </a:solidFill>
            </a:endParaRPr>
          </a:p>
        </p:txBody>
      </p:sp>
      <p:sp>
        <p:nvSpPr>
          <p:cNvPr id="3" name="Rectangle 2"/>
          <p:cNvSpPr/>
          <p:nvPr/>
        </p:nvSpPr>
        <p:spPr>
          <a:xfrm>
            <a:off x="550719" y="295114"/>
            <a:ext cx="301336" cy="278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405731" y="1237671"/>
            <a:ext cx="5636152" cy="2634491"/>
          </a:xfrm>
          <a:prstGeom prst="wedgeRoundRectCallout">
            <a:avLst>
              <a:gd name="adj1" fmla="val 63789"/>
              <a:gd name="adj2" fmla="val 25367"/>
              <a:gd name="adj3" fmla="val 16667"/>
            </a:avLst>
          </a:prstGeom>
          <a:solidFill>
            <a:srgbClr val="FFB2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1900" dirty="0"/>
              <a:t>Nhờ những điều kiện thuận lợi về kinh tế, chính trị, xã hội và kĩ thuật, cuối thế kỉ XVIII – đầu thế kỉ XIX, các nước tư bản đã tiền hành cách mạng công nghiệp. Anh là nước đi tiên phong, sau đó là các nước Pháp, Đức, Mỹ....</a:t>
            </a:r>
            <a:endParaRPr lang="en-US" sz="1900" dirty="0">
              <a:solidFill>
                <a:schemeClr val="accent6"/>
              </a:solidFill>
            </a:endParaRPr>
          </a:p>
        </p:txBody>
      </p:sp>
      <p:pic>
        <p:nvPicPr>
          <p:cNvPr id="4098" name="Picture 2" descr="https://o.remove.bg/downloads/9391a0b5-309d-436a-897e-c372914f984c/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65617" y="2098963"/>
            <a:ext cx="3382020" cy="33820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3553691" y="4733454"/>
            <a:ext cx="5482365" cy="634208"/>
          </a:xfrm>
          <a:prstGeom prst="rect">
            <a:avLst/>
          </a:prstGeom>
        </p:spPr>
      </p:pic>
      <p:pic>
        <p:nvPicPr>
          <p:cNvPr id="14"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30812" b="3179"/>
          <a:stretch>
            <a:fillRect/>
          </a:stretch>
        </p:blipFill>
        <p:spPr>
          <a:xfrm flipV="1">
            <a:off x="4154756" y="4257746"/>
            <a:ext cx="1418303" cy="475708"/>
          </a:xfrm>
          <a:prstGeom prst="rect">
            <a:avLst/>
          </a:prstGeom>
        </p:spPr>
      </p:pic>
    </p:spTree>
    <p:extLst>
      <p:ext uri="{BB962C8B-B14F-4D97-AF65-F5344CB8AC3E}">
        <p14:creationId xmlns:p14="http://schemas.microsoft.com/office/powerpoint/2010/main" val="945054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82"/>
        <p:cNvGrpSpPr/>
        <p:nvPr/>
      </p:nvGrpSpPr>
      <p:grpSpPr>
        <a:xfrm>
          <a:off x="0" y="0"/>
          <a:ext cx="0" cy="0"/>
          <a:chOff x="0" y="0"/>
          <a:chExt cx="0" cy="0"/>
        </a:xfrm>
      </p:grpSpPr>
      <p:sp>
        <p:nvSpPr>
          <p:cNvPr id="126" name="Rectangle 2">
            <a:extLst>
              <a:ext uri="{FF2B5EF4-FFF2-40B4-BE49-F238E27FC236}">
                <a16:creationId xmlns:a16="http://schemas.microsoft.com/office/drawing/2014/main" id="{04E0CC12-F8AA-433B-B637-B9380C5AA35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Rounded Corners 8">
            <a:extLst>
              <a:ext uri="{FF2B5EF4-FFF2-40B4-BE49-F238E27FC236}">
                <a16:creationId xmlns:a16="http://schemas.microsoft.com/office/drawing/2014/main" id="{F6362873-5440-4392-BB04-6BDE60DC77B9}"/>
              </a:ext>
            </a:extLst>
          </p:cNvPr>
          <p:cNvSpPr/>
          <p:nvPr/>
        </p:nvSpPr>
        <p:spPr>
          <a:xfrm>
            <a:off x="2709333" y="230002"/>
            <a:ext cx="3725333" cy="732813"/>
          </a:xfrm>
          <a:prstGeom prst="roundRect">
            <a:avLst/>
          </a:prstGeom>
          <a:solidFill>
            <a:srgbClr val="226F54"/>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a:solidFill>
                  <a:schemeClr val="accent6"/>
                </a:solidFill>
              </a:rPr>
              <a:t>HOẠT ĐỘNG </a:t>
            </a:r>
            <a:r>
              <a:rPr lang="en-US" sz="2400" b="1" dirty="0" smtClean="0">
                <a:solidFill>
                  <a:schemeClr val="accent6"/>
                </a:solidFill>
              </a:rPr>
              <a:t>CẶP ĐÔI</a:t>
            </a:r>
            <a:endParaRPr lang="en-US" sz="2400" b="1" dirty="0">
              <a:solidFill>
                <a:schemeClr val="accent6"/>
              </a:solidFill>
            </a:endParaRPr>
          </a:p>
        </p:txBody>
      </p:sp>
      <p:grpSp>
        <p:nvGrpSpPr>
          <p:cNvPr id="6" name="Group 5"/>
          <p:cNvGrpSpPr/>
          <p:nvPr/>
        </p:nvGrpSpPr>
        <p:grpSpPr>
          <a:xfrm>
            <a:off x="342372" y="1192816"/>
            <a:ext cx="4546885" cy="2161205"/>
            <a:chOff x="539799" y="1167071"/>
            <a:chExt cx="4546885" cy="2161205"/>
          </a:xfrm>
        </p:grpSpPr>
        <p:sp>
          <p:nvSpPr>
            <p:cNvPr id="2" name="Rectangle 1"/>
            <p:cNvSpPr/>
            <p:nvPr/>
          </p:nvSpPr>
          <p:spPr>
            <a:xfrm>
              <a:off x="539799" y="1167071"/>
              <a:ext cx="4546885" cy="1754326"/>
            </a:xfrm>
            <a:prstGeom prst="rect">
              <a:avLst/>
            </a:prstGeom>
            <a:solidFill>
              <a:srgbClr val="E67660"/>
            </a:solidFill>
            <a:effectLst>
              <a:outerShdw blurRad="50800" dist="38100" dir="2700000" algn="tl" rotWithShape="0">
                <a:prstClr val="black">
                  <a:alpha val="40000"/>
                </a:prstClr>
              </a:outerShdw>
            </a:effectLst>
          </p:spPr>
          <p:txBody>
            <a:bodyPr wrap="square">
              <a:spAutoFit/>
            </a:bodyPr>
            <a:lstStyle/>
            <a:p>
              <a:pPr algn="just">
                <a:lnSpc>
                  <a:spcPct val="150000"/>
                </a:lnSpc>
              </a:pPr>
              <a:r>
                <a:rPr lang="nl-NL" sz="1800" dirty="0">
                  <a:solidFill>
                    <a:schemeClr val="accent6"/>
                  </a:solidFill>
                  <a:latin typeface="+mj-lt"/>
                  <a:ea typeface="Calibri" panose="020F0502020204030204" pitchFamily="34" charset="0"/>
                </a:rPr>
                <a:t>Đọc thông </a:t>
              </a:r>
              <a:r>
                <a:rPr lang="nl-NL" sz="1800" dirty="0" smtClean="0">
                  <a:solidFill>
                    <a:schemeClr val="accent6"/>
                  </a:solidFill>
                  <a:latin typeface="+mj-lt"/>
                  <a:ea typeface="Calibri" panose="020F0502020204030204" pitchFamily="34" charset="0"/>
                </a:rPr>
                <a:t>tin, quan </a:t>
              </a:r>
              <a:r>
                <a:rPr lang="nl-NL" sz="1800" dirty="0">
                  <a:solidFill>
                    <a:schemeClr val="accent6"/>
                  </a:solidFill>
                  <a:latin typeface="+mj-lt"/>
                  <a:ea typeface="Calibri" panose="020F0502020204030204" pitchFamily="34" charset="0"/>
                </a:rPr>
                <a:t>sát các Hình </a:t>
              </a:r>
              <a:r>
                <a:rPr lang="nl-NL" sz="1800" dirty="0" smtClean="0">
                  <a:solidFill>
                    <a:schemeClr val="accent6"/>
                  </a:solidFill>
                  <a:latin typeface="+mj-lt"/>
                  <a:ea typeface="Calibri" panose="020F0502020204030204" pitchFamily="34" charset="0"/>
                </a:rPr>
                <a:t>8.3 - </a:t>
              </a:r>
              <a:r>
                <a:rPr lang="nl-NL" sz="1800" dirty="0">
                  <a:solidFill>
                    <a:schemeClr val="accent6"/>
                  </a:solidFill>
                  <a:latin typeface="+mj-lt"/>
                  <a:ea typeface="Calibri" panose="020F0502020204030204" pitchFamily="34" charset="0"/>
                </a:rPr>
                <a:t>8.7, hãy cho </a:t>
              </a:r>
              <a:r>
                <a:rPr lang="nl-NL" sz="1800" dirty="0" smtClean="0">
                  <a:solidFill>
                    <a:schemeClr val="accent6"/>
                  </a:solidFill>
                  <a:latin typeface="+mj-lt"/>
                  <a:ea typeface="Calibri" panose="020F0502020204030204" pitchFamily="34" charset="0"/>
                </a:rPr>
                <a:t>biết: </a:t>
              </a:r>
            </a:p>
            <a:p>
              <a:pPr algn="just">
                <a:lnSpc>
                  <a:spcPct val="150000"/>
                </a:lnSpc>
              </a:pPr>
              <a:r>
                <a:rPr lang="nl-NL" sz="1800" i="1" dirty="0" smtClean="0">
                  <a:solidFill>
                    <a:schemeClr val="accent6"/>
                  </a:solidFill>
                  <a:latin typeface="+mj-lt"/>
                  <a:ea typeface="Calibri" panose="020F0502020204030204" pitchFamily="34" charset="0"/>
                </a:rPr>
                <a:t>Cuộc </a:t>
              </a:r>
              <a:r>
                <a:rPr lang="nl-NL" sz="1800" i="1" dirty="0">
                  <a:solidFill>
                    <a:schemeClr val="accent6"/>
                  </a:solidFill>
                  <a:latin typeface="+mj-lt"/>
                  <a:ea typeface="Calibri" panose="020F0502020204030204" pitchFamily="34" charset="0"/>
                </a:rPr>
                <a:t>Cách mạng công nghiệp lần thứ nhất đạt được những thành tựu cơ bản </a:t>
              </a:r>
              <a:r>
                <a:rPr lang="nl-NL" sz="1800" i="1" dirty="0" smtClean="0">
                  <a:solidFill>
                    <a:schemeClr val="accent6"/>
                  </a:solidFill>
                  <a:latin typeface="+mj-lt"/>
                  <a:ea typeface="Calibri" panose="020F0502020204030204" pitchFamily="34" charset="0"/>
                </a:rPr>
                <a:t>nào?</a:t>
              </a:r>
              <a:endParaRPr lang="en-US" sz="1800" i="1" dirty="0">
                <a:solidFill>
                  <a:schemeClr val="accent6"/>
                </a:solidFill>
                <a:latin typeface="+mj-lt"/>
              </a:endParaRPr>
            </a:p>
          </p:txBody>
        </p:sp>
        <p:sp>
          <p:nvSpPr>
            <p:cNvPr id="5" name="Isosceles Triangle 4"/>
            <p:cNvSpPr/>
            <p:nvPr/>
          </p:nvSpPr>
          <p:spPr>
            <a:xfrm rot="10800000">
              <a:off x="2569055" y="2923030"/>
              <a:ext cx="488372" cy="405246"/>
            </a:xfrm>
            <a:prstGeom prst="triangle">
              <a:avLst/>
            </a:prstGeom>
            <a:solidFill>
              <a:srgbClr val="E676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3"/>
          <a:stretch>
            <a:fillRect/>
          </a:stretch>
        </p:blipFill>
        <p:spPr>
          <a:xfrm>
            <a:off x="4592781" y="2581898"/>
            <a:ext cx="4312227" cy="2327574"/>
          </a:xfrm>
          <a:prstGeom prst="rect">
            <a:avLst/>
          </a:prstGeom>
          <a:ln>
            <a:noFill/>
          </a:ln>
          <a:effectLst>
            <a:outerShdw blurRad="190500" algn="tl" rotWithShape="0">
              <a:srgbClr val="000000">
                <a:alpha val="70000"/>
              </a:srgbClr>
            </a:outerShdw>
          </a:effectLst>
        </p:spPr>
      </p:pic>
      <p:pic>
        <p:nvPicPr>
          <p:cNvPr id="1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27366" y="2893396"/>
            <a:ext cx="3117272" cy="2250104"/>
          </a:xfrm>
          <a:prstGeom prst="rect">
            <a:avLst/>
          </a:prstGeom>
        </p:spPr>
      </p:pic>
      <p:pic>
        <p:nvPicPr>
          <p:cNvPr id="11" name="Picture 21"/>
          <p:cNvPicPr>
            <a:picLocks noChangeAspect="1"/>
          </p:cNvPicPr>
          <p:nvPr/>
        </p:nvPicPr>
        <p:blipFill>
          <a:blip r:embed="rId6"/>
          <a:srcRect/>
          <a:stretch>
            <a:fillRect/>
          </a:stretch>
        </p:blipFill>
        <p:spPr>
          <a:xfrm>
            <a:off x="7608277" y="1733249"/>
            <a:ext cx="1223996" cy="977667"/>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17" name="Rectangle 2">
            <a:extLst>
              <a:ext uri="{FF2B5EF4-FFF2-40B4-BE49-F238E27FC236}">
                <a16:creationId xmlns:a16="http://schemas.microsoft.com/office/drawing/2014/main" id="{576F6272-4759-4579-8B8F-5C60F20CF18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p:cNvPicPr>
            <a:picLocks noChangeAspect="1"/>
          </p:cNvPicPr>
          <p:nvPr/>
        </p:nvPicPr>
        <p:blipFill>
          <a:blip r:embed="rId3"/>
          <a:stretch>
            <a:fillRect/>
          </a:stretch>
        </p:blipFill>
        <p:spPr>
          <a:xfrm>
            <a:off x="3429002" y="261357"/>
            <a:ext cx="5413662" cy="2490724"/>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a:stretch>
            <a:fillRect/>
          </a:stretch>
        </p:blipFill>
        <p:spPr>
          <a:xfrm>
            <a:off x="498766" y="2122692"/>
            <a:ext cx="4568978" cy="2708278"/>
          </a:xfrm>
          <a:prstGeom prst="rect">
            <a:avLst/>
          </a:prstGeom>
          <a:ln>
            <a:noFill/>
          </a:ln>
          <a:effectLst>
            <a:outerShdw blurRad="190500" algn="tl" rotWithShape="0">
              <a:srgbClr val="000000">
                <a:alpha val="70000"/>
              </a:srgbClr>
            </a:outerShdw>
          </a:effectLst>
        </p:spPr>
      </p:pic>
      <p:pic>
        <p:nvPicPr>
          <p:cNvPr id="5122" name="Picture 2" descr="https://o.remove.bg/downloads/eced49fb-7525-4f96-8223-6410b10e6150/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12426" y="3809656"/>
            <a:ext cx="3231574" cy="177401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50719" y="295114"/>
            <a:ext cx="301336" cy="278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https://o.remove.bg/downloads/cdb32079-3c60-4e75-9cad-1f8a4321904b/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528" y="-387646"/>
            <a:ext cx="2182380" cy="2182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76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17" name="Rectangle 2">
            <a:extLst>
              <a:ext uri="{FF2B5EF4-FFF2-40B4-BE49-F238E27FC236}">
                <a16:creationId xmlns:a16="http://schemas.microsoft.com/office/drawing/2014/main" id="{576F6272-4759-4579-8B8F-5C60F20CF18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4276808373"/>
              </p:ext>
            </p:extLst>
          </p:nvPr>
        </p:nvGraphicFramePr>
        <p:xfrm>
          <a:off x="597274" y="616238"/>
          <a:ext cx="7949451" cy="3351638"/>
        </p:xfrm>
        <a:graphic>
          <a:graphicData uri="http://schemas.openxmlformats.org/drawingml/2006/table">
            <a:tbl>
              <a:tblPr firstRow="1" firstCol="1" bandRow="1">
                <a:tableStyleId>{2BE719FE-1227-42BF-B0EB-A53D78D4C6D8}</a:tableStyleId>
              </a:tblPr>
              <a:tblGrid>
                <a:gridCol w="2503702">
                  <a:extLst>
                    <a:ext uri="{9D8B030D-6E8A-4147-A177-3AD203B41FA5}">
                      <a16:colId xmlns:a16="http://schemas.microsoft.com/office/drawing/2014/main" val="2161132232"/>
                    </a:ext>
                  </a:extLst>
                </a:gridCol>
                <a:gridCol w="5445749">
                  <a:extLst>
                    <a:ext uri="{9D8B030D-6E8A-4147-A177-3AD203B41FA5}">
                      <a16:colId xmlns:a16="http://schemas.microsoft.com/office/drawing/2014/main" val="143337287"/>
                    </a:ext>
                  </a:extLst>
                </a:gridCol>
              </a:tblGrid>
              <a:tr h="983963">
                <a:tc gridSpan="2">
                  <a:txBody>
                    <a:bodyPr/>
                    <a:lstStyle/>
                    <a:p>
                      <a:pPr marL="0" marR="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lang="nl-NL" sz="2000" b="1" i="0" u="none" strike="noStrike" cap="none" dirty="0" smtClean="0">
                          <a:solidFill>
                            <a:schemeClr val="bg1"/>
                          </a:solidFill>
                          <a:effectLst/>
                          <a:latin typeface="Arial"/>
                          <a:ea typeface="Arial"/>
                          <a:cs typeface="Arial"/>
                          <a:sym typeface="Arial"/>
                        </a:rPr>
                        <a:t>BẢNG CÁC THÀNH TỰU CƠ BẢN CỦA CUỘC CÁCH </a:t>
                      </a:r>
                    </a:p>
                    <a:p>
                      <a:pPr marL="0" marR="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lang="nl-NL" sz="2000" b="1" i="0" u="none" strike="noStrike" cap="none" dirty="0" smtClean="0">
                          <a:solidFill>
                            <a:schemeClr val="bg1"/>
                          </a:solidFill>
                          <a:effectLst/>
                          <a:latin typeface="Arial"/>
                          <a:ea typeface="Arial"/>
                          <a:cs typeface="Arial"/>
                          <a:sym typeface="Arial"/>
                        </a:rPr>
                        <a:t>MẠNG CÔNG NGHIỆP LẦN THỨ NHẤT</a:t>
                      </a:r>
                      <a:endParaRPr lang="en-US" sz="2000" b="0" i="0" u="none" strike="noStrike" cap="none" dirty="0" smtClean="0">
                        <a:solidFill>
                          <a:schemeClr val="bg1"/>
                        </a:solidFill>
                        <a:effectLst/>
                        <a:latin typeface="Arial"/>
                        <a:ea typeface="Arial"/>
                        <a:cs typeface="Arial"/>
                        <a:sym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hMerge="1">
                  <a:txBody>
                    <a:bodyPr/>
                    <a:lstStyle/>
                    <a:p>
                      <a:pPr algn="ctr">
                        <a:lnSpc>
                          <a:spcPct val="150000"/>
                        </a:lnSpc>
                        <a:spcBef>
                          <a:spcPts val="100"/>
                        </a:spcBef>
                        <a:spcAft>
                          <a:spcPts val="100"/>
                        </a:spcAft>
                      </a:pPr>
                      <a:endParaRPr lang="en-US" sz="20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4097069551"/>
                  </a:ext>
                </a:extLst>
              </a:tr>
              <a:tr h="463256">
                <a:tc>
                  <a:txBody>
                    <a:bodyPr/>
                    <a:lstStyle/>
                    <a:p>
                      <a:pPr algn="ctr">
                        <a:lnSpc>
                          <a:spcPct val="150000"/>
                        </a:lnSpc>
                        <a:spcBef>
                          <a:spcPts val="100"/>
                        </a:spcBef>
                        <a:spcAft>
                          <a:spcPts val="100"/>
                        </a:spcAft>
                      </a:pPr>
                      <a:r>
                        <a:rPr lang="nl-NL" sz="2000" b="1" dirty="0">
                          <a:solidFill>
                            <a:schemeClr val="accent6"/>
                          </a:solidFill>
                          <a:effectLst/>
                        </a:rPr>
                        <a:t>Thời gian</a:t>
                      </a:r>
                      <a:endParaRPr lang="en-US" sz="20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lnSpc>
                          <a:spcPct val="150000"/>
                        </a:lnSpc>
                        <a:spcBef>
                          <a:spcPts val="100"/>
                        </a:spcBef>
                        <a:spcAft>
                          <a:spcPts val="100"/>
                        </a:spcAft>
                      </a:pPr>
                      <a:r>
                        <a:rPr lang="nl-NL" sz="2000" b="1" dirty="0">
                          <a:solidFill>
                            <a:schemeClr val="accent6"/>
                          </a:solidFill>
                          <a:effectLst/>
                        </a:rPr>
                        <a:t>Thành tựu </a:t>
                      </a:r>
                      <a:endParaRPr lang="en-US" sz="20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2108414079"/>
                  </a:ext>
                </a:extLst>
              </a:tr>
              <a:tr h="463256">
                <a:tc>
                  <a:txBody>
                    <a:bodyPr/>
                    <a:lstStyle/>
                    <a:p>
                      <a:pPr algn="just">
                        <a:lnSpc>
                          <a:spcPct val="150000"/>
                        </a:lnSpc>
                        <a:spcBef>
                          <a:spcPts val="100"/>
                        </a:spcBef>
                        <a:spcAft>
                          <a:spcPts val="100"/>
                        </a:spcAft>
                      </a:pPr>
                      <a:r>
                        <a:rPr lang="nl-NL" sz="2000" dirty="0">
                          <a:solidFill>
                            <a:schemeClr val="bg2"/>
                          </a:solidFill>
                          <a:effectLst/>
                        </a:rPr>
                        <a:t>Năm 1784</a:t>
                      </a:r>
                      <a:endParaRPr lang="en-US" sz="2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just">
                        <a:lnSpc>
                          <a:spcPct val="150000"/>
                        </a:lnSpc>
                        <a:spcBef>
                          <a:spcPts val="100"/>
                        </a:spcBef>
                        <a:spcAft>
                          <a:spcPts val="100"/>
                        </a:spcAft>
                      </a:pPr>
                      <a:r>
                        <a:rPr lang="nl-NL" sz="2000" dirty="0">
                          <a:solidFill>
                            <a:schemeClr val="accent6"/>
                          </a:solidFill>
                          <a:effectLst/>
                        </a:rPr>
                        <a:t> </a:t>
                      </a:r>
                      <a:endParaRPr lang="en-US" sz="20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295784"/>
                  </a:ext>
                </a:extLst>
              </a:tr>
              <a:tr h="514651">
                <a:tc>
                  <a:txBody>
                    <a:bodyPr/>
                    <a:lstStyle/>
                    <a:p>
                      <a:pPr algn="just">
                        <a:lnSpc>
                          <a:spcPct val="150000"/>
                        </a:lnSpc>
                        <a:spcBef>
                          <a:spcPts val="100"/>
                        </a:spcBef>
                        <a:spcAft>
                          <a:spcPts val="100"/>
                        </a:spcAft>
                      </a:pPr>
                      <a:r>
                        <a:rPr lang="nl-NL" sz="2000" dirty="0">
                          <a:solidFill>
                            <a:schemeClr val="bg2"/>
                          </a:solidFill>
                          <a:effectLst/>
                        </a:rPr>
                        <a:t>Cuối thế kỉ XVIII</a:t>
                      </a:r>
                      <a:endParaRPr lang="en-US" sz="2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just">
                        <a:lnSpc>
                          <a:spcPct val="150000"/>
                        </a:lnSpc>
                        <a:spcBef>
                          <a:spcPts val="100"/>
                        </a:spcBef>
                        <a:spcAft>
                          <a:spcPts val="100"/>
                        </a:spcAft>
                      </a:pPr>
                      <a:r>
                        <a:rPr lang="nl-NL" sz="2000" dirty="0">
                          <a:solidFill>
                            <a:schemeClr val="accent6"/>
                          </a:solidFill>
                          <a:effectLst/>
                        </a:rPr>
                        <a:t> </a:t>
                      </a:r>
                      <a:endParaRPr lang="en-US" sz="20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441107"/>
                  </a:ext>
                </a:extLst>
              </a:tr>
              <a:tr h="463256">
                <a:tc>
                  <a:txBody>
                    <a:bodyPr/>
                    <a:lstStyle/>
                    <a:p>
                      <a:pPr algn="just">
                        <a:lnSpc>
                          <a:spcPct val="150000"/>
                        </a:lnSpc>
                        <a:spcBef>
                          <a:spcPts val="100"/>
                        </a:spcBef>
                        <a:spcAft>
                          <a:spcPts val="100"/>
                        </a:spcAft>
                      </a:pPr>
                      <a:r>
                        <a:rPr lang="nl-NL" sz="2000" dirty="0">
                          <a:solidFill>
                            <a:schemeClr val="bg2"/>
                          </a:solidFill>
                          <a:effectLst/>
                        </a:rPr>
                        <a:t>Năm 1814</a:t>
                      </a:r>
                      <a:endParaRPr lang="en-US" sz="2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just">
                        <a:lnSpc>
                          <a:spcPct val="150000"/>
                        </a:lnSpc>
                        <a:spcBef>
                          <a:spcPts val="100"/>
                        </a:spcBef>
                        <a:spcAft>
                          <a:spcPts val="100"/>
                        </a:spcAft>
                      </a:pPr>
                      <a:r>
                        <a:rPr lang="nl-NL" sz="2000" dirty="0">
                          <a:solidFill>
                            <a:schemeClr val="accent6"/>
                          </a:solidFill>
                          <a:effectLst/>
                        </a:rPr>
                        <a:t> </a:t>
                      </a:r>
                      <a:endParaRPr lang="en-US" sz="20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31223"/>
                  </a:ext>
                </a:extLst>
              </a:tr>
              <a:tr h="463256">
                <a:tc>
                  <a:txBody>
                    <a:bodyPr/>
                    <a:lstStyle/>
                    <a:p>
                      <a:pPr algn="just">
                        <a:lnSpc>
                          <a:spcPct val="150000"/>
                        </a:lnSpc>
                        <a:spcBef>
                          <a:spcPts val="100"/>
                        </a:spcBef>
                        <a:spcAft>
                          <a:spcPts val="100"/>
                        </a:spcAft>
                      </a:pPr>
                      <a:r>
                        <a:rPr lang="nl-NL" sz="2000" dirty="0">
                          <a:solidFill>
                            <a:schemeClr val="bg2"/>
                          </a:solidFill>
                          <a:effectLst/>
                        </a:rPr>
                        <a:t>Đầu thế kỉ XIX</a:t>
                      </a:r>
                      <a:endParaRPr lang="en-US" sz="2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just">
                        <a:lnSpc>
                          <a:spcPct val="150000"/>
                        </a:lnSpc>
                        <a:spcBef>
                          <a:spcPts val="100"/>
                        </a:spcBef>
                        <a:spcAft>
                          <a:spcPts val="100"/>
                        </a:spcAft>
                      </a:pPr>
                      <a:r>
                        <a:rPr lang="nl-NL" sz="2000" dirty="0">
                          <a:solidFill>
                            <a:schemeClr val="accent6"/>
                          </a:solidFill>
                          <a:effectLst/>
                        </a:rPr>
                        <a:t> </a:t>
                      </a:r>
                      <a:endParaRPr lang="en-US" sz="20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6768701"/>
                  </a:ext>
                </a:extLst>
              </a:tr>
            </a:tbl>
          </a:graphicData>
        </a:graphic>
      </p:graphicFrame>
      <p:sp>
        <p:nvSpPr>
          <p:cNvPr id="5" name="Rectangle 4"/>
          <p:cNvSpPr/>
          <p:nvPr/>
        </p:nvSpPr>
        <p:spPr>
          <a:xfrm>
            <a:off x="2062594" y="4347887"/>
            <a:ext cx="5018810" cy="430887"/>
          </a:xfrm>
          <a:prstGeom prst="rect">
            <a:avLst/>
          </a:prstGeom>
        </p:spPr>
        <p:txBody>
          <a:bodyPr wrap="square">
            <a:spAutoFit/>
          </a:bodyPr>
          <a:lstStyle/>
          <a:p>
            <a:pPr marL="285750" indent="-285750" algn="ctr">
              <a:spcBef>
                <a:spcPts val="100"/>
              </a:spcBef>
              <a:spcAft>
                <a:spcPts val="100"/>
              </a:spcAft>
              <a:buFont typeface="Wingdings" panose="05000000000000000000" pitchFamily="2" charset="2"/>
              <a:buChar char="Ø"/>
            </a:pPr>
            <a:r>
              <a:rPr lang="nl-NL" sz="2200" dirty="0" smtClean="0">
                <a:latin typeface="+mj-lt"/>
                <a:ea typeface="Calibri" panose="020F0502020204030204" pitchFamily="34" charset="0"/>
                <a:cs typeface="Times New Roman" panose="02020603050405020304" pitchFamily="18" charset="0"/>
              </a:rPr>
              <a:t>Thảo luận và hoàn thành bảng</a:t>
            </a:r>
            <a:endParaRPr lang="en-US" sz="22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8822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17" name="Rectangle 2">
            <a:extLst>
              <a:ext uri="{FF2B5EF4-FFF2-40B4-BE49-F238E27FC236}">
                <a16:creationId xmlns:a16="http://schemas.microsoft.com/office/drawing/2014/main" id="{576F6272-4759-4579-8B8F-5C60F20CF18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40927010"/>
              </p:ext>
            </p:extLst>
          </p:nvPr>
        </p:nvGraphicFramePr>
        <p:xfrm>
          <a:off x="0" y="0"/>
          <a:ext cx="9144000" cy="5169148"/>
        </p:xfrm>
        <a:graphic>
          <a:graphicData uri="http://schemas.openxmlformats.org/drawingml/2006/table">
            <a:tbl>
              <a:tblPr firstRow="1" firstCol="1" bandRow="1">
                <a:tableStyleId>{2BE719FE-1227-42BF-B0EB-A53D78D4C6D8}</a:tableStyleId>
              </a:tblPr>
              <a:tblGrid>
                <a:gridCol w="2061375">
                  <a:extLst>
                    <a:ext uri="{9D8B030D-6E8A-4147-A177-3AD203B41FA5}">
                      <a16:colId xmlns:a16="http://schemas.microsoft.com/office/drawing/2014/main" val="1596565529"/>
                    </a:ext>
                  </a:extLst>
                </a:gridCol>
                <a:gridCol w="7082625">
                  <a:extLst>
                    <a:ext uri="{9D8B030D-6E8A-4147-A177-3AD203B41FA5}">
                      <a16:colId xmlns:a16="http://schemas.microsoft.com/office/drawing/2014/main" val="572880808"/>
                    </a:ext>
                  </a:extLst>
                </a:gridCol>
              </a:tblGrid>
              <a:tr h="385831">
                <a:tc>
                  <a:txBody>
                    <a:bodyPr/>
                    <a:lstStyle/>
                    <a:p>
                      <a:pPr algn="ctr">
                        <a:lnSpc>
                          <a:spcPct val="150000"/>
                        </a:lnSpc>
                        <a:spcBef>
                          <a:spcPts val="100"/>
                        </a:spcBef>
                        <a:spcAft>
                          <a:spcPts val="100"/>
                        </a:spcAft>
                      </a:pPr>
                      <a:r>
                        <a:rPr lang="nl-NL" sz="1800" b="1" dirty="0">
                          <a:effectLst/>
                        </a:rPr>
                        <a:t>Thời gian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lnSpc>
                          <a:spcPct val="150000"/>
                        </a:lnSpc>
                        <a:spcBef>
                          <a:spcPts val="100"/>
                        </a:spcBef>
                        <a:spcAft>
                          <a:spcPts val="100"/>
                        </a:spcAft>
                      </a:pPr>
                      <a:r>
                        <a:rPr lang="nl-NL" sz="1800" b="1" dirty="0">
                          <a:effectLst/>
                        </a:rPr>
                        <a:t>Thành tựu</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313839804"/>
                  </a:ext>
                </a:extLst>
              </a:tr>
              <a:tr h="538264">
                <a:tc>
                  <a:txBody>
                    <a:bodyPr/>
                    <a:lstStyle/>
                    <a:p>
                      <a:pPr algn="ctr">
                        <a:lnSpc>
                          <a:spcPct val="150000"/>
                        </a:lnSpc>
                        <a:spcBef>
                          <a:spcPts val="100"/>
                        </a:spcBef>
                        <a:spcAft>
                          <a:spcPts val="100"/>
                        </a:spcAft>
                      </a:pPr>
                      <a:r>
                        <a:rPr lang="nl-NL" sz="1800" dirty="0">
                          <a:effectLst/>
                        </a:rPr>
                        <a:t>Năm 1784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just">
                        <a:lnSpc>
                          <a:spcPct val="150000"/>
                        </a:lnSpc>
                        <a:spcBef>
                          <a:spcPts val="100"/>
                        </a:spcBef>
                        <a:spcAft>
                          <a:spcPts val="1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1461600"/>
                  </a:ext>
                </a:extLst>
              </a:tr>
              <a:tr h="2335753">
                <a:tc>
                  <a:txBody>
                    <a:bodyPr/>
                    <a:lstStyle/>
                    <a:p>
                      <a:pPr algn="ctr">
                        <a:lnSpc>
                          <a:spcPct val="150000"/>
                        </a:lnSpc>
                        <a:spcBef>
                          <a:spcPts val="100"/>
                        </a:spcBef>
                        <a:spcAft>
                          <a:spcPts val="100"/>
                        </a:spcAft>
                      </a:pPr>
                      <a:r>
                        <a:rPr lang="nl-NL" sz="1800" dirty="0">
                          <a:effectLst/>
                        </a:rPr>
                        <a:t>Cuối thế kỉ XVIII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just">
                        <a:lnSpc>
                          <a:spcPct val="150000"/>
                        </a:lnSpc>
                        <a:spcBef>
                          <a:spcPts val="100"/>
                        </a:spcBef>
                        <a:spcAft>
                          <a:spcPts val="1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4928696"/>
                  </a:ext>
                </a:extLst>
              </a:tr>
              <a:tr h="613739">
                <a:tc>
                  <a:txBody>
                    <a:bodyPr/>
                    <a:lstStyle/>
                    <a:p>
                      <a:pPr algn="ctr">
                        <a:lnSpc>
                          <a:spcPct val="150000"/>
                        </a:lnSpc>
                        <a:spcBef>
                          <a:spcPts val="100"/>
                        </a:spcBef>
                        <a:spcAft>
                          <a:spcPts val="100"/>
                        </a:spcAft>
                      </a:pPr>
                      <a:r>
                        <a:rPr lang="nl-NL" sz="1800" dirty="0">
                          <a:effectLst/>
                        </a:rPr>
                        <a:t>Năm 1814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just">
                        <a:lnSpc>
                          <a:spcPct val="150000"/>
                        </a:lnSpc>
                        <a:spcBef>
                          <a:spcPts val="100"/>
                        </a:spcBef>
                        <a:spcAft>
                          <a:spcPts val="1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9359843"/>
                  </a:ext>
                </a:extLst>
              </a:tr>
              <a:tr h="1269912">
                <a:tc>
                  <a:txBody>
                    <a:bodyPr/>
                    <a:lstStyle/>
                    <a:p>
                      <a:pPr algn="ctr">
                        <a:lnSpc>
                          <a:spcPct val="150000"/>
                        </a:lnSpc>
                        <a:spcBef>
                          <a:spcPts val="100"/>
                        </a:spcBef>
                        <a:spcAft>
                          <a:spcPts val="100"/>
                        </a:spcAft>
                      </a:pPr>
                      <a:r>
                        <a:rPr lang="nl-NL" sz="1800" dirty="0">
                          <a:effectLst/>
                        </a:rPr>
                        <a:t>Đầu thế kỉ XIX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just">
                        <a:lnSpc>
                          <a:spcPct val="150000"/>
                        </a:lnSpc>
                        <a:spcBef>
                          <a:spcPts val="100"/>
                        </a:spcBef>
                        <a:spcAft>
                          <a:spcPts val="1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1056340"/>
                  </a:ext>
                </a:extLst>
              </a:tr>
            </a:tbl>
          </a:graphicData>
        </a:graphic>
      </p:graphicFrame>
      <p:sp>
        <p:nvSpPr>
          <p:cNvPr id="4" name="Rectangle 3"/>
          <p:cNvSpPr/>
          <p:nvPr/>
        </p:nvSpPr>
        <p:spPr>
          <a:xfrm>
            <a:off x="2063198" y="441683"/>
            <a:ext cx="5557932" cy="463075"/>
          </a:xfrm>
          <a:prstGeom prst="rect">
            <a:avLst/>
          </a:prstGeom>
        </p:spPr>
        <p:txBody>
          <a:bodyPr wrap="none">
            <a:spAutoFit/>
          </a:bodyPr>
          <a:lstStyle/>
          <a:p>
            <a:pPr marL="285750" indent="-285750" algn="just">
              <a:lnSpc>
                <a:spcPct val="150000"/>
              </a:lnSpc>
              <a:spcBef>
                <a:spcPts val="100"/>
              </a:spcBef>
              <a:spcAft>
                <a:spcPts val="100"/>
              </a:spcAft>
              <a:buFont typeface="Wingdings" panose="05000000000000000000" pitchFamily="2" charset="2"/>
              <a:buChar char="§"/>
            </a:pPr>
            <a:r>
              <a:rPr lang="nl-NL" sz="1800" dirty="0"/>
              <a:t>Giêm Oát nhận bằng sáng chế về máy hơi nước. </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063198" y="996407"/>
            <a:ext cx="7080802" cy="2195473"/>
          </a:xfrm>
          <a:prstGeom prst="rect">
            <a:avLst/>
          </a:prstGeom>
        </p:spPr>
        <p:txBody>
          <a:bodyPr wrap="square">
            <a:spAutoFit/>
          </a:bodyPr>
          <a:lstStyle/>
          <a:p>
            <a:pPr marL="285750" indent="-285750" algn="just">
              <a:lnSpc>
                <a:spcPct val="150000"/>
              </a:lnSpc>
              <a:spcBef>
                <a:spcPts val="100"/>
              </a:spcBef>
              <a:spcAft>
                <a:spcPts val="100"/>
              </a:spcAft>
              <a:buFont typeface="Wingdings" panose="05000000000000000000" pitchFamily="2" charset="2"/>
              <a:buChar char="§"/>
            </a:pPr>
            <a:r>
              <a:rPr lang="nl-NL" sz="1800" dirty="0"/>
              <a:t>Tiêu biểu là các phát minh của Giôn Bác-bơ (1791, người Anh), Thô-mát Mít (1794, người Anh), Giôn Ste-phen (1798, người Mỹ), Sa-mu-en Bờ-rao (1823, người Mỹ). </a:t>
            </a:r>
            <a:endParaRPr lang="nl-NL" sz="1800" dirty="0" smtClean="0"/>
          </a:p>
          <a:p>
            <a:pPr marL="285750" indent="-285750" algn="just">
              <a:lnSpc>
                <a:spcPct val="150000"/>
              </a:lnSpc>
              <a:spcBef>
                <a:spcPts val="100"/>
              </a:spcBef>
              <a:spcAft>
                <a:spcPts val="100"/>
              </a:spcAft>
              <a:buFont typeface="Wingdings" panose="05000000000000000000" pitchFamily="2" charset="2"/>
              <a:buChar char="§"/>
            </a:pPr>
            <a:r>
              <a:rPr lang="nl-NL" sz="1800" dirty="0" smtClean="0"/>
              <a:t>Động </a:t>
            </a:r>
            <a:r>
              <a:rPr lang="nl-NL" sz="1800" dirty="0"/>
              <a:t>cơ đốt trong nhanh chóng thúc đẩy cơ giới hóa sản xuất, nâng cao chất lượng sản phẩm và năng suất lao động. </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063198" y="3283529"/>
            <a:ext cx="6779466" cy="507831"/>
          </a:xfrm>
          <a:prstGeom prst="rect">
            <a:avLst/>
          </a:prstGeom>
        </p:spPr>
        <p:txBody>
          <a:bodyPr wrap="square">
            <a:spAutoFit/>
          </a:bodyPr>
          <a:lstStyle/>
          <a:p>
            <a:pPr marL="285750" indent="-285750" algn="just">
              <a:lnSpc>
                <a:spcPct val="150000"/>
              </a:lnSpc>
              <a:spcBef>
                <a:spcPts val="100"/>
              </a:spcBef>
              <a:spcAft>
                <a:spcPts val="100"/>
              </a:spcAft>
              <a:buFont typeface="Wingdings" panose="05000000000000000000" pitchFamily="2" charset="2"/>
              <a:buChar char="§"/>
            </a:pPr>
            <a:r>
              <a:rPr lang="nl-NL" sz="1800" dirty="0"/>
              <a:t>G. Xti-phen-xơn chế tạo thành công chiếc đầu máy xe lửa.</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063198" y="4005765"/>
            <a:ext cx="7080802" cy="948978"/>
          </a:xfrm>
          <a:prstGeom prst="rect">
            <a:avLst/>
          </a:prstGeom>
        </p:spPr>
        <p:txBody>
          <a:bodyPr wrap="square">
            <a:spAutoFit/>
          </a:bodyPr>
          <a:lstStyle/>
          <a:p>
            <a:pPr marL="285750" indent="-285750" algn="just">
              <a:lnSpc>
                <a:spcPct val="150000"/>
              </a:lnSpc>
              <a:spcBef>
                <a:spcPts val="100"/>
              </a:spcBef>
              <a:spcAft>
                <a:spcPts val="100"/>
              </a:spcAft>
              <a:buFont typeface="Wingdings" panose="05000000000000000000" pitchFamily="2" charset="2"/>
              <a:buChar char="§"/>
            </a:pPr>
            <a:r>
              <a:rPr lang="nl-NL" sz="1800" dirty="0" smtClean="0"/>
              <a:t>Tàu </a:t>
            </a:r>
            <a:r>
              <a:rPr lang="nl-NL" sz="1800" dirty="0"/>
              <a:t>thủy, xe lửa đã xuất hiện với đầu máy chạy bằng hơi nước.</a:t>
            </a:r>
            <a:endParaRPr lang="en-US" sz="1800" dirty="0"/>
          </a:p>
          <a:p>
            <a:pPr marL="285750" indent="-285750" algn="just">
              <a:lnSpc>
                <a:spcPct val="150000"/>
              </a:lnSpc>
              <a:spcBef>
                <a:spcPts val="100"/>
              </a:spcBef>
              <a:spcAft>
                <a:spcPts val="100"/>
              </a:spcAft>
              <a:buFont typeface="Wingdings" panose="05000000000000000000" pitchFamily="2" charset="2"/>
              <a:buChar char="§"/>
            </a:pPr>
            <a:r>
              <a:rPr lang="nl-NL" sz="1800" dirty="0" smtClean="0"/>
              <a:t>Năm </a:t>
            </a:r>
            <a:r>
              <a:rPr lang="nl-NL" sz="1800" dirty="0"/>
              <a:t>1825, nước Anh khánh thành đoạn đường sắt đầu tiên. </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507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17" name="Rectangle 2">
            <a:extLst>
              <a:ext uri="{FF2B5EF4-FFF2-40B4-BE49-F238E27FC236}">
                <a16:creationId xmlns:a16="http://schemas.microsoft.com/office/drawing/2014/main" id="{576F6272-4759-4579-8B8F-5C60F20CF18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1"/>
          <p:cNvSpPr/>
          <p:nvPr/>
        </p:nvSpPr>
        <p:spPr>
          <a:xfrm>
            <a:off x="550719" y="295114"/>
            <a:ext cx="301336" cy="278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Ky thu lich su 2.000 nam cua cac loai dong co-Hinh-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871" y="399530"/>
            <a:ext cx="2878281" cy="37878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524738" y="4513927"/>
            <a:ext cx="3948545" cy="369332"/>
          </a:xfrm>
          <a:prstGeom prst="rect">
            <a:avLst/>
          </a:prstGeom>
        </p:spPr>
        <p:txBody>
          <a:bodyPr wrap="square">
            <a:spAutoFit/>
          </a:bodyPr>
          <a:lstStyle/>
          <a:p>
            <a:pPr marL="285750" indent="-285750" algn="ctr">
              <a:spcBef>
                <a:spcPts val="100"/>
              </a:spcBef>
              <a:spcAft>
                <a:spcPts val="100"/>
              </a:spcAft>
              <a:buFont typeface="Wingdings" panose="05000000000000000000" pitchFamily="2" charset="2"/>
              <a:buChar char="Ø"/>
            </a:pPr>
            <a:r>
              <a:rPr lang="nl-NL" sz="1800" dirty="0" smtClean="0">
                <a:latin typeface="+mj-lt"/>
                <a:ea typeface="Calibri" panose="020F0502020204030204" pitchFamily="34" charset="0"/>
                <a:cs typeface="Times New Roman" panose="02020603050405020304" pitchFamily="18" charset="0"/>
              </a:rPr>
              <a:t>Tua bin khí (</a:t>
            </a:r>
            <a:r>
              <a:rPr lang="nl-NL" sz="1800" dirty="0"/>
              <a:t>Giôn </a:t>
            </a:r>
            <a:r>
              <a:rPr lang="nl-NL" sz="1800" dirty="0" smtClean="0"/>
              <a:t>Bác-bơ – 1791) </a:t>
            </a:r>
            <a:endParaRPr lang="en-US" sz="1800" dirty="0">
              <a:effectLst/>
              <a:latin typeface="+mj-lt"/>
              <a:ea typeface="Calibri" panose="020F0502020204030204" pitchFamily="34" charset="0"/>
              <a:cs typeface="Times New Roman" panose="02020603050405020304" pitchFamily="18" charset="0"/>
            </a:endParaRPr>
          </a:p>
        </p:txBody>
      </p:sp>
      <p:sp>
        <p:nvSpPr>
          <p:cNvPr id="2" name="AutoShape 4" descr="John Barber biography, list of John Barber inventions | edubilla.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0" name="Picture 8" descr="Lịch sử tàu thủy (phần 1) - KhoaHoc.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459" y="2130181"/>
            <a:ext cx="3732220" cy="22486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177141" y="830285"/>
            <a:ext cx="4521065" cy="872034"/>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en-US" sz="1800" dirty="0" err="1" smtClean="0">
                <a:latin typeface="+mn-lt"/>
              </a:rPr>
              <a:t>Thuyền</a:t>
            </a:r>
            <a:r>
              <a:rPr lang="vi-VN" sz="1800" dirty="0" smtClean="0">
                <a:latin typeface="+mn-lt"/>
              </a:rPr>
              <a:t> </a:t>
            </a:r>
            <a:r>
              <a:rPr lang="en-US" sz="1800" dirty="0" err="1" smtClean="0">
                <a:latin typeface="+mn-lt"/>
              </a:rPr>
              <a:t>chạy</a:t>
            </a:r>
            <a:r>
              <a:rPr lang="en-US" sz="1800" dirty="0" smtClean="0">
                <a:latin typeface="+mn-lt"/>
              </a:rPr>
              <a:t> </a:t>
            </a:r>
            <a:r>
              <a:rPr lang="en-US" sz="1800" dirty="0" err="1" smtClean="0">
                <a:latin typeface="+mn-lt"/>
              </a:rPr>
              <a:t>bằng</a:t>
            </a:r>
            <a:r>
              <a:rPr lang="en-US" sz="1800" dirty="0" smtClean="0">
                <a:latin typeface="+mn-lt"/>
              </a:rPr>
              <a:t> </a:t>
            </a:r>
            <a:r>
              <a:rPr lang="vi-VN" sz="1800" dirty="0" smtClean="0">
                <a:latin typeface="+mn-lt"/>
              </a:rPr>
              <a:t>hơi </a:t>
            </a:r>
            <a:r>
              <a:rPr lang="vi-VN" sz="1800" dirty="0">
                <a:latin typeface="+mn-lt"/>
              </a:rPr>
              <a:t>nước </a:t>
            </a:r>
            <a:r>
              <a:rPr lang="vi-VN" sz="1800" dirty="0" smtClean="0">
                <a:latin typeface="+mn-lt"/>
              </a:rPr>
              <a:t>với </a:t>
            </a:r>
            <a:r>
              <a:rPr lang="vi-VN" sz="1800" dirty="0">
                <a:latin typeface="+mn-lt"/>
              </a:rPr>
              <a:t>một chân vịt </a:t>
            </a:r>
            <a:r>
              <a:rPr lang="vi-VN" sz="1800" dirty="0" smtClean="0">
                <a:latin typeface="+mn-lt"/>
              </a:rPr>
              <a:t>4 cánh</a:t>
            </a:r>
            <a:r>
              <a:rPr lang="en-US" sz="1800" dirty="0" smtClean="0">
                <a:latin typeface="+mn-lt"/>
              </a:rPr>
              <a:t> (</a:t>
            </a:r>
            <a:r>
              <a:rPr lang="nl-NL" sz="1800" dirty="0" smtClean="0"/>
              <a:t>Giôn </a:t>
            </a:r>
            <a:r>
              <a:rPr lang="nl-NL" sz="1800" dirty="0"/>
              <a:t>Ste-phen – </a:t>
            </a:r>
            <a:r>
              <a:rPr lang="nl-NL" sz="1800" dirty="0" smtClean="0"/>
              <a:t>1798)</a:t>
            </a:r>
            <a:endParaRPr lang="en-US" sz="1800" dirty="0">
              <a:latin typeface="+mn-lt"/>
            </a:endParaRPr>
          </a:p>
        </p:txBody>
      </p:sp>
    </p:spTree>
    <p:extLst>
      <p:ext uri="{BB962C8B-B14F-4D97-AF65-F5344CB8AC3E}">
        <p14:creationId xmlns:p14="http://schemas.microsoft.com/office/powerpoint/2010/main" val="2163976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anim calcmode="lin" valueType="num">
                                      <p:cBhvr>
                                        <p:cTn id="9" dur="500" fill="hold"/>
                                        <p:tgtEl>
                                          <p:spTgt spid="8194"/>
                                        </p:tgtEl>
                                        <p:attrNameLst>
                                          <p:attrName>style.rotation</p:attrName>
                                        </p:attrNameLst>
                                      </p:cBhvr>
                                      <p:tavLst>
                                        <p:tav tm="0">
                                          <p:val>
                                            <p:fltVal val="90"/>
                                          </p:val>
                                        </p:tav>
                                        <p:tav tm="100000">
                                          <p:val>
                                            <p:fltVal val="0"/>
                                          </p:val>
                                        </p:tav>
                                      </p:tavLst>
                                    </p:anim>
                                    <p:animEffect transition="in" filter="fade">
                                      <p:cBhvr>
                                        <p:cTn id="10" dur="5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8200"/>
                                        </p:tgtEl>
                                        <p:attrNameLst>
                                          <p:attrName>style.visibility</p:attrName>
                                        </p:attrNameLst>
                                      </p:cBhvr>
                                      <p:to>
                                        <p:strVal val="visible"/>
                                      </p:to>
                                    </p:set>
                                    <p:animEffect transition="in" filter="wheel(1)">
                                      <p:cBhvr>
                                        <p:cTn id="20" dur="500"/>
                                        <p:tgtEl>
                                          <p:spTgt spid="820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8853055" y="3886200"/>
            <a:ext cx="197427" cy="197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2673" y="270164"/>
            <a:ext cx="238991" cy="29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3364E24-D033-45D5-9BAC-03F94A34CC39}"/>
              </a:ext>
            </a:extLst>
          </p:cNvPr>
          <p:cNvSpPr txBox="1"/>
          <p:nvPr/>
        </p:nvSpPr>
        <p:spPr>
          <a:xfrm>
            <a:off x="-1" y="251244"/>
            <a:ext cx="9144000" cy="584775"/>
          </a:xfrm>
          <a:prstGeom prst="rect">
            <a:avLst/>
          </a:prstGeom>
          <a:noFill/>
        </p:spPr>
        <p:txBody>
          <a:bodyPr wrap="square" rtlCol="0">
            <a:spAutoFit/>
          </a:bodyPr>
          <a:lstStyle/>
          <a:p>
            <a:pPr algn="ctr"/>
            <a:r>
              <a:rPr lang="en-US" sz="3200" b="1" dirty="0" err="1" smtClean="0">
                <a:solidFill>
                  <a:schemeClr val="bg2">
                    <a:lumMod val="90000"/>
                    <a:lumOff val="10000"/>
                  </a:schemeClr>
                </a:solidFill>
              </a:rPr>
              <a:t>Mở</a:t>
            </a:r>
            <a:r>
              <a:rPr lang="en-US" sz="3200" b="1" dirty="0" smtClean="0">
                <a:solidFill>
                  <a:schemeClr val="bg2">
                    <a:lumMod val="90000"/>
                    <a:lumOff val="10000"/>
                  </a:schemeClr>
                </a:solidFill>
              </a:rPr>
              <a:t> </a:t>
            </a:r>
            <a:r>
              <a:rPr lang="en-US" sz="3200" b="1" dirty="0" err="1" smtClean="0">
                <a:solidFill>
                  <a:schemeClr val="bg2">
                    <a:lumMod val="90000"/>
                    <a:lumOff val="10000"/>
                  </a:schemeClr>
                </a:solidFill>
              </a:rPr>
              <a:t>rộng</a:t>
            </a:r>
            <a:r>
              <a:rPr lang="en-US" sz="3200" b="1" dirty="0" smtClean="0">
                <a:solidFill>
                  <a:schemeClr val="bg2">
                    <a:lumMod val="90000"/>
                    <a:lumOff val="10000"/>
                  </a:schemeClr>
                </a:solidFill>
              </a:rPr>
              <a:t> </a:t>
            </a:r>
            <a:r>
              <a:rPr lang="en-US" sz="3200" b="1" dirty="0" err="1" smtClean="0">
                <a:solidFill>
                  <a:schemeClr val="bg2">
                    <a:lumMod val="90000"/>
                    <a:lumOff val="10000"/>
                  </a:schemeClr>
                </a:solidFill>
              </a:rPr>
              <a:t>kiến</a:t>
            </a:r>
            <a:r>
              <a:rPr lang="en-US" sz="3200" b="1" dirty="0" smtClean="0">
                <a:solidFill>
                  <a:schemeClr val="bg2">
                    <a:lumMod val="90000"/>
                    <a:lumOff val="10000"/>
                  </a:schemeClr>
                </a:solidFill>
              </a:rPr>
              <a:t> </a:t>
            </a:r>
            <a:r>
              <a:rPr lang="en-US" sz="3200" b="1" dirty="0" err="1" smtClean="0">
                <a:solidFill>
                  <a:schemeClr val="bg2">
                    <a:lumMod val="90000"/>
                    <a:lumOff val="10000"/>
                  </a:schemeClr>
                </a:solidFill>
              </a:rPr>
              <a:t>thức</a:t>
            </a:r>
            <a:endParaRPr lang="en-US" sz="3200" b="1" dirty="0">
              <a:solidFill>
                <a:schemeClr val="bg2">
                  <a:lumMod val="90000"/>
                  <a:lumOff val="10000"/>
                </a:schemeClr>
              </a:solidFill>
            </a:endParaRPr>
          </a:p>
        </p:txBody>
      </p:sp>
      <p:grpSp>
        <p:nvGrpSpPr>
          <p:cNvPr id="11" name="Group 2"/>
          <p:cNvGrpSpPr/>
          <p:nvPr/>
        </p:nvGrpSpPr>
        <p:grpSpPr>
          <a:xfrm>
            <a:off x="2412537" y="1397976"/>
            <a:ext cx="6305435" cy="3381842"/>
            <a:chOff x="0" y="0"/>
            <a:chExt cx="10488335" cy="7311917"/>
          </a:xfrm>
        </p:grpSpPr>
        <p:sp>
          <p:nvSpPr>
            <p:cNvPr id="12" name="Freeform 3"/>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a:ln>
              <a:solidFill>
                <a:schemeClr val="bg2"/>
              </a:solidFill>
            </a:ln>
          </p:spPr>
        </p:sp>
        <p:sp>
          <p:nvSpPr>
            <p:cNvPr id="21" name="Freeform 4"/>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a:ln>
              <a:solidFill>
                <a:schemeClr val="bg2"/>
              </a:solidFill>
            </a:ln>
          </p:spPr>
        </p:sp>
      </p:grpSp>
      <p:pic>
        <p:nvPicPr>
          <p:cNvPr id="22"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73988">
            <a:off x="4734963" y="992865"/>
            <a:ext cx="1659055" cy="646460"/>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85134" y="2192482"/>
            <a:ext cx="2404682" cy="2951018"/>
          </a:xfrm>
          <a:prstGeom prst="rect">
            <a:avLst/>
          </a:prstGeom>
        </p:spPr>
      </p:pic>
      <p:sp>
        <p:nvSpPr>
          <p:cNvPr id="2" name="Rectangle 1"/>
          <p:cNvSpPr/>
          <p:nvPr/>
        </p:nvSpPr>
        <p:spPr>
          <a:xfrm>
            <a:off x="2689816" y="1796171"/>
            <a:ext cx="5749348" cy="2585323"/>
          </a:xfrm>
          <a:prstGeom prst="rect">
            <a:avLst/>
          </a:prstGeom>
        </p:spPr>
        <p:txBody>
          <a:bodyPr wrap="square">
            <a:spAutoFit/>
          </a:bodyPr>
          <a:lstStyle/>
          <a:p>
            <a:pPr algn="just">
              <a:lnSpc>
                <a:spcPct val="150000"/>
              </a:lnSpc>
            </a:pPr>
            <a:r>
              <a:rPr lang="nl-NL" sz="1800" dirty="0"/>
              <a:t>T</a:t>
            </a:r>
            <a:r>
              <a:rPr lang="nl-NL" sz="1800" dirty="0" smtClean="0"/>
              <a:t>ác </a:t>
            </a:r>
            <a:r>
              <a:rPr lang="nl-NL" sz="1800" dirty="0"/>
              <a:t>động của cuộc cách mạng Cách mạng công nghiệp lần thứ nhất đối với nước Anh – quốc gia mở đầu cho cuộc Cách mạng công nghiệp lần thứ nhất: </a:t>
            </a:r>
            <a:endParaRPr lang="nl-NL" sz="1800" dirty="0" smtClean="0"/>
          </a:p>
          <a:p>
            <a:pPr algn="just">
              <a:lnSpc>
                <a:spcPct val="150000"/>
              </a:lnSpc>
            </a:pPr>
            <a:r>
              <a:rPr lang="nl-NL" sz="1800" i="1" dirty="0" smtClean="0"/>
              <a:t>Máy </a:t>
            </a:r>
            <a:r>
              <a:rPr lang="nl-NL" sz="1800" i="1" dirty="0"/>
              <a:t>móc nhanh chóng được đưa vào sản xuất, bộ mặt  nước Anh hoàn toàn thay đổi, Anh đã trở thành “công xưởng của thế giới”. </a:t>
            </a:r>
            <a:endParaRPr lang="en-US" sz="1800" dirty="0"/>
          </a:p>
        </p:txBody>
      </p:sp>
      <p:pic>
        <p:nvPicPr>
          <p:cNvPr id="15"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815453">
            <a:off x="1312827" y="1601145"/>
            <a:ext cx="857977" cy="986181"/>
          </a:xfrm>
          <a:prstGeom prst="rect">
            <a:avLst/>
          </a:prstGeom>
        </p:spPr>
      </p:pic>
    </p:spTree>
    <p:extLst>
      <p:ext uri="{BB962C8B-B14F-4D97-AF65-F5344CB8AC3E}">
        <p14:creationId xmlns:p14="http://schemas.microsoft.com/office/powerpoint/2010/main" val="2022569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barn(inVertical)">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fade">
                                      <p:cBhvr>
                                        <p:cTn id="3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sp>
        <p:nvSpPr>
          <p:cNvPr id="4" name="Rectangle 3"/>
          <p:cNvSpPr/>
          <p:nvPr/>
        </p:nvSpPr>
        <p:spPr>
          <a:xfrm>
            <a:off x="581892" y="225532"/>
            <a:ext cx="282772" cy="325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9" name="Google Shape;2169;p30"/>
          <p:cNvSpPr txBox="1">
            <a:spLocks noGrp="1"/>
          </p:cNvSpPr>
          <p:nvPr>
            <p:ph type="title"/>
          </p:nvPr>
        </p:nvSpPr>
        <p:spPr>
          <a:xfrm>
            <a:off x="0" y="225533"/>
            <a:ext cx="914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mj-lt"/>
              </a:rPr>
              <a:t>K</a:t>
            </a:r>
            <a:r>
              <a:rPr lang="en" sz="3200" dirty="0">
                <a:solidFill>
                  <a:srgbClr val="366CA6"/>
                </a:solidFill>
                <a:latin typeface="+mj-lt"/>
              </a:rPr>
              <a:t>HỞI </a:t>
            </a:r>
            <a:r>
              <a:rPr lang="en" sz="3200" dirty="0" smtClean="0">
                <a:latin typeface="+mj-lt"/>
              </a:rPr>
              <a:t>ĐỘNG</a:t>
            </a:r>
            <a:endParaRPr sz="3200" dirty="0">
              <a:latin typeface="+mj-lt"/>
            </a:endParaRPr>
          </a:p>
        </p:txBody>
      </p:sp>
      <p:sp>
        <p:nvSpPr>
          <p:cNvPr id="2" name="Rounded Rectangular Callout 1"/>
          <p:cNvSpPr/>
          <p:nvPr/>
        </p:nvSpPr>
        <p:spPr>
          <a:xfrm>
            <a:off x="4312223" y="1314672"/>
            <a:ext cx="4497923" cy="1128997"/>
          </a:xfrm>
          <a:prstGeom prst="wedgeRoundRectCallout">
            <a:avLst>
              <a:gd name="adj1" fmla="val -57545"/>
              <a:gd name="adj2" fmla="val 22590"/>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lnSpc>
                <a:spcPct val="120000"/>
              </a:lnSpc>
            </a:pPr>
            <a:r>
              <a:rPr lang="nl-NL" sz="1800" dirty="0">
                <a:latin typeface="+mj-lt"/>
              </a:rPr>
              <a:t>Em có biết máy bay xuất hiện lần đầu tiên vào khi nào không? Ai là người đầu tiên phát minh ra máy bay?</a:t>
            </a:r>
            <a:endParaRPr lang="en-US" sz="1800" dirty="0">
              <a:latin typeface="+mj-lt"/>
            </a:endParaRPr>
          </a:p>
        </p:txBody>
      </p:sp>
      <p:pic>
        <p:nvPicPr>
          <p:cNvPr id="1026" name="Picture 2" descr="Trái đất nóng lên khiến máy bay ngày càng khó cất cánh - Báo Bình Dương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91" y="946142"/>
            <a:ext cx="3241963" cy="19002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Máy bay vừa cất cánh, động cơ bốc cháy - Báo Người lao độ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91" y="3004704"/>
            <a:ext cx="3241963" cy="19402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4" name="Rounded Rectangular Callout 13"/>
          <p:cNvSpPr/>
          <p:nvPr/>
        </p:nvSpPr>
        <p:spPr>
          <a:xfrm>
            <a:off x="4312224" y="2696810"/>
            <a:ext cx="4497923" cy="2034665"/>
          </a:xfrm>
          <a:prstGeom prst="wedgeRoundRectCallout">
            <a:avLst>
              <a:gd name="adj1" fmla="val -57545"/>
              <a:gd name="adj2" fmla="val 22590"/>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lnSpc>
                <a:spcPct val="130000"/>
              </a:lnSpc>
            </a:pPr>
            <a:r>
              <a:rPr lang="nl-NL" sz="1800" dirty="0"/>
              <a:t>Việc di chuyển bằng máy bay có lợi ích như thế nào so với việc đi bộ và </a:t>
            </a:r>
            <a:r>
              <a:rPr lang="nl-NL" sz="1800" dirty="0" smtClean="0"/>
              <a:t>sử </a:t>
            </a:r>
            <a:r>
              <a:rPr lang="nl-NL" sz="1800" dirty="0"/>
              <a:t>dụng các phương tiện giao thông khác (cưỡi ngựa, đi xe đạp, xe máy, ô tô, tàu hỏa, tàu thủy,...)?</a:t>
            </a:r>
            <a:endParaRPr lang="en-US" sz="1800" dirty="0"/>
          </a:p>
        </p:txBody>
      </p:sp>
      <p:pic>
        <p:nvPicPr>
          <p:cNvPr id="15"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7765649" y="61469"/>
            <a:ext cx="1801655" cy="900828"/>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in)">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wheel(1)">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9" grpId="0"/>
      <p:bldP spid="2"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8" name="TextBox 7">
            <a:extLst>
              <a:ext uri="{FF2B5EF4-FFF2-40B4-BE49-F238E27FC236}">
                <a16:creationId xmlns:a16="http://schemas.microsoft.com/office/drawing/2014/main" id="{43364E24-D033-45D5-9BAC-03F94A34CC39}"/>
              </a:ext>
            </a:extLst>
          </p:cNvPr>
          <p:cNvSpPr txBox="1"/>
          <p:nvPr/>
        </p:nvSpPr>
        <p:spPr>
          <a:xfrm>
            <a:off x="-1" y="251244"/>
            <a:ext cx="9144000" cy="584775"/>
          </a:xfrm>
          <a:prstGeom prst="rect">
            <a:avLst/>
          </a:prstGeom>
          <a:noFill/>
        </p:spPr>
        <p:txBody>
          <a:bodyPr wrap="square" rtlCol="0">
            <a:spAutoFit/>
          </a:bodyPr>
          <a:lstStyle/>
          <a:p>
            <a:pPr algn="ctr"/>
            <a:r>
              <a:rPr lang="en-US" sz="3200" b="1" dirty="0" err="1" smtClean="0">
                <a:solidFill>
                  <a:schemeClr val="bg2">
                    <a:lumMod val="90000"/>
                    <a:lumOff val="10000"/>
                  </a:schemeClr>
                </a:solidFill>
              </a:rPr>
              <a:t>Kết</a:t>
            </a:r>
            <a:r>
              <a:rPr lang="en-US" sz="3200" b="1" dirty="0" smtClean="0">
                <a:solidFill>
                  <a:schemeClr val="bg2">
                    <a:lumMod val="90000"/>
                    <a:lumOff val="10000"/>
                  </a:schemeClr>
                </a:solidFill>
              </a:rPr>
              <a:t> </a:t>
            </a:r>
            <a:r>
              <a:rPr lang="en-US" sz="3200" b="1" dirty="0" err="1" smtClean="0">
                <a:solidFill>
                  <a:schemeClr val="bg2">
                    <a:lumMod val="90000"/>
                    <a:lumOff val="10000"/>
                  </a:schemeClr>
                </a:solidFill>
              </a:rPr>
              <a:t>luận</a:t>
            </a:r>
            <a:endParaRPr lang="en-US" sz="3200" b="1" dirty="0">
              <a:solidFill>
                <a:schemeClr val="bg2">
                  <a:lumMod val="90000"/>
                  <a:lumOff val="10000"/>
                </a:schemeClr>
              </a:solidFill>
            </a:endParaRPr>
          </a:p>
        </p:txBody>
      </p:sp>
      <p:sp>
        <p:nvSpPr>
          <p:cNvPr id="3" name="Rectangle 2"/>
          <p:cNvSpPr/>
          <p:nvPr/>
        </p:nvSpPr>
        <p:spPr>
          <a:xfrm>
            <a:off x="550719" y="295114"/>
            <a:ext cx="301336" cy="278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405731" y="1237671"/>
            <a:ext cx="5636152" cy="2634491"/>
          </a:xfrm>
          <a:prstGeom prst="wedgeRoundRectCallout">
            <a:avLst>
              <a:gd name="adj1" fmla="val 63789"/>
              <a:gd name="adj2" fmla="val 25367"/>
              <a:gd name="adj3" fmla="val 16667"/>
            </a:avLst>
          </a:prstGeom>
          <a:solidFill>
            <a:srgbClr val="84CA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1900" dirty="0"/>
              <a:t>Máy hơi nước được coi là </a:t>
            </a:r>
            <a:r>
              <a:rPr lang="nl-NL" sz="1900" b="1" i="1" dirty="0">
                <a:solidFill>
                  <a:srgbClr val="39554C"/>
                </a:solidFill>
              </a:rPr>
              <a:t>mở đầu cho quá trình công nghiệp hóa</a:t>
            </a:r>
            <a:r>
              <a:rPr lang="nl-NL" sz="1900" dirty="0"/>
              <a:t> vì </a:t>
            </a:r>
            <a:r>
              <a:rPr lang="nl-NL" sz="1900" dirty="0" smtClean="0"/>
              <a:t>nó được </a:t>
            </a:r>
            <a:r>
              <a:rPr lang="nl-NL" sz="1900" dirty="0"/>
              <a:t>ứng dụng trong tất cả các lĩnh </a:t>
            </a:r>
            <a:r>
              <a:rPr lang="nl-NL" sz="1900" dirty="0" smtClean="0"/>
              <a:t>vực: </a:t>
            </a:r>
            <a:r>
              <a:rPr lang="nl-NL" sz="1900" dirty="0"/>
              <a:t>sản </a:t>
            </a:r>
            <a:r>
              <a:rPr lang="nl-NL" sz="1900" dirty="0" smtClean="0"/>
              <a:t>xuất, giao </a:t>
            </a:r>
            <a:r>
              <a:rPr lang="nl-NL" sz="1900" dirty="0"/>
              <a:t>thông vận tải, đưa sản xuất từ lao động công sang sản xuất lao động bằng máy móc. </a:t>
            </a:r>
            <a:endParaRPr lang="en-US" sz="1900" dirty="0">
              <a:solidFill>
                <a:schemeClr val="accent6"/>
              </a:solidFill>
            </a:endParaRPr>
          </a:p>
        </p:txBody>
      </p:sp>
      <p:pic>
        <p:nvPicPr>
          <p:cNvPr id="4098" name="Picture 2" descr="https://o.remove.bg/downloads/9391a0b5-309d-436a-897e-c372914f984c/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65617" y="2098963"/>
            <a:ext cx="3382020" cy="33820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3553691" y="4733454"/>
            <a:ext cx="5482365" cy="634208"/>
          </a:xfrm>
          <a:prstGeom prst="rect">
            <a:avLst/>
          </a:prstGeom>
        </p:spPr>
      </p:pic>
      <p:pic>
        <p:nvPicPr>
          <p:cNvPr id="14"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30812" b="3179"/>
          <a:stretch>
            <a:fillRect/>
          </a:stretch>
        </p:blipFill>
        <p:spPr>
          <a:xfrm flipV="1">
            <a:off x="4154756" y="4257746"/>
            <a:ext cx="1418303" cy="475708"/>
          </a:xfrm>
          <a:prstGeom prst="rect">
            <a:avLst/>
          </a:prstGeom>
        </p:spPr>
      </p:pic>
    </p:spTree>
    <p:extLst>
      <p:ext uri="{BB962C8B-B14F-4D97-AF65-F5344CB8AC3E}">
        <p14:creationId xmlns:p14="http://schemas.microsoft.com/office/powerpoint/2010/main" val="3450122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8" name="TextBox 7">
            <a:extLst>
              <a:ext uri="{FF2B5EF4-FFF2-40B4-BE49-F238E27FC236}">
                <a16:creationId xmlns:a16="http://schemas.microsoft.com/office/drawing/2014/main" id="{43364E24-D033-45D5-9BAC-03F94A34CC39}"/>
              </a:ext>
            </a:extLst>
          </p:cNvPr>
          <p:cNvSpPr txBox="1"/>
          <p:nvPr/>
        </p:nvSpPr>
        <p:spPr>
          <a:xfrm>
            <a:off x="-1" y="251244"/>
            <a:ext cx="9144000" cy="584775"/>
          </a:xfrm>
          <a:prstGeom prst="rect">
            <a:avLst/>
          </a:prstGeom>
          <a:noFill/>
        </p:spPr>
        <p:txBody>
          <a:bodyPr wrap="square" rtlCol="0">
            <a:spAutoFit/>
          </a:bodyPr>
          <a:lstStyle/>
          <a:p>
            <a:pPr algn="ctr"/>
            <a:r>
              <a:rPr lang="en-US" sz="3200" b="1" dirty="0" err="1" smtClean="0">
                <a:solidFill>
                  <a:schemeClr val="bg2">
                    <a:lumMod val="90000"/>
                    <a:lumOff val="10000"/>
                  </a:schemeClr>
                </a:solidFill>
              </a:rPr>
              <a:t>Kết</a:t>
            </a:r>
            <a:r>
              <a:rPr lang="en-US" sz="3200" b="1" dirty="0" smtClean="0">
                <a:solidFill>
                  <a:schemeClr val="bg2">
                    <a:lumMod val="90000"/>
                    <a:lumOff val="10000"/>
                  </a:schemeClr>
                </a:solidFill>
              </a:rPr>
              <a:t> </a:t>
            </a:r>
            <a:r>
              <a:rPr lang="en-US" sz="3200" b="1" dirty="0" err="1" smtClean="0">
                <a:solidFill>
                  <a:schemeClr val="bg2">
                    <a:lumMod val="90000"/>
                    <a:lumOff val="10000"/>
                  </a:schemeClr>
                </a:solidFill>
              </a:rPr>
              <a:t>luận</a:t>
            </a:r>
            <a:endParaRPr lang="en-US" sz="3200" b="1" dirty="0">
              <a:solidFill>
                <a:schemeClr val="bg2">
                  <a:lumMod val="90000"/>
                  <a:lumOff val="10000"/>
                </a:schemeClr>
              </a:solidFill>
            </a:endParaRPr>
          </a:p>
        </p:txBody>
      </p:sp>
      <p:sp>
        <p:nvSpPr>
          <p:cNvPr id="3" name="Rectangle 2"/>
          <p:cNvSpPr/>
          <p:nvPr/>
        </p:nvSpPr>
        <p:spPr>
          <a:xfrm>
            <a:off x="550719" y="295114"/>
            <a:ext cx="301336" cy="278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405731" y="1237671"/>
            <a:ext cx="5636152" cy="2634491"/>
          </a:xfrm>
          <a:prstGeom prst="wedgeRoundRectCallout">
            <a:avLst>
              <a:gd name="adj1" fmla="val 63789"/>
              <a:gd name="adj2" fmla="val 25367"/>
              <a:gd name="adj3" fmla="val 16667"/>
            </a:avLst>
          </a:prstGeom>
          <a:solidFill>
            <a:srgbClr val="84CA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1900" dirty="0"/>
              <a:t>Đặc trưng của cuộc Cách mạng cộng nghiệp lần thứ </a:t>
            </a:r>
            <a:r>
              <a:rPr lang="nl-NL" sz="1900" dirty="0" smtClean="0"/>
              <a:t>nhất: </a:t>
            </a:r>
            <a:r>
              <a:rPr lang="nl-NL" sz="1900" b="1" i="1" dirty="0">
                <a:solidFill>
                  <a:srgbClr val="39554C"/>
                </a:solidFill>
              </a:rPr>
              <a:t>sử dụng máy móc chạy bằng hơi nước/ sử dụng năng lượng nước và động cơ hơi nước để cơ giới hóa sản xuất. </a:t>
            </a:r>
            <a:endParaRPr lang="en-US" sz="1900" b="1" i="1" dirty="0">
              <a:solidFill>
                <a:srgbClr val="39554C"/>
              </a:solidFill>
            </a:endParaRPr>
          </a:p>
        </p:txBody>
      </p:sp>
      <p:pic>
        <p:nvPicPr>
          <p:cNvPr id="4098" name="Picture 2" descr="https://o.remove.bg/downloads/9391a0b5-309d-436a-897e-c372914f984c/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65617" y="2098963"/>
            <a:ext cx="3382020" cy="33820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3553691" y="4733454"/>
            <a:ext cx="5482365" cy="634208"/>
          </a:xfrm>
          <a:prstGeom prst="rect">
            <a:avLst/>
          </a:prstGeom>
        </p:spPr>
      </p:pic>
      <p:pic>
        <p:nvPicPr>
          <p:cNvPr id="14"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30812" b="3179"/>
          <a:stretch>
            <a:fillRect/>
          </a:stretch>
        </p:blipFill>
        <p:spPr>
          <a:xfrm flipV="1">
            <a:off x="4154756" y="4257746"/>
            <a:ext cx="1418303" cy="475708"/>
          </a:xfrm>
          <a:prstGeom prst="rect">
            <a:avLst/>
          </a:prstGeom>
        </p:spPr>
      </p:pic>
    </p:spTree>
    <p:extLst>
      <p:ext uri="{BB962C8B-B14F-4D97-AF65-F5344CB8AC3E}">
        <p14:creationId xmlns:p14="http://schemas.microsoft.com/office/powerpoint/2010/main" val="1645215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618286" y="797877"/>
            <a:ext cx="7891868" cy="3639040"/>
          </a:xfrm>
          <a:prstGeom prst="rect">
            <a:avLst/>
          </a:prstGeom>
        </p:spPr>
      </p:pic>
      <p:sp>
        <p:nvSpPr>
          <p:cNvPr id="5" name="Rectangle 4"/>
          <p:cNvSpPr/>
          <p:nvPr/>
        </p:nvSpPr>
        <p:spPr>
          <a:xfrm>
            <a:off x="874155" y="1869500"/>
            <a:ext cx="7380130" cy="1643527"/>
          </a:xfrm>
          <a:prstGeom prst="rect">
            <a:avLst/>
          </a:prstGeom>
        </p:spPr>
        <p:txBody>
          <a:bodyPr wrap="square">
            <a:spAutoFit/>
          </a:bodyPr>
          <a:lstStyle/>
          <a:p>
            <a:pPr algn="ctr">
              <a:lnSpc>
                <a:spcPct val="120000"/>
              </a:lnSpc>
              <a:spcBef>
                <a:spcPts val="300"/>
              </a:spcBef>
              <a:spcAft>
                <a:spcPts val="300"/>
              </a:spcAft>
            </a:pPr>
            <a:r>
              <a:rPr lang="nl-NL" sz="4200" b="1" dirty="0" smtClean="0">
                <a:solidFill>
                  <a:schemeClr val="accent4"/>
                </a:solidFill>
                <a:latin typeface="+mj-lt"/>
                <a:ea typeface="Calibri" panose="020F0502020204030204" pitchFamily="34" charset="0"/>
                <a:cs typeface="Times New Roman" panose="02020603050405020304" pitchFamily="18" charset="0"/>
              </a:rPr>
              <a:t>2. Cuộc cách mạng công nghiệp lần thứ hai</a:t>
            </a:r>
            <a:endParaRPr lang="en-US" sz="4200" dirty="0">
              <a:solidFill>
                <a:schemeClr val="accent4"/>
              </a:solidFill>
              <a:latin typeface="+mj-lt"/>
              <a:ea typeface="Calibri" panose="020F0502020204030204" pitchFamily="34" charset="0"/>
              <a:cs typeface="Times New Roman" panose="02020603050405020304" pitchFamily="18" charset="0"/>
            </a:endParaRPr>
          </a:p>
        </p:txBody>
      </p:sp>
      <p:pic>
        <p:nvPicPr>
          <p:cNvPr id="6" name="Picture 3">
            <a:extLst>
              <a:ext uri="{FF2B5EF4-FFF2-40B4-BE49-F238E27FC236}">
                <a16:creationId xmlns:a16="http://schemas.microsoft.com/office/drawing/2014/main" id="{96E85870-286D-4CCC-AA6B-47C2AF4CDE6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98369" flipH="1">
            <a:off x="987340" y="868180"/>
            <a:ext cx="819799" cy="1205586"/>
          </a:xfrm>
          <a:prstGeom prst="rect">
            <a:avLst/>
          </a:prstGeom>
        </p:spPr>
      </p:pic>
    </p:spTree>
    <p:extLst>
      <p:ext uri="{BB962C8B-B14F-4D97-AF65-F5344CB8AC3E}">
        <p14:creationId xmlns:p14="http://schemas.microsoft.com/office/powerpoint/2010/main" val="1299402328"/>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sp>
        <p:nvSpPr>
          <p:cNvPr id="7" name="Rectangle 6"/>
          <p:cNvSpPr/>
          <p:nvPr/>
        </p:nvSpPr>
        <p:spPr>
          <a:xfrm>
            <a:off x="581892" y="225532"/>
            <a:ext cx="282772" cy="325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BB2F50-DC8B-AFEB-AF3D-598CC090F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0674">
            <a:off x="1436544" y="785513"/>
            <a:ext cx="6250129" cy="3981559"/>
          </a:xfrm>
          <a:prstGeom prst="rect">
            <a:avLst/>
          </a:prstGeom>
          <a:ln>
            <a:noFill/>
          </a:ln>
          <a:effectLst>
            <a:outerShdw blurRad="190500" algn="tl" rotWithShape="0">
              <a:srgbClr val="000000">
                <a:alpha val="70000"/>
              </a:srgbClr>
            </a:outerShdw>
          </a:effectLst>
        </p:spPr>
      </p:pic>
      <p:sp>
        <p:nvSpPr>
          <p:cNvPr id="5" name="Rectangle 4"/>
          <p:cNvSpPr/>
          <p:nvPr/>
        </p:nvSpPr>
        <p:spPr>
          <a:xfrm>
            <a:off x="1683325" y="1333779"/>
            <a:ext cx="5756565" cy="1938992"/>
          </a:xfrm>
          <a:prstGeom prst="rect">
            <a:avLst/>
          </a:prstGeom>
        </p:spPr>
        <p:txBody>
          <a:bodyPr wrap="square">
            <a:spAutoFit/>
          </a:bodyPr>
          <a:lstStyle/>
          <a:p>
            <a:pPr algn="just">
              <a:lnSpc>
                <a:spcPct val="150000"/>
              </a:lnSpc>
            </a:pPr>
            <a:r>
              <a:rPr lang="fr-FR" sz="2000" b="1" dirty="0" err="1" smtClean="0">
                <a:solidFill>
                  <a:srgbClr val="FF0000"/>
                </a:solidFill>
              </a:rPr>
              <a:t>Hoạt</a:t>
            </a:r>
            <a:r>
              <a:rPr lang="fr-FR" sz="2000" b="1" dirty="0" smtClean="0">
                <a:solidFill>
                  <a:srgbClr val="FF0000"/>
                </a:solidFill>
              </a:rPr>
              <a:t> </a:t>
            </a:r>
            <a:r>
              <a:rPr lang="fr-FR" sz="2000" b="1" dirty="0" err="1" smtClean="0">
                <a:solidFill>
                  <a:srgbClr val="FF0000"/>
                </a:solidFill>
              </a:rPr>
              <a:t>động</a:t>
            </a:r>
            <a:r>
              <a:rPr lang="fr-FR" sz="2000" b="1" dirty="0" smtClean="0">
                <a:solidFill>
                  <a:srgbClr val="FF0000"/>
                </a:solidFill>
              </a:rPr>
              <a:t> </a:t>
            </a:r>
            <a:r>
              <a:rPr lang="fr-FR" sz="2000" b="1" dirty="0" err="1" smtClean="0">
                <a:solidFill>
                  <a:srgbClr val="FF0000"/>
                </a:solidFill>
              </a:rPr>
              <a:t>cặp</a:t>
            </a:r>
            <a:r>
              <a:rPr lang="fr-FR" sz="2000" b="1" dirty="0" smtClean="0">
                <a:solidFill>
                  <a:srgbClr val="FF0000"/>
                </a:solidFill>
              </a:rPr>
              <a:t> </a:t>
            </a:r>
            <a:r>
              <a:rPr lang="fr-FR" sz="2000" b="1" dirty="0" err="1" smtClean="0">
                <a:solidFill>
                  <a:srgbClr val="FF0000"/>
                </a:solidFill>
              </a:rPr>
              <a:t>đôi</a:t>
            </a:r>
            <a:r>
              <a:rPr lang="fr-FR" sz="2000" b="1" dirty="0" smtClean="0">
                <a:solidFill>
                  <a:srgbClr val="FF0000"/>
                </a:solidFill>
              </a:rPr>
              <a:t>. </a:t>
            </a:r>
            <a:r>
              <a:rPr lang="fr-FR" sz="2000" dirty="0" err="1" smtClean="0"/>
              <a:t>Đọc</a:t>
            </a:r>
            <a:r>
              <a:rPr lang="fr-FR" sz="2000" dirty="0" smtClean="0"/>
              <a:t> </a:t>
            </a:r>
            <a:r>
              <a:rPr lang="fr-FR" sz="2000" dirty="0" err="1"/>
              <a:t>thông</a:t>
            </a:r>
            <a:r>
              <a:rPr lang="fr-FR" sz="2000" dirty="0"/>
              <a:t> </a:t>
            </a:r>
            <a:r>
              <a:rPr lang="fr-FR" sz="2000" dirty="0" smtClean="0"/>
              <a:t>tin, </a:t>
            </a:r>
            <a:r>
              <a:rPr lang="fr-FR" sz="2000" dirty="0" err="1"/>
              <a:t>quan</a:t>
            </a:r>
            <a:r>
              <a:rPr lang="fr-FR" sz="2000" dirty="0"/>
              <a:t> </a:t>
            </a:r>
            <a:r>
              <a:rPr lang="fr-FR" sz="2000" dirty="0" err="1"/>
              <a:t>sát</a:t>
            </a:r>
            <a:r>
              <a:rPr lang="fr-FR" sz="2000" dirty="0"/>
              <a:t> </a:t>
            </a:r>
            <a:r>
              <a:rPr lang="fr-FR" sz="2000" dirty="0" err="1"/>
              <a:t>sơ</a:t>
            </a:r>
            <a:r>
              <a:rPr lang="fr-FR" sz="2000" dirty="0"/>
              <a:t> </a:t>
            </a:r>
            <a:r>
              <a:rPr lang="fr-FR" sz="2000" dirty="0" err="1"/>
              <a:t>đồ</a:t>
            </a:r>
            <a:r>
              <a:rPr lang="fr-FR" sz="2000" dirty="0"/>
              <a:t> 8.2 </a:t>
            </a:r>
            <a:r>
              <a:rPr lang="fr-FR" sz="2000" dirty="0" err="1"/>
              <a:t>để</a:t>
            </a:r>
            <a:r>
              <a:rPr lang="fr-FR" sz="2000" dirty="0"/>
              <a:t> </a:t>
            </a:r>
            <a:r>
              <a:rPr lang="fr-FR" sz="2000" dirty="0" err="1"/>
              <a:t>trả</a:t>
            </a:r>
            <a:r>
              <a:rPr lang="fr-FR" sz="2000" dirty="0"/>
              <a:t> </a:t>
            </a:r>
            <a:r>
              <a:rPr lang="fr-FR" sz="2000" dirty="0" err="1"/>
              <a:t>lời</a:t>
            </a:r>
            <a:r>
              <a:rPr lang="fr-FR" sz="2000" dirty="0"/>
              <a:t> </a:t>
            </a:r>
            <a:r>
              <a:rPr lang="fr-FR" sz="2000" dirty="0" err="1"/>
              <a:t>câu</a:t>
            </a:r>
            <a:r>
              <a:rPr lang="fr-FR" sz="2000" dirty="0"/>
              <a:t> </a:t>
            </a:r>
            <a:r>
              <a:rPr lang="fr-FR" sz="2000" dirty="0" err="1"/>
              <a:t>hỏi</a:t>
            </a:r>
            <a:r>
              <a:rPr lang="fr-FR" sz="2000" dirty="0"/>
              <a:t>: </a:t>
            </a:r>
            <a:r>
              <a:rPr lang="fr-FR" sz="2000" i="1" dirty="0" err="1"/>
              <a:t>Hãy</a:t>
            </a:r>
            <a:r>
              <a:rPr lang="fr-FR" sz="2000" i="1" dirty="0"/>
              <a:t> </a:t>
            </a:r>
            <a:r>
              <a:rPr lang="fr-FR" sz="2000" i="1" dirty="0" err="1"/>
              <a:t>cho</a:t>
            </a:r>
            <a:r>
              <a:rPr lang="fr-FR" sz="2000" i="1" dirty="0"/>
              <a:t> </a:t>
            </a:r>
            <a:r>
              <a:rPr lang="fr-FR" sz="2000" i="1" dirty="0" err="1"/>
              <a:t>biết</a:t>
            </a:r>
            <a:r>
              <a:rPr lang="fr-FR" sz="2000" i="1" dirty="0"/>
              <a:t> </a:t>
            </a:r>
            <a:r>
              <a:rPr lang="fr-FR" sz="2000" i="1" dirty="0" err="1"/>
              <a:t>cuộc</a:t>
            </a:r>
            <a:r>
              <a:rPr lang="fr-FR" sz="2000" i="1" dirty="0"/>
              <a:t> </a:t>
            </a:r>
            <a:r>
              <a:rPr lang="fr-FR" sz="2000" i="1" dirty="0" err="1"/>
              <a:t>cách</a:t>
            </a:r>
            <a:r>
              <a:rPr lang="fr-FR" sz="2000" i="1" dirty="0"/>
              <a:t> </a:t>
            </a:r>
            <a:r>
              <a:rPr lang="fr-FR" sz="2000" i="1" dirty="0" err="1"/>
              <a:t>mạng</a:t>
            </a:r>
            <a:r>
              <a:rPr lang="fr-FR" sz="2000" i="1" dirty="0"/>
              <a:t> </a:t>
            </a:r>
            <a:r>
              <a:rPr lang="fr-FR" sz="2000" i="1" dirty="0" err="1"/>
              <a:t>công</a:t>
            </a:r>
            <a:r>
              <a:rPr lang="fr-FR" sz="2000" i="1" dirty="0"/>
              <a:t> </a:t>
            </a:r>
            <a:r>
              <a:rPr lang="fr-FR" sz="2000" i="1" dirty="0" err="1"/>
              <a:t>nghiệp</a:t>
            </a:r>
            <a:r>
              <a:rPr lang="fr-FR" sz="2000" i="1" dirty="0"/>
              <a:t> </a:t>
            </a:r>
            <a:r>
              <a:rPr lang="fr-FR" sz="2000" i="1" dirty="0" err="1"/>
              <a:t>lần</a:t>
            </a:r>
            <a:r>
              <a:rPr lang="fr-FR" sz="2000" i="1" dirty="0"/>
              <a:t> </a:t>
            </a:r>
            <a:r>
              <a:rPr lang="fr-FR" sz="2000" i="1" dirty="0" err="1"/>
              <a:t>thứ</a:t>
            </a:r>
            <a:r>
              <a:rPr lang="fr-FR" sz="2000" i="1" dirty="0"/>
              <a:t> </a:t>
            </a:r>
            <a:r>
              <a:rPr lang="fr-FR" sz="2000" i="1" dirty="0" err="1"/>
              <a:t>hai</a:t>
            </a:r>
            <a:r>
              <a:rPr lang="fr-FR" sz="2000" i="1" dirty="0"/>
              <a:t> </a:t>
            </a:r>
            <a:r>
              <a:rPr lang="fr-FR" sz="2000" i="1" dirty="0" err="1"/>
              <a:t>diễn</a:t>
            </a:r>
            <a:r>
              <a:rPr lang="fr-FR" sz="2000" i="1" dirty="0"/>
              <a:t> ra </a:t>
            </a:r>
            <a:r>
              <a:rPr lang="fr-FR" sz="2000" i="1" dirty="0" err="1"/>
              <a:t>trong</a:t>
            </a:r>
            <a:r>
              <a:rPr lang="fr-FR" sz="2000" i="1" dirty="0"/>
              <a:t> </a:t>
            </a:r>
            <a:r>
              <a:rPr lang="fr-FR" sz="2000" i="1" dirty="0" err="1"/>
              <a:t>bối</a:t>
            </a:r>
            <a:r>
              <a:rPr lang="fr-FR" sz="2000" i="1" dirty="0"/>
              <a:t> </a:t>
            </a:r>
            <a:r>
              <a:rPr lang="fr-FR" sz="2000" i="1" dirty="0" err="1"/>
              <a:t>cảnh</a:t>
            </a:r>
            <a:r>
              <a:rPr lang="fr-FR" sz="2000" i="1" dirty="0"/>
              <a:t> </a:t>
            </a:r>
            <a:r>
              <a:rPr lang="fr-FR" sz="2000" i="1" dirty="0" err="1"/>
              <a:t>lịch</a:t>
            </a:r>
            <a:r>
              <a:rPr lang="fr-FR" sz="2000" i="1" dirty="0"/>
              <a:t> </a:t>
            </a:r>
            <a:r>
              <a:rPr lang="fr-FR" sz="2000" i="1" dirty="0" err="1"/>
              <a:t>sử</a:t>
            </a:r>
            <a:r>
              <a:rPr lang="fr-FR" sz="2000" i="1" dirty="0"/>
              <a:t> </a:t>
            </a:r>
            <a:r>
              <a:rPr lang="fr-FR" sz="2000" i="1" dirty="0" err="1"/>
              <a:t>nào</a:t>
            </a:r>
            <a:r>
              <a:rPr lang="fr-FR" sz="2000" i="1" dirty="0"/>
              <a:t>. </a:t>
            </a:r>
            <a:endParaRPr lang="en-US" sz="2000" dirty="0"/>
          </a:p>
        </p:txBody>
      </p:sp>
      <p:pic>
        <p:nvPicPr>
          <p:cNvPr id="1028" name="Picture 4" descr="https://o.remove.bg/downloads/10ec83f7-f88b-4258-b187-7de86230ba14/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2326" y="2992581"/>
            <a:ext cx="2150919" cy="21509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3364E24-D033-45D5-9BAC-03F94A34CC39}"/>
              </a:ext>
            </a:extLst>
          </p:cNvPr>
          <p:cNvSpPr txBox="1"/>
          <p:nvPr/>
        </p:nvSpPr>
        <p:spPr>
          <a:xfrm>
            <a:off x="-1" y="251244"/>
            <a:ext cx="9144000" cy="584775"/>
          </a:xfrm>
          <a:prstGeom prst="rect">
            <a:avLst/>
          </a:prstGeom>
          <a:noFill/>
        </p:spPr>
        <p:txBody>
          <a:bodyPr wrap="square" rtlCol="0">
            <a:spAutoFit/>
          </a:bodyPr>
          <a:lstStyle/>
          <a:p>
            <a:pPr algn="ctr"/>
            <a:r>
              <a:rPr lang="en-US" sz="3200" b="1" dirty="0" smtClean="0">
                <a:solidFill>
                  <a:schemeClr val="bg2">
                    <a:lumMod val="90000"/>
                    <a:lumOff val="10000"/>
                  </a:schemeClr>
                </a:solidFill>
              </a:rPr>
              <a:t>2.1 </a:t>
            </a:r>
            <a:r>
              <a:rPr lang="en-US" sz="3200" b="1" dirty="0" err="1" smtClean="0">
                <a:solidFill>
                  <a:schemeClr val="bg2">
                    <a:lumMod val="90000"/>
                    <a:lumOff val="10000"/>
                  </a:schemeClr>
                </a:solidFill>
              </a:rPr>
              <a:t>Bối</a:t>
            </a:r>
            <a:r>
              <a:rPr lang="en-US" sz="3200" b="1" dirty="0" smtClean="0">
                <a:solidFill>
                  <a:schemeClr val="bg2">
                    <a:lumMod val="90000"/>
                    <a:lumOff val="10000"/>
                  </a:schemeClr>
                </a:solidFill>
              </a:rPr>
              <a:t> </a:t>
            </a:r>
            <a:r>
              <a:rPr lang="en-US" sz="3200" b="1" dirty="0" err="1" smtClean="0">
                <a:solidFill>
                  <a:schemeClr val="bg2">
                    <a:lumMod val="90000"/>
                    <a:lumOff val="10000"/>
                  </a:schemeClr>
                </a:solidFill>
              </a:rPr>
              <a:t>cảnh</a:t>
            </a:r>
            <a:r>
              <a:rPr lang="en-US" sz="3200" b="1" dirty="0" smtClean="0">
                <a:solidFill>
                  <a:schemeClr val="bg2">
                    <a:lumMod val="90000"/>
                    <a:lumOff val="10000"/>
                  </a:schemeClr>
                </a:solidFill>
              </a:rPr>
              <a:t> </a:t>
            </a:r>
            <a:r>
              <a:rPr lang="en-US" sz="3200" b="1" dirty="0" err="1" smtClean="0">
                <a:solidFill>
                  <a:schemeClr val="bg2">
                    <a:lumMod val="90000"/>
                    <a:lumOff val="10000"/>
                  </a:schemeClr>
                </a:solidFill>
              </a:rPr>
              <a:t>lịch</a:t>
            </a:r>
            <a:r>
              <a:rPr lang="en-US" sz="3200" b="1" dirty="0" smtClean="0">
                <a:solidFill>
                  <a:schemeClr val="bg2">
                    <a:lumMod val="90000"/>
                    <a:lumOff val="10000"/>
                  </a:schemeClr>
                </a:solidFill>
              </a:rPr>
              <a:t> </a:t>
            </a:r>
            <a:r>
              <a:rPr lang="en-US" sz="3200" b="1" dirty="0" err="1" smtClean="0">
                <a:solidFill>
                  <a:schemeClr val="bg2">
                    <a:lumMod val="90000"/>
                    <a:lumOff val="10000"/>
                  </a:schemeClr>
                </a:solidFill>
              </a:rPr>
              <a:t>sử</a:t>
            </a:r>
            <a:endParaRPr lang="en-US" sz="3200" b="1" dirty="0">
              <a:solidFill>
                <a:schemeClr val="bg2">
                  <a:lumMod val="90000"/>
                  <a:lumOff val="10000"/>
                </a:schemeClr>
              </a:solidFill>
            </a:endParaRPr>
          </a:p>
        </p:txBody>
      </p:sp>
    </p:spTree>
    <p:extLst>
      <p:ext uri="{BB962C8B-B14F-4D97-AF65-F5344CB8AC3E}">
        <p14:creationId xmlns:p14="http://schemas.microsoft.com/office/powerpoint/2010/main" val="15581343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randombar(horizontal)">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3" name="Rectangle 2"/>
          <p:cNvSpPr/>
          <p:nvPr/>
        </p:nvSpPr>
        <p:spPr>
          <a:xfrm>
            <a:off x="571500" y="245030"/>
            <a:ext cx="426027" cy="419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7">
            <a:extLst>
              <a:ext uri="{FF2B5EF4-FFF2-40B4-BE49-F238E27FC236}">
                <a16:creationId xmlns:a16="http://schemas.microsoft.com/office/drawing/2014/main" id="{B65CB94D-08BE-4AFD-9C01-3D7E648642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2852">
            <a:off x="2236528" y="259004"/>
            <a:ext cx="4729689" cy="1504754"/>
          </a:xfrm>
          <a:prstGeom prst="rect">
            <a:avLst/>
          </a:prstGeom>
        </p:spPr>
      </p:pic>
      <p:sp>
        <p:nvSpPr>
          <p:cNvPr id="12" name="TextBox 11">
            <a:extLst>
              <a:ext uri="{FF2B5EF4-FFF2-40B4-BE49-F238E27FC236}">
                <a16:creationId xmlns:a16="http://schemas.microsoft.com/office/drawing/2014/main" id="{F47F639E-C286-4E63-89C3-625D954EB9C7}"/>
              </a:ext>
            </a:extLst>
          </p:cNvPr>
          <p:cNvSpPr txBox="1"/>
          <p:nvPr/>
        </p:nvSpPr>
        <p:spPr>
          <a:xfrm>
            <a:off x="2379519" y="384376"/>
            <a:ext cx="4230659" cy="1015663"/>
          </a:xfrm>
          <a:prstGeom prst="rect">
            <a:avLst/>
          </a:prstGeom>
          <a:noFill/>
        </p:spPr>
        <p:txBody>
          <a:bodyPr wrap="square" rtlCol="0">
            <a:spAutoFit/>
          </a:bodyPr>
          <a:lstStyle/>
          <a:p>
            <a:pPr algn="ctr">
              <a:lnSpc>
                <a:spcPct val="150000"/>
              </a:lnSpc>
            </a:pPr>
            <a:r>
              <a:rPr lang="nl-NL" sz="2000" dirty="0"/>
              <a:t>Trên cơ sở thành tựu từ cuộc Cách </a:t>
            </a:r>
            <a:r>
              <a:rPr lang="nl-NL" sz="2000" dirty="0" smtClean="0"/>
              <a:t>mạng </a:t>
            </a:r>
            <a:r>
              <a:rPr lang="nl-NL" sz="2000" dirty="0"/>
              <a:t>công nghiệp lần thứ </a:t>
            </a:r>
            <a:r>
              <a:rPr lang="nl-NL" sz="2000" dirty="0" smtClean="0"/>
              <a:t>nhất:</a:t>
            </a:r>
            <a:endParaRPr lang="vi-VN" sz="2000" b="1" dirty="0">
              <a:latin typeface="Arial" panose="020B0604020202020204" pitchFamily="34" charset="0"/>
              <a:cs typeface="Arial" panose="020B0604020202020204" pitchFamily="34" charset="0"/>
            </a:endParaRPr>
          </a:p>
        </p:txBody>
      </p:sp>
      <p:pic>
        <p:nvPicPr>
          <p:cNvPr id="15" name="Picture 18">
            <a:extLst>
              <a:ext uri="{FF2B5EF4-FFF2-40B4-BE49-F238E27FC236}">
                <a16:creationId xmlns:a16="http://schemas.microsoft.com/office/drawing/2014/main" id="{891CC888-6619-4DD5-A680-A8C51DDF76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26800" y="2622075"/>
            <a:ext cx="2775908" cy="2217474"/>
          </a:xfrm>
          <a:prstGeom prst="rect">
            <a:avLst/>
          </a:prstGeom>
        </p:spPr>
      </p:pic>
      <p:cxnSp>
        <p:nvCxnSpPr>
          <p:cNvPr id="16" name="Straight Arrow Connector 15">
            <a:extLst>
              <a:ext uri="{FF2B5EF4-FFF2-40B4-BE49-F238E27FC236}">
                <a16:creationId xmlns:a16="http://schemas.microsoft.com/office/drawing/2014/main" id="{E9DF371E-01BE-420B-A6D8-7055DF1A273C}"/>
              </a:ext>
            </a:extLst>
          </p:cNvPr>
          <p:cNvCxnSpPr>
            <a:cxnSpLocks/>
            <a:stCxn id="9" idx="2"/>
            <a:endCxn id="15" idx="0"/>
          </p:cNvCxnSpPr>
          <p:nvPr/>
        </p:nvCxnSpPr>
        <p:spPr>
          <a:xfrm flipH="1">
            <a:off x="1614754" y="1763632"/>
            <a:ext cx="2972864" cy="858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56327" y="2985668"/>
            <a:ext cx="2416036" cy="1338828"/>
          </a:xfrm>
          <a:prstGeom prst="rect">
            <a:avLst/>
          </a:prstGeom>
        </p:spPr>
        <p:txBody>
          <a:bodyPr wrap="square">
            <a:spAutoFit/>
          </a:bodyPr>
          <a:lstStyle/>
          <a:p>
            <a:pPr algn="ctr">
              <a:lnSpc>
                <a:spcPct val="150000"/>
              </a:lnSpc>
            </a:pPr>
            <a:r>
              <a:rPr lang="nl-NL" sz="1800" dirty="0"/>
              <a:t>Các nước Âu Mỹ hoàn thành các cuộc </a:t>
            </a:r>
            <a:r>
              <a:rPr lang="nl-NL" sz="1800" dirty="0" smtClean="0"/>
              <a:t>cách mạng tư </a:t>
            </a:r>
            <a:r>
              <a:rPr lang="nl-NL" sz="1800" dirty="0"/>
              <a:t>sản. </a:t>
            </a:r>
            <a:endParaRPr lang="en-US" sz="1800"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891CC888-6619-4DD5-A680-A8C51DDF76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170218" y="2622075"/>
            <a:ext cx="2775908" cy="2217474"/>
          </a:xfrm>
          <a:prstGeom prst="rect">
            <a:avLst/>
          </a:prstGeom>
        </p:spPr>
      </p:pic>
      <p:cxnSp>
        <p:nvCxnSpPr>
          <p:cNvPr id="20" name="Straight Arrow Connector 19">
            <a:extLst>
              <a:ext uri="{FF2B5EF4-FFF2-40B4-BE49-F238E27FC236}">
                <a16:creationId xmlns:a16="http://schemas.microsoft.com/office/drawing/2014/main" id="{E9DF371E-01BE-420B-A6D8-7055DF1A273C}"/>
              </a:ext>
            </a:extLst>
          </p:cNvPr>
          <p:cNvCxnSpPr>
            <a:cxnSpLocks/>
            <a:stCxn id="9" idx="2"/>
            <a:endCxn id="19" idx="0"/>
          </p:cNvCxnSpPr>
          <p:nvPr/>
        </p:nvCxnSpPr>
        <p:spPr>
          <a:xfrm flipH="1">
            <a:off x="4558172" y="1763632"/>
            <a:ext cx="29446" cy="858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254312" y="2839407"/>
            <a:ext cx="2481071" cy="1754326"/>
          </a:xfrm>
          <a:prstGeom prst="rect">
            <a:avLst/>
          </a:prstGeom>
        </p:spPr>
        <p:txBody>
          <a:bodyPr wrap="square">
            <a:spAutoFit/>
          </a:bodyPr>
          <a:lstStyle/>
          <a:p>
            <a:pPr algn="ctr">
              <a:lnSpc>
                <a:spcPct val="150000"/>
              </a:lnSpc>
            </a:pPr>
            <a:r>
              <a:rPr lang="nl-NL" sz="1800" dirty="0" smtClean="0"/>
              <a:t>Chủ nghĩa tư bản </a:t>
            </a:r>
            <a:r>
              <a:rPr lang="nl-NL" sz="1800" dirty="0"/>
              <a:t>chuyển từ tự do cạnh tranh sang chủ nghĩa tư bản độc quyền. </a:t>
            </a:r>
            <a:endParaRPr lang="en-US" sz="1800" dirty="0">
              <a:latin typeface="Arial" panose="020B0604020202020204" pitchFamily="34" charset="0"/>
              <a:cs typeface="Arial" panose="020B0604020202020204" pitchFamily="34" charset="0"/>
            </a:endParaRPr>
          </a:p>
        </p:txBody>
      </p:sp>
      <p:pic>
        <p:nvPicPr>
          <p:cNvPr id="22" name="Picture 18">
            <a:extLst>
              <a:ext uri="{FF2B5EF4-FFF2-40B4-BE49-F238E27FC236}">
                <a16:creationId xmlns:a16="http://schemas.microsoft.com/office/drawing/2014/main" id="{891CC888-6619-4DD5-A680-A8C51DDF76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113637" y="2622075"/>
            <a:ext cx="2775908" cy="2217474"/>
          </a:xfrm>
          <a:prstGeom prst="rect">
            <a:avLst/>
          </a:prstGeom>
        </p:spPr>
      </p:pic>
      <p:cxnSp>
        <p:nvCxnSpPr>
          <p:cNvPr id="23" name="Straight Arrow Connector 22">
            <a:extLst>
              <a:ext uri="{FF2B5EF4-FFF2-40B4-BE49-F238E27FC236}">
                <a16:creationId xmlns:a16="http://schemas.microsoft.com/office/drawing/2014/main" id="{E9DF371E-01BE-420B-A6D8-7055DF1A273C}"/>
              </a:ext>
            </a:extLst>
          </p:cNvPr>
          <p:cNvCxnSpPr>
            <a:cxnSpLocks/>
            <a:stCxn id="9" idx="2"/>
            <a:endCxn id="22" idx="0"/>
          </p:cNvCxnSpPr>
          <p:nvPr/>
        </p:nvCxnSpPr>
        <p:spPr>
          <a:xfrm>
            <a:off x="4587618" y="1763632"/>
            <a:ext cx="2913973" cy="858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261055" y="2985419"/>
            <a:ext cx="2481071" cy="1338828"/>
          </a:xfrm>
          <a:prstGeom prst="rect">
            <a:avLst/>
          </a:prstGeom>
        </p:spPr>
        <p:txBody>
          <a:bodyPr wrap="square">
            <a:spAutoFit/>
          </a:bodyPr>
          <a:lstStyle/>
          <a:p>
            <a:pPr algn="ctr">
              <a:lnSpc>
                <a:spcPct val="150000"/>
              </a:lnSpc>
            </a:pPr>
            <a:r>
              <a:rPr lang="nl-NL" sz="1800" dirty="0"/>
              <a:t>Lực lượng sản xuất ở các nước tư bản đạt trình độ cao.</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7203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par>
                                <p:cTn id="47" presetID="16" presetClass="entr" presetSubtype="21"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1"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17"/>
        <p:cNvGrpSpPr/>
        <p:nvPr/>
      </p:nvGrpSpPr>
      <p:grpSpPr>
        <a:xfrm>
          <a:off x="0" y="0"/>
          <a:ext cx="0" cy="0"/>
          <a:chOff x="0" y="0"/>
          <a:chExt cx="0" cy="0"/>
        </a:xfrm>
      </p:grpSpPr>
      <p:sp>
        <p:nvSpPr>
          <p:cNvPr id="14" name="TextBox 13">
            <a:extLst>
              <a:ext uri="{FF2B5EF4-FFF2-40B4-BE49-F238E27FC236}">
                <a16:creationId xmlns:a16="http://schemas.microsoft.com/office/drawing/2014/main" id="{43364E24-D033-45D5-9BAC-03F94A34CC39}"/>
              </a:ext>
            </a:extLst>
          </p:cNvPr>
          <p:cNvSpPr txBox="1"/>
          <p:nvPr/>
        </p:nvSpPr>
        <p:spPr>
          <a:xfrm>
            <a:off x="-1" y="251244"/>
            <a:ext cx="9144000" cy="584775"/>
          </a:xfrm>
          <a:prstGeom prst="rect">
            <a:avLst/>
          </a:prstGeom>
          <a:noFill/>
        </p:spPr>
        <p:txBody>
          <a:bodyPr wrap="square" rtlCol="0">
            <a:spAutoFit/>
          </a:bodyPr>
          <a:lstStyle/>
          <a:p>
            <a:pPr algn="ctr"/>
            <a:r>
              <a:rPr lang="en-US" sz="3200" b="1" dirty="0" err="1" smtClean="0">
                <a:solidFill>
                  <a:schemeClr val="bg2">
                    <a:lumMod val="90000"/>
                    <a:lumOff val="10000"/>
                  </a:schemeClr>
                </a:solidFill>
              </a:rPr>
              <a:t>Kết</a:t>
            </a:r>
            <a:r>
              <a:rPr lang="en-US" sz="3200" b="1" dirty="0" smtClean="0">
                <a:solidFill>
                  <a:schemeClr val="bg2">
                    <a:lumMod val="90000"/>
                    <a:lumOff val="10000"/>
                  </a:schemeClr>
                </a:solidFill>
              </a:rPr>
              <a:t> </a:t>
            </a:r>
            <a:r>
              <a:rPr lang="en-US" sz="3200" b="1" dirty="0" err="1" smtClean="0">
                <a:solidFill>
                  <a:schemeClr val="bg2">
                    <a:lumMod val="90000"/>
                    <a:lumOff val="10000"/>
                  </a:schemeClr>
                </a:solidFill>
              </a:rPr>
              <a:t>luận</a:t>
            </a:r>
            <a:endParaRPr lang="en-US" sz="3200" b="1" dirty="0">
              <a:solidFill>
                <a:schemeClr val="bg2">
                  <a:lumMod val="90000"/>
                  <a:lumOff val="10000"/>
                </a:schemeClr>
              </a:solidFill>
            </a:endParaRPr>
          </a:p>
        </p:txBody>
      </p:sp>
      <p:sp>
        <p:nvSpPr>
          <p:cNvPr id="2" name="Rectangle 1"/>
          <p:cNvSpPr/>
          <p:nvPr/>
        </p:nvSpPr>
        <p:spPr>
          <a:xfrm>
            <a:off x="1305151" y="1025894"/>
            <a:ext cx="7506339" cy="1338828"/>
          </a:xfrm>
          <a:prstGeom prst="rect">
            <a:avLst/>
          </a:prstGeom>
        </p:spPr>
        <p:txBody>
          <a:bodyPr wrap="square">
            <a:spAutoFit/>
          </a:bodyPr>
          <a:lstStyle/>
          <a:p>
            <a:pPr algn="just">
              <a:lnSpc>
                <a:spcPct val="150000"/>
              </a:lnSpc>
            </a:pPr>
            <a:r>
              <a:rPr lang="nl-NL" sz="1800" dirty="0"/>
              <a:t>Cách mạng công nghiệp lần thứ hai được xây dựng dựa trên những thành tựu của cuộc Cách mạng công nghiệp lần thứ </a:t>
            </a:r>
            <a:r>
              <a:rPr lang="nl-NL" sz="1800" dirty="0" smtClean="0"/>
              <a:t>nhất: Anh </a:t>
            </a:r>
            <a:r>
              <a:rPr lang="nl-NL" sz="1800" dirty="0" smtClean="0">
                <a:latin typeface="Arial" panose="020B0604020202020204" pitchFamily="34" charset="0"/>
                <a:cs typeface="Arial" panose="020B0604020202020204" pitchFamily="34" charset="0"/>
              </a:rPr>
              <a:t>→ </a:t>
            </a:r>
            <a:r>
              <a:rPr lang="nl-NL" sz="1800" dirty="0"/>
              <a:t>C</a:t>
            </a:r>
            <a:r>
              <a:rPr lang="nl-NL" sz="1800" dirty="0" smtClean="0"/>
              <a:t>ác </a:t>
            </a:r>
            <a:r>
              <a:rPr lang="nl-NL" sz="1800" dirty="0"/>
              <a:t>nước ở châu Âu lục địa (Bỉ, Pháp, Đức, </a:t>
            </a:r>
            <a:r>
              <a:rPr lang="nl-NL" sz="1800" dirty="0" smtClean="0"/>
              <a:t>I-ta-li-a</a:t>
            </a:r>
            <a:r>
              <a:rPr lang="nl-NL" sz="1800" dirty="0">
                <a:latin typeface="Arial" panose="020B0604020202020204" pitchFamily="34" charset="0"/>
                <a:cs typeface="Arial" panose="020B0604020202020204" pitchFamily="34" charset="0"/>
              </a:rPr>
              <a:t> → </a:t>
            </a:r>
            <a:r>
              <a:rPr lang="nl-NL" sz="1800" dirty="0" smtClean="0"/>
              <a:t>Mỹ </a:t>
            </a:r>
            <a:r>
              <a:rPr lang="nl-NL" sz="1800" dirty="0">
                <a:latin typeface="Arial" panose="020B0604020202020204" pitchFamily="34" charset="0"/>
                <a:cs typeface="Arial" panose="020B0604020202020204" pitchFamily="34" charset="0"/>
              </a:rPr>
              <a:t>→</a:t>
            </a:r>
            <a:r>
              <a:rPr lang="nl-NL" sz="1800" dirty="0" smtClean="0"/>
              <a:t> </a:t>
            </a:r>
            <a:r>
              <a:rPr lang="nl-NL" sz="1800" dirty="0"/>
              <a:t>Nhật Bản. </a:t>
            </a:r>
            <a:endParaRPr lang="en-US" sz="1800" dirty="0">
              <a:latin typeface="+mn-lt"/>
            </a:endParaRPr>
          </a:p>
        </p:txBody>
      </p:sp>
      <p:sp>
        <p:nvSpPr>
          <p:cNvPr id="3" name="Rectangle 2"/>
          <p:cNvSpPr/>
          <p:nvPr/>
        </p:nvSpPr>
        <p:spPr>
          <a:xfrm>
            <a:off x="1305151" y="2606380"/>
            <a:ext cx="7506339" cy="923330"/>
          </a:xfrm>
          <a:prstGeom prst="rect">
            <a:avLst/>
          </a:prstGeom>
        </p:spPr>
        <p:txBody>
          <a:bodyPr wrap="square">
            <a:spAutoFit/>
          </a:bodyPr>
          <a:lstStyle/>
          <a:p>
            <a:pPr algn="just">
              <a:lnSpc>
                <a:spcPct val="150000"/>
              </a:lnSpc>
            </a:pPr>
            <a:r>
              <a:rPr lang="nl-NL" sz="1800" dirty="0" smtClean="0"/>
              <a:t>Trong </a:t>
            </a:r>
            <a:r>
              <a:rPr lang="nl-NL" sz="1800" dirty="0"/>
              <a:t>khi </a:t>
            </a:r>
            <a:r>
              <a:rPr lang="nl-NL" sz="1800" dirty="0" smtClean="0"/>
              <a:t>Anh </a:t>
            </a:r>
            <a:r>
              <a:rPr lang="nl-NL" sz="1800" dirty="0"/>
              <a:t>vẫn tiếp tục con đường công nghiệp hoá, trung tâm của cuộc cách mạng công nghiệp </a:t>
            </a:r>
            <a:r>
              <a:rPr lang="nl-NL" sz="1800" dirty="0" smtClean="0"/>
              <a:t>được </a:t>
            </a:r>
            <a:r>
              <a:rPr lang="nl-NL" sz="1800" dirty="0"/>
              <a:t>chuyển sang châu Âu lục địa và Mỹ.</a:t>
            </a:r>
            <a:endParaRPr lang="en-US" sz="1800" dirty="0"/>
          </a:p>
        </p:txBody>
      </p:sp>
      <p:sp>
        <p:nvSpPr>
          <p:cNvPr id="4" name="Rectangle 3"/>
          <p:cNvSpPr/>
          <p:nvPr/>
        </p:nvSpPr>
        <p:spPr>
          <a:xfrm>
            <a:off x="1305151" y="3860789"/>
            <a:ext cx="7506339" cy="923330"/>
          </a:xfrm>
          <a:prstGeom prst="rect">
            <a:avLst/>
          </a:prstGeom>
        </p:spPr>
        <p:txBody>
          <a:bodyPr wrap="square">
            <a:spAutoFit/>
          </a:bodyPr>
          <a:lstStyle/>
          <a:p>
            <a:pPr algn="just">
              <a:lnSpc>
                <a:spcPct val="150000"/>
              </a:lnSpc>
            </a:pPr>
            <a:r>
              <a:rPr lang="nl-NL" sz="1800" dirty="0"/>
              <a:t>Tuy nhiên, quá trình công nghiệp hoá </a:t>
            </a:r>
            <a:r>
              <a:rPr lang="nl-NL" sz="1800" dirty="0" smtClean="0"/>
              <a:t>không </a:t>
            </a:r>
            <a:r>
              <a:rPr lang="nl-NL" sz="1800" dirty="0"/>
              <a:t>lan tới </a:t>
            </a:r>
            <a:r>
              <a:rPr lang="nl-NL" sz="1800" dirty="0" smtClean="0"/>
              <a:t>một </a:t>
            </a:r>
            <a:r>
              <a:rPr lang="nl-NL" sz="1800" dirty="0"/>
              <a:t>số quốc gia </a:t>
            </a:r>
            <a:r>
              <a:rPr lang="nl-NL" sz="1800" dirty="0" smtClean="0"/>
              <a:t>lớn: Nga</a:t>
            </a:r>
            <a:r>
              <a:rPr lang="nl-NL" sz="1800" dirty="0"/>
              <a:t>, Trung Quốc, Ấn Độ,...</a:t>
            </a:r>
            <a:endParaRPr lang="en-US" sz="1800" dirty="0"/>
          </a:p>
        </p:txBody>
      </p:sp>
      <p:pic>
        <p:nvPicPr>
          <p:cNvPr id="1026" name="Picture 2" descr="https://o.remove.bg/downloads/35d6f664-52a9-4d05-b255-d7568661be66/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377" y="1068104"/>
            <a:ext cx="1254409" cy="12544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o.remove.bg/downloads/35d6f664-52a9-4d05-b255-d7568661be66/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377" y="2416505"/>
            <a:ext cx="1254409" cy="12544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o.remove.bg/downloads/35d6f664-52a9-4d05-b255-d7568661be66/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377" y="3670914"/>
            <a:ext cx="1254409" cy="1254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930162"/>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anim calcmode="lin" valueType="num">
                                      <p:cBhvr>
                                        <p:cTn id="18" dur="500" fill="hold"/>
                                        <p:tgtEl>
                                          <p:spTgt spid="1026"/>
                                        </p:tgtEl>
                                        <p:attrNameLst>
                                          <p:attrName>ppt_x</p:attrName>
                                        </p:attrNameLst>
                                      </p:cBhvr>
                                      <p:tavLst>
                                        <p:tav tm="0">
                                          <p:val>
                                            <p:strVal val="#ppt_x"/>
                                          </p:val>
                                        </p:tav>
                                        <p:tav tm="100000">
                                          <p:val>
                                            <p:strVal val="#ppt_x"/>
                                          </p:val>
                                        </p:tav>
                                      </p:tavLst>
                                    </p:anim>
                                    <p:anim calcmode="lin" valueType="num">
                                      <p:cBhvr>
                                        <p:cTn id="19"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anim calcmode="lin" valueType="num">
                                      <p:cBhvr>
                                        <p:cTn id="25" dur="500" fill="hold"/>
                                        <p:tgtEl>
                                          <p:spTgt spid="23"/>
                                        </p:tgtEl>
                                        <p:attrNameLst>
                                          <p:attrName>ppt_x</p:attrName>
                                        </p:attrNameLst>
                                      </p:cBhvr>
                                      <p:tavLst>
                                        <p:tav tm="0">
                                          <p:val>
                                            <p:strVal val="#ppt_x"/>
                                          </p:val>
                                        </p:tav>
                                        <p:tav tm="100000">
                                          <p:val>
                                            <p:strVal val="#ppt_x"/>
                                          </p:val>
                                        </p:tav>
                                      </p:tavLst>
                                    </p:anim>
                                    <p:anim calcmode="lin" valueType="num">
                                      <p:cBhvr>
                                        <p:cTn id="26" dur="5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anim calcmode="lin" valueType="num">
                                      <p:cBhvr>
                                        <p:cTn id="30" dur="500" fill="hold"/>
                                        <p:tgtEl>
                                          <p:spTgt spid="3"/>
                                        </p:tgtEl>
                                        <p:attrNameLst>
                                          <p:attrName>ppt_x</p:attrName>
                                        </p:attrNameLst>
                                      </p:cBhvr>
                                      <p:tavLst>
                                        <p:tav tm="0">
                                          <p:val>
                                            <p:strVal val="#ppt_x"/>
                                          </p:val>
                                        </p:tav>
                                        <p:tav tm="100000">
                                          <p:val>
                                            <p:strVal val="#ppt_x"/>
                                          </p:val>
                                        </p:tav>
                                      </p:tavLst>
                                    </p:anim>
                                    <p:anim calcmode="lin" valueType="num">
                                      <p:cBhvr>
                                        <p:cTn id="31"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anim calcmode="lin" valueType="num">
                                      <p:cBhvr>
                                        <p:cTn id="42" dur="500" fill="hold"/>
                                        <p:tgtEl>
                                          <p:spTgt spid="4"/>
                                        </p:tgtEl>
                                        <p:attrNameLst>
                                          <p:attrName>ppt_x</p:attrName>
                                        </p:attrNameLst>
                                      </p:cBhvr>
                                      <p:tavLst>
                                        <p:tav tm="0">
                                          <p:val>
                                            <p:strVal val="#ppt_x"/>
                                          </p:val>
                                        </p:tav>
                                        <p:tav tm="100000">
                                          <p:val>
                                            <p:strVal val="#ppt_x"/>
                                          </p:val>
                                        </p:tav>
                                      </p:tavLst>
                                    </p:anim>
                                    <p:anim calcmode="lin" valueType="num">
                                      <p:cBhvr>
                                        <p:cTn id="4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17"/>
        <p:cNvGrpSpPr/>
        <p:nvPr/>
      </p:nvGrpSpPr>
      <p:grpSpPr>
        <a:xfrm>
          <a:off x="0" y="0"/>
          <a:ext cx="0" cy="0"/>
          <a:chOff x="0" y="0"/>
          <a:chExt cx="0" cy="0"/>
        </a:xfrm>
      </p:grpSpPr>
      <p:sp>
        <p:nvSpPr>
          <p:cNvPr id="3" name="Rectangle 2"/>
          <p:cNvSpPr/>
          <p:nvPr/>
        </p:nvSpPr>
        <p:spPr>
          <a:xfrm>
            <a:off x="581891" y="228092"/>
            <a:ext cx="270164" cy="353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364E24-D033-45D5-9BAC-03F94A34CC39}"/>
              </a:ext>
            </a:extLst>
          </p:cNvPr>
          <p:cNvSpPr txBox="1"/>
          <p:nvPr/>
        </p:nvSpPr>
        <p:spPr>
          <a:xfrm>
            <a:off x="-1" y="251244"/>
            <a:ext cx="9144000" cy="523220"/>
          </a:xfrm>
          <a:prstGeom prst="rect">
            <a:avLst/>
          </a:prstGeom>
          <a:noFill/>
        </p:spPr>
        <p:txBody>
          <a:bodyPr wrap="square" rtlCol="0">
            <a:spAutoFit/>
          </a:bodyPr>
          <a:lstStyle/>
          <a:p>
            <a:pPr algn="ctr"/>
            <a:r>
              <a:rPr lang="en-US" sz="2800" b="1" dirty="0" smtClean="0">
                <a:solidFill>
                  <a:srgbClr val="C00000"/>
                </a:solidFill>
              </a:rPr>
              <a:t>HOẠT ĐỘNG NHÓM</a:t>
            </a:r>
            <a:endParaRPr lang="en-US" sz="2800" b="1" dirty="0">
              <a:solidFill>
                <a:srgbClr val="C00000"/>
              </a:solidFill>
            </a:endParaRPr>
          </a:p>
        </p:txBody>
      </p:sp>
      <p:sp>
        <p:nvSpPr>
          <p:cNvPr id="2" name="Rectangle 1"/>
          <p:cNvSpPr/>
          <p:nvPr/>
        </p:nvSpPr>
        <p:spPr>
          <a:xfrm>
            <a:off x="581891" y="952743"/>
            <a:ext cx="6949338" cy="400110"/>
          </a:xfrm>
          <a:prstGeom prst="rect">
            <a:avLst/>
          </a:prstGeom>
        </p:spPr>
        <p:txBody>
          <a:bodyPr wrap="none">
            <a:spAutoFit/>
          </a:bodyPr>
          <a:lstStyle/>
          <a:p>
            <a:pPr marL="342900" indent="-342900">
              <a:buFont typeface="Wingdings" panose="05000000000000000000" pitchFamily="2" charset="2"/>
              <a:buChar char="v"/>
            </a:pPr>
            <a:r>
              <a:rPr lang="en-US" sz="2000" dirty="0" smtClean="0">
                <a:latin typeface="+mn-lt"/>
              </a:rPr>
              <a:t>Chia </a:t>
            </a:r>
            <a:r>
              <a:rPr lang="en-US" sz="2000" dirty="0" err="1" smtClean="0">
                <a:latin typeface="+mn-lt"/>
              </a:rPr>
              <a:t>lớp</a:t>
            </a:r>
            <a:r>
              <a:rPr lang="en-US" sz="2000" dirty="0" smtClean="0">
                <a:latin typeface="+mn-lt"/>
              </a:rPr>
              <a:t> </a:t>
            </a:r>
            <a:r>
              <a:rPr lang="en-US" sz="2000" dirty="0" err="1" smtClean="0">
                <a:latin typeface="+mn-lt"/>
              </a:rPr>
              <a:t>thành</a:t>
            </a:r>
            <a:r>
              <a:rPr lang="en-US" sz="2000" dirty="0" smtClean="0">
                <a:latin typeface="+mn-lt"/>
              </a:rPr>
              <a:t> 4 </a:t>
            </a:r>
            <a:r>
              <a:rPr lang="en-US" sz="2000" dirty="0" err="1" smtClean="0">
                <a:latin typeface="+mn-lt"/>
              </a:rPr>
              <a:t>nhóm</a:t>
            </a:r>
            <a:r>
              <a:rPr lang="en-US" sz="2000" dirty="0" smtClean="0">
                <a:latin typeface="+mn-lt"/>
              </a:rPr>
              <a:t>, </a:t>
            </a:r>
            <a:r>
              <a:rPr lang="en-US" sz="2000" dirty="0" err="1" smtClean="0">
                <a:latin typeface="+mn-lt"/>
              </a:rPr>
              <a:t>lần</a:t>
            </a:r>
            <a:r>
              <a:rPr lang="en-US" sz="2000" dirty="0" smtClean="0">
                <a:latin typeface="+mn-lt"/>
              </a:rPr>
              <a:t> </a:t>
            </a:r>
            <a:r>
              <a:rPr lang="en-US" sz="2000" dirty="0" err="1" smtClean="0">
                <a:latin typeface="+mn-lt"/>
              </a:rPr>
              <a:t>lượt</a:t>
            </a:r>
            <a:r>
              <a:rPr lang="en-US" sz="2000" dirty="0" smtClean="0">
                <a:latin typeface="+mn-lt"/>
              </a:rPr>
              <a:t> </a:t>
            </a:r>
            <a:r>
              <a:rPr lang="en-US" sz="2000" dirty="0" err="1" smtClean="0">
                <a:latin typeface="+mn-lt"/>
              </a:rPr>
              <a:t>thực</a:t>
            </a:r>
            <a:r>
              <a:rPr lang="en-US" sz="2000" dirty="0" smtClean="0">
                <a:latin typeface="+mn-lt"/>
              </a:rPr>
              <a:t> </a:t>
            </a:r>
            <a:r>
              <a:rPr lang="en-US" sz="2000" dirty="0" err="1" smtClean="0">
                <a:latin typeface="+mn-lt"/>
              </a:rPr>
              <a:t>hiện</a:t>
            </a:r>
            <a:r>
              <a:rPr lang="en-US" sz="2000" dirty="0" smtClean="0">
                <a:latin typeface="+mn-lt"/>
              </a:rPr>
              <a:t> </a:t>
            </a:r>
            <a:r>
              <a:rPr lang="en-US" sz="2000" dirty="0" err="1" smtClean="0">
                <a:latin typeface="+mn-lt"/>
              </a:rPr>
              <a:t>các</a:t>
            </a:r>
            <a:r>
              <a:rPr lang="en-US" sz="2000" dirty="0" smtClean="0">
                <a:latin typeface="+mn-lt"/>
              </a:rPr>
              <a:t> </a:t>
            </a:r>
            <a:r>
              <a:rPr lang="en-US" sz="2000" dirty="0" err="1" smtClean="0">
                <a:latin typeface="+mn-lt"/>
              </a:rPr>
              <a:t>nhiệm</a:t>
            </a:r>
            <a:r>
              <a:rPr lang="en-US" sz="2000" dirty="0" smtClean="0">
                <a:latin typeface="+mn-lt"/>
              </a:rPr>
              <a:t> </a:t>
            </a:r>
            <a:r>
              <a:rPr lang="en-US" sz="2000" dirty="0" err="1" smtClean="0">
                <a:latin typeface="+mn-lt"/>
              </a:rPr>
              <a:t>vụ</a:t>
            </a:r>
            <a:r>
              <a:rPr lang="en-US" sz="2000" dirty="0" smtClean="0">
                <a:latin typeface="+mn-lt"/>
              </a:rPr>
              <a:t>:</a:t>
            </a:r>
            <a:endParaRPr lang="en-US" sz="2000" dirty="0">
              <a:latin typeface="+mn-lt"/>
            </a:endParaRPr>
          </a:p>
        </p:txBody>
      </p:sp>
      <p:sp>
        <p:nvSpPr>
          <p:cNvPr id="9" name="Rounded Rectangle 8"/>
          <p:cNvSpPr/>
          <p:nvPr/>
        </p:nvSpPr>
        <p:spPr>
          <a:xfrm>
            <a:off x="2701637" y="1641329"/>
            <a:ext cx="6099463" cy="1766889"/>
          </a:xfrm>
          <a:prstGeom prst="roundRect">
            <a:avLst/>
          </a:prstGeom>
          <a:solidFill>
            <a:schemeClr val="bg1"/>
          </a:solidFill>
          <a:ln w="28575">
            <a:solidFill>
              <a:srgbClr val="A79B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fr-FR" sz="1800" dirty="0" err="1">
                <a:solidFill>
                  <a:schemeClr val="bg2"/>
                </a:solidFill>
              </a:rPr>
              <a:t>Các</a:t>
            </a:r>
            <a:r>
              <a:rPr lang="fr-FR" sz="1800" dirty="0">
                <a:solidFill>
                  <a:schemeClr val="bg2"/>
                </a:solidFill>
              </a:rPr>
              <a:t> </a:t>
            </a:r>
            <a:r>
              <a:rPr lang="fr-FR" sz="1800" dirty="0" err="1">
                <a:solidFill>
                  <a:schemeClr val="bg2"/>
                </a:solidFill>
              </a:rPr>
              <a:t>nhóm</a:t>
            </a:r>
            <a:r>
              <a:rPr lang="fr-FR" sz="1800" dirty="0">
                <a:solidFill>
                  <a:schemeClr val="bg2"/>
                </a:solidFill>
              </a:rPr>
              <a:t> </a:t>
            </a:r>
            <a:r>
              <a:rPr lang="fr-FR" sz="1800" dirty="0" err="1">
                <a:solidFill>
                  <a:schemeClr val="bg2"/>
                </a:solidFill>
              </a:rPr>
              <a:t>bốc</a:t>
            </a:r>
            <a:r>
              <a:rPr lang="fr-FR" sz="1800" dirty="0">
                <a:solidFill>
                  <a:schemeClr val="bg2"/>
                </a:solidFill>
              </a:rPr>
              <a:t> </a:t>
            </a:r>
            <a:r>
              <a:rPr lang="fr-FR" sz="1800" dirty="0" err="1">
                <a:solidFill>
                  <a:schemeClr val="bg2"/>
                </a:solidFill>
              </a:rPr>
              <a:t>thăm</a:t>
            </a:r>
            <a:r>
              <a:rPr lang="fr-FR" sz="1800" dirty="0">
                <a:solidFill>
                  <a:schemeClr val="bg2"/>
                </a:solidFill>
              </a:rPr>
              <a:t> </a:t>
            </a:r>
            <a:r>
              <a:rPr lang="fr-FR" sz="1800" dirty="0" err="1">
                <a:solidFill>
                  <a:schemeClr val="bg2"/>
                </a:solidFill>
              </a:rPr>
              <a:t>thành</a:t>
            </a:r>
            <a:r>
              <a:rPr lang="fr-FR" sz="1800" dirty="0">
                <a:solidFill>
                  <a:schemeClr val="bg2"/>
                </a:solidFill>
              </a:rPr>
              <a:t> </a:t>
            </a:r>
            <a:r>
              <a:rPr lang="fr-FR" sz="1800" dirty="0" err="1" smtClean="0">
                <a:solidFill>
                  <a:schemeClr val="bg2"/>
                </a:solidFill>
              </a:rPr>
              <a:t>tựu</a:t>
            </a:r>
            <a:r>
              <a:rPr lang="fr-FR" sz="1800" dirty="0" smtClean="0">
                <a:solidFill>
                  <a:schemeClr val="bg2"/>
                </a:solidFill>
              </a:rPr>
              <a:t> / </a:t>
            </a:r>
            <a:r>
              <a:rPr lang="fr-FR" sz="1800" dirty="0" err="1">
                <a:solidFill>
                  <a:schemeClr val="bg2"/>
                </a:solidFill>
              </a:rPr>
              <a:t>nhà</a:t>
            </a:r>
            <a:r>
              <a:rPr lang="fr-FR" sz="1800" dirty="0">
                <a:solidFill>
                  <a:schemeClr val="bg2"/>
                </a:solidFill>
              </a:rPr>
              <a:t> </a:t>
            </a:r>
            <a:r>
              <a:rPr lang="fr-FR" sz="1800" dirty="0" err="1">
                <a:solidFill>
                  <a:schemeClr val="bg2"/>
                </a:solidFill>
              </a:rPr>
              <a:t>sáng</a:t>
            </a:r>
            <a:r>
              <a:rPr lang="fr-FR" sz="1800" dirty="0">
                <a:solidFill>
                  <a:schemeClr val="bg2"/>
                </a:solidFill>
              </a:rPr>
              <a:t> </a:t>
            </a:r>
            <a:r>
              <a:rPr lang="fr-FR" sz="1800" dirty="0" err="1" smtClean="0">
                <a:solidFill>
                  <a:schemeClr val="bg2"/>
                </a:solidFill>
              </a:rPr>
              <a:t>chế</a:t>
            </a:r>
            <a:r>
              <a:rPr lang="fr-FR" sz="1800" dirty="0" smtClean="0">
                <a:solidFill>
                  <a:schemeClr val="bg2"/>
                </a:solidFill>
              </a:rPr>
              <a:t>, </a:t>
            </a:r>
            <a:r>
              <a:rPr lang="fr-FR" sz="1800" dirty="0" err="1" smtClean="0">
                <a:solidFill>
                  <a:schemeClr val="bg2"/>
                </a:solidFill>
              </a:rPr>
              <a:t>tìm</a:t>
            </a:r>
            <a:r>
              <a:rPr lang="fr-FR" sz="1800" dirty="0" smtClean="0">
                <a:solidFill>
                  <a:schemeClr val="bg2"/>
                </a:solidFill>
              </a:rPr>
              <a:t> </a:t>
            </a:r>
            <a:r>
              <a:rPr lang="fr-FR" sz="1800" dirty="0" err="1">
                <a:solidFill>
                  <a:schemeClr val="bg2"/>
                </a:solidFill>
              </a:rPr>
              <a:t>hiểu</a:t>
            </a:r>
            <a:r>
              <a:rPr lang="fr-FR" sz="1800" dirty="0">
                <a:solidFill>
                  <a:schemeClr val="bg2"/>
                </a:solidFill>
              </a:rPr>
              <a:t> </a:t>
            </a:r>
            <a:r>
              <a:rPr lang="fr-FR" sz="1800" dirty="0" err="1">
                <a:solidFill>
                  <a:schemeClr val="bg2"/>
                </a:solidFill>
              </a:rPr>
              <a:t>và</a:t>
            </a:r>
            <a:r>
              <a:rPr lang="fr-FR" sz="1800" dirty="0">
                <a:solidFill>
                  <a:schemeClr val="bg2"/>
                </a:solidFill>
              </a:rPr>
              <a:t> </a:t>
            </a:r>
            <a:r>
              <a:rPr lang="fr-FR" sz="1800" dirty="0" err="1">
                <a:solidFill>
                  <a:schemeClr val="bg2"/>
                </a:solidFill>
              </a:rPr>
              <a:t>giới</a:t>
            </a:r>
            <a:r>
              <a:rPr lang="fr-FR" sz="1800" dirty="0">
                <a:solidFill>
                  <a:schemeClr val="bg2"/>
                </a:solidFill>
              </a:rPr>
              <a:t> </a:t>
            </a:r>
            <a:r>
              <a:rPr lang="fr-FR" sz="1800" dirty="0" err="1">
                <a:solidFill>
                  <a:schemeClr val="bg2"/>
                </a:solidFill>
              </a:rPr>
              <a:t>thiệu</a:t>
            </a:r>
            <a:r>
              <a:rPr lang="fr-FR" sz="1800" dirty="0">
                <a:solidFill>
                  <a:schemeClr val="bg2"/>
                </a:solidFill>
              </a:rPr>
              <a:t> </a:t>
            </a:r>
            <a:r>
              <a:rPr lang="fr-FR" sz="1800" dirty="0" err="1">
                <a:solidFill>
                  <a:schemeClr val="bg2"/>
                </a:solidFill>
              </a:rPr>
              <a:t>về</a:t>
            </a:r>
            <a:r>
              <a:rPr lang="fr-FR" sz="1800" dirty="0">
                <a:solidFill>
                  <a:schemeClr val="bg2"/>
                </a:solidFill>
              </a:rPr>
              <a:t> </a:t>
            </a:r>
            <a:r>
              <a:rPr lang="fr-FR" sz="1800" dirty="0" err="1">
                <a:solidFill>
                  <a:schemeClr val="bg2"/>
                </a:solidFill>
              </a:rPr>
              <a:t>một</a:t>
            </a:r>
            <a:r>
              <a:rPr lang="fr-FR" sz="1800" dirty="0">
                <a:solidFill>
                  <a:schemeClr val="bg2"/>
                </a:solidFill>
              </a:rPr>
              <a:t> </a:t>
            </a:r>
            <a:r>
              <a:rPr lang="fr-FR" sz="1800" dirty="0" err="1">
                <a:solidFill>
                  <a:schemeClr val="bg2"/>
                </a:solidFill>
              </a:rPr>
              <a:t>thành</a:t>
            </a:r>
            <a:r>
              <a:rPr lang="fr-FR" sz="1800" dirty="0">
                <a:solidFill>
                  <a:schemeClr val="bg2"/>
                </a:solidFill>
              </a:rPr>
              <a:t> </a:t>
            </a:r>
            <a:r>
              <a:rPr lang="fr-FR" sz="1800" dirty="0" err="1">
                <a:solidFill>
                  <a:schemeClr val="bg2"/>
                </a:solidFill>
              </a:rPr>
              <a:t>tựu</a:t>
            </a:r>
            <a:r>
              <a:rPr lang="fr-FR" sz="1800" dirty="0">
                <a:solidFill>
                  <a:schemeClr val="bg2"/>
                </a:solidFill>
              </a:rPr>
              <a:t> </a:t>
            </a:r>
            <a:r>
              <a:rPr lang="fr-FR" sz="1800" dirty="0" err="1">
                <a:solidFill>
                  <a:schemeClr val="bg2"/>
                </a:solidFill>
              </a:rPr>
              <a:t>tiêu</a:t>
            </a:r>
            <a:r>
              <a:rPr lang="fr-FR" sz="1800" dirty="0">
                <a:solidFill>
                  <a:schemeClr val="bg2"/>
                </a:solidFill>
              </a:rPr>
              <a:t> </a:t>
            </a:r>
            <a:r>
              <a:rPr lang="fr-FR" sz="1800" dirty="0" err="1">
                <a:solidFill>
                  <a:schemeClr val="bg2"/>
                </a:solidFill>
              </a:rPr>
              <a:t>biểu</a:t>
            </a:r>
            <a:r>
              <a:rPr lang="fr-FR" sz="1800" dirty="0">
                <a:solidFill>
                  <a:schemeClr val="bg2"/>
                </a:solidFill>
              </a:rPr>
              <a:t> (</a:t>
            </a:r>
            <a:r>
              <a:rPr lang="fr-FR" sz="1800" dirty="0" err="1">
                <a:solidFill>
                  <a:schemeClr val="bg2"/>
                </a:solidFill>
              </a:rPr>
              <a:t>giới</a:t>
            </a:r>
            <a:r>
              <a:rPr lang="fr-FR" sz="1800" dirty="0">
                <a:solidFill>
                  <a:schemeClr val="bg2"/>
                </a:solidFill>
              </a:rPr>
              <a:t> </a:t>
            </a:r>
            <a:r>
              <a:rPr lang="fr-FR" sz="1800" dirty="0" err="1">
                <a:solidFill>
                  <a:schemeClr val="bg2"/>
                </a:solidFill>
              </a:rPr>
              <a:t>thiệu</a:t>
            </a:r>
            <a:r>
              <a:rPr lang="fr-FR" sz="1800" dirty="0">
                <a:solidFill>
                  <a:schemeClr val="bg2"/>
                </a:solidFill>
              </a:rPr>
              <a:t> </a:t>
            </a:r>
            <a:r>
              <a:rPr lang="fr-FR" sz="1800" dirty="0" err="1">
                <a:solidFill>
                  <a:schemeClr val="bg2"/>
                </a:solidFill>
              </a:rPr>
              <a:t>tác</a:t>
            </a:r>
            <a:r>
              <a:rPr lang="fr-FR" sz="1800" dirty="0">
                <a:solidFill>
                  <a:schemeClr val="bg2"/>
                </a:solidFill>
              </a:rPr>
              <a:t> </a:t>
            </a:r>
            <a:r>
              <a:rPr lang="fr-FR" sz="1800" dirty="0" err="1">
                <a:solidFill>
                  <a:schemeClr val="bg2"/>
                </a:solidFill>
              </a:rPr>
              <a:t>giả</a:t>
            </a:r>
            <a:r>
              <a:rPr lang="fr-FR" sz="1800" dirty="0">
                <a:solidFill>
                  <a:schemeClr val="bg2"/>
                </a:solidFill>
              </a:rPr>
              <a:t> </a:t>
            </a:r>
            <a:r>
              <a:rPr lang="fr-FR" sz="1800" dirty="0" err="1">
                <a:solidFill>
                  <a:schemeClr val="bg2"/>
                </a:solidFill>
              </a:rPr>
              <a:t>của</a:t>
            </a:r>
            <a:r>
              <a:rPr lang="fr-FR" sz="1800" dirty="0">
                <a:solidFill>
                  <a:schemeClr val="bg2"/>
                </a:solidFill>
              </a:rPr>
              <a:t> </a:t>
            </a:r>
            <a:r>
              <a:rPr lang="fr-FR" sz="1800" dirty="0" err="1">
                <a:solidFill>
                  <a:schemeClr val="bg2"/>
                </a:solidFill>
              </a:rPr>
              <a:t>phát</a:t>
            </a:r>
            <a:r>
              <a:rPr lang="fr-FR" sz="1800" dirty="0">
                <a:solidFill>
                  <a:schemeClr val="bg2"/>
                </a:solidFill>
              </a:rPr>
              <a:t> </a:t>
            </a:r>
            <a:r>
              <a:rPr lang="fr-FR" sz="1800" dirty="0" err="1">
                <a:solidFill>
                  <a:schemeClr val="bg2"/>
                </a:solidFill>
              </a:rPr>
              <a:t>minh</a:t>
            </a:r>
            <a:r>
              <a:rPr lang="fr-FR" sz="1800" dirty="0">
                <a:solidFill>
                  <a:schemeClr val="bg2"/>
                </a:solidFill>
              </a:rPr>
              <a:t>, </a:t>
            </a:r>
            <a:r>
              <a:rPr lang="fr-FR" sz="1800" dirty="0" err="1">
                <a:solidFill>
                  <a:schemeClr val="bg2"/>
                </a:solidFill>
              </a:rPr>
              <a:t>tên</a:t>
            </a:r>
            <a:r>
              <a:rPr lang="fr-FR" sz="1800" dirty="0">
                <a:solidFill>
                  <a:schemeClr val="bg2"/>
                </a:solidFill>
              </a:rPr>
              <a:t> </a:t>
            </a:r>
            <a:r>
              <a:rPr lang="fr-FR" sz="1800" dirty="0" err="1">
                <a:solidFill>
                  <a:schemeClr val="bg2"/>
                </a:solidFill>
              </a:rPr>
              <a:t>và</a:t>
            </a:r>
            <a:r>
              <a:rPr lang="fr-FR" sz="1800" dirty="0">
                <a:solidFill>
                  <a:schemeClr val="bg2"/>
                </a:solidFill>
              </a:rPr>
              <a:t> </a:t>
            </a:r>
            <a:r>
              <a:rPr lang="fr-FR" sz="1800" dirty="0" err="1">
                <a:solidFill>
                  <a:schemeClr val="bg2"/>
                </a:solidFill>
              </a:rPr>
              <a:t>hình</a:t>
            </a:r>
            <a:r>
              <a:rPr lang="fr-FR" sz="1800" dirty="0">
                <a:solidFill>
                  <a:schemeClr val="bg2"/>
                </a:solidFill>
              </a:rPr>
              <a:t> </a:t>
            </a:r>
            <a:r>
              <a:rPr lang="fr-FR" sz="1800" dirty="0" err="1">
                <a:solidFill>
                  <a:schemeClr val="bg2"/>
                </a:solidFill>
              </a:rPr>
              <a:t>ảnh</a:t>
            </a:r>
            <a:r>
              <a:rPr lang="fr-FR" sz="1800" dirty="0">
                <a:solidFill>
                  <a:schemeClr val="bg2"/>
                </a:solidFill>
              </a:rPr>
              <a:t> </a:t>
            </a:r>
            <a:r>
              <a:rPr lang="fr-FR" sz="1800" dirty="0" err="1">
                <a:solidFill>
                  <a:schemeClr val="bg2"/>
                </a:solidFill>
              </a:rPr>
              <a:t>của</a:t>
            </a:r>
            <a:r>
              <a:rPr lang="fr-FR" sz="1800" dirty="0">
                <a:solidFill>
                  <a:schemeClr val="bg2"/>
                </a:solidFill>
              </a:rPr>
              <a:t> </a:t>
            </a:r>
            <a:r>
              <a:rPr lang="fr-FR" sz="1800" dirty="0" err="1">
                <a:solidFill>
                  <a:schemeClr val="bg2"/>
                </a:solidFill>
              </a:rPr>
              <a:t>phát</a:t>
            </a:r>
            <a:r>
              <a:rPr lang="fr-FR" sz="1800" dirty="0">
                <a:solidFill>
                  <a:schemeClr val="bg2"/>
                </a:solidFill>
              </a:rPr>
              <a:t> </a:t>
            </a:r>
            <a:r>
              <a:rPr lang="fr-FR" sz="1800" dirty="0" err="1">
                <a:solidFill>
                  <a:schemeClr val="bg2"/>
                </a:solidFill>
              </a:rPr>
              <a:t>minh</a:t>
            </a:r>
            <a:r>
              <a:rPr lang="fr-FR" sz="1800" dirty="0">
                <a:solidFill>
                  <a:schemeClr val="bg2"/>
                </a:solidFill>
              </a:rPr>
              <a:t>, </a:t>
            </a:r>
            <a:r>
              <a:rPr lang="fr-FR" sz="1800" dirty="0" err="1">
                <a:solidFill>
                  <a:schemeClr val="bg2"/>
                </a:solidFill>
              </a:rPr>
              <a:t>năm</a:t>
            </a:r>
            <a:r>
              <a:rPr lang="fr-FR" sz="1800" dirty="0">
                <a:solidFill>
                  <a:schemeClr val="bg2"/>
                </a:solidFill>
              </a:rPr>
              <a:t> </a:t>
            </a:r>
            <a:r>
              <a:rPr lang="fr-FR" sz="1800" dirty="0" err="1">
                <a:solidFill>
                  <a:schemeClr val="bg2"/>
                </a:solidFill>
              </a:rPr>
              <a:t>phát</a:t>
            </a:r>
            <a:r>
              <a:rPr lang="fr-FR" sz="1800" dirty="0">
                <a:solidFill>
                  <a:schemeClr val="bg2"/>
                </a:solidFill>
              </a:rPr>
              <a:t> </a:t>
            </a:r>
            <a:r>
              <a:rPr lang="fr-FR" sz="1800" dirty="0" err="1">
                <a:solidFill>
                  <a:schemeClr val="bg2"/>
                </a:solidFill>
              </a:rPr>
              <a:t>minh</a:t>
            </a:r>
            <a:r>
              <a:rPr lang="fr-FR" sz="1800" dirty="0">
                <a:solidFill>
                  <a:schemeClr val="bg2"/>
                </a:solidFill>
              </a:rPr>
              <a:t>, </a:t>
            </a:r>
            <a:r>
              <a:rPr lang="fr-FR" sz="1800" dirty="0" err="1">
                <a:solidFill>
                  <a:schemeClr val="bg2"/>
                </a:solidFill>
              </a:rPr>
              <a:t>công</a:t>
            </a:r>
            <a:r>
              <a:rPr lang="fr-FR" sz="1800" dirty="0">
                <a:solidFill>
                  <a:schemeClr val="bg2"/>
                </a:solidFill>
              </a:rPr>
              <a:t> </a:t>
            </a:r>
            <a:r>
              <a:rPr lang="fr-FR" sz="1800" dirty="0" err="1">
                <a:solidFill>
                  <a:schemeClr val="bg2"/>
                </a:solidFill>
              </a:rPr>
              <a:t>năng</a:t>
            </a:r>
            <a:r>
              <a:rPr lang="fr-FR" sz="1800" dirty="0">
                <a:solidFill>
                  <a:schemeClr val="bg2"/>
                </a:solidFill>
              </a:rPr>
              <a:t> </a:t>
            </a:r>
            <a:r>
              <a:rPr lang="fr-FR" sz="1800" dirty="0" err="1">
                <a:solidFill>
                  <a:schemeClr val="bg2"/>
                </a:solidFill>
              </a:rPr>
              <a:t>máy</a:t>
            </a:r>
            <a:r>
              <a:rPr lang="fr-FR" sz="1800" dirty="0">
                <a:solidFill>
                  <a:schemeClr val="bg2"/>
                </a:solidFill>
              </a:rPr>
              <a:t> </a:t>
            </a:r>
            <a:r>
              <a:rPr lang="fr-FR" sz="1800" dirty="0" err="1">
                <a:solidFill>
                  <a:schemeClr val="bg2"/>
                </a:solidFill>
              </a:rPr>
              <a:t>móc</a:t>
            </a:r>
            <a:r>
              <a:rPr lang="fr-FR" sz="1800" dirty="0">
                <a:solidFill>
                  <a:schemeClr val="bg2"/>
                </a:solidFill>
              </a:rPr>
              <a:t>,…).</a:t>
            </a:r>
            <a:endParaRPr lang="en-US" sz="1800" dirty="0">
              <a:solidFill>
                <a:schemeClr val="bg2"/>
              </a:solidFill>
            </a:endParaRPr>
          </a:p>
        </p:txBody>
      </p:sp>
      <p:sp>
        <p:nvSpPr>
          <p:cNvPr id="13" name="Right Arrow Callout 12"/>
          <p:cNvSpPr/>
          <p:nvPr/>
        </p:nvSpPr>
        <p:spPr>
          <a:xfrm>
            <a:off x="446808" y="1859755"/>
            <a:ext cx="2182092" cy="1330035"/>
          </a:xfrm>
          <a:prstGeom prst="rightArrowCallout">
            <a:avLst>
              <a:gd name="adj1" fmla="val 25000"/>
              <a:gd name="adj2" fmla="val 25000"/>
              <a:gd name="adj3" fmla="val 25000"/>
              <a:gd name="adj4" fmla="val 78347"/>
            </a:avLst>
          </a:prstGeom>
          <a:gradFill flip="none" rotWithShape="1">
            <a:gsLst>
              <a:gs pos="0">
                <a:srgbClr val="4B1F7B">
                  <a:tint val="66000"/>
                  <a:satMod val="160000"/>
                </a:srgbClr>
              </a:gs>
              <a:gs pos="50000">
                <a:srgbClr val="4B1F7B">
                  <a:tint val="44500"/>
                  <a:satMod val="160000"/>
                </a:srgbClr>
              </a:gs>
              <a:gs pos="100000">
                <a:srgbClr val="4B1F7B">
                  <a:tint val="23500"/>
                  <a:satMod val="160000"/>
                </a:srgbClr>
              </a:gs>
            </a:gsLst>
            <a:lin ang="5400000" scaled="1"/>
            <a:tileRect/>
          </a:gradFill>
          <a:ln>
            <a:noFill/>
          </a:ln>
        </p:spPr>
        <p:style>
          <a:lnRef idx="3">
            <a:schemeClr val="lt1"/>
          </a:lnRef>
          <a:fillRef idx="1">
            <a:schemeClr val="dk1"/>
          </a:fillRef>
          <a:effectRef idx="1">
            <a:schemeClr val="dk1"/>
          </a:effectRef>
          <a:fontRef idx="minor">
            <a:schemeClr val="lt1"/>
          </a:fontRef>
        </p:style>
        <p:txBody>
          <a:bodyPr rtlCol="0" anchor="ctr"/>
          <a:lstStyle/>
          <a:p>
            <a:pPr algn="ctr">
              <a:lnSpc>
                <a:spcPct val="120000"/>
              </a:lnSpc>
            </a:pPr>
            <a:r>
              <a:rPr lang="en-US" sz="2000" dirty="0" err="1" smtClean="0">
                <a:solidFill>
                  <a:schemeClr val="bg2"/>
                </a:solidFill>
              </a:rPr>
              <a:t>Nhiệm</a:t>
            </a:r>
            <a:r>
              <a:rPr lang="en-US" sz="2000" dirty="0" smtClean="0">
                <a:solidFill>
                  <a:schemeClr val="bg2"/>
                </a:solidFill>
              </a:rPr>
              <a:t> </a:t>
            </a:r>
            <a:r>
              <a:rPr lang="en-US" sz="2000" dirty="0" err="1" smtClean="0">
                <a:solidFill>
                  <a:schemeClr val="bg2"/>
                </a:solidFill>
              </a:rPr>
              <a:t>vụ</a:t>
            </a:r>
            <a:r>
              <a:rPr lang="en-US" sz="2000" dirty="0" smtClean="0">
                <a:solidFill>
                  <a:schemeClr val="bg2"/>
                </a:solidFill>
              </a:rPr>
              <a:t> 1</a:t>
            </a:r>
            <a:endParaRPr lang="en-US" sz="2000" dirty="0">
              <a:solidFill>
                <a:schemeClr val="bg2"/>
              </a:solidFill>
            </a:endParaRPr>
          </a:p>
        </p:txBody>
      </p:sp>
      <p:sp>
        <p:nvSpPr>
          <p:cNvPr id="14" name="Rounded Rectangle 13"/>
          <p:cNvSpPr/>
          <p:nvPr/>
        </p:nvSpPr>
        <p:spPr>
          <a:xfrm>
            <a:off x="2701636" y="3636819"/>
            <a:ext cx="6099463" cy="1199843"/>
          </a:xfrm>
          <a:prstGeom prst="roundRect">
            <a:avLst/>
          </a:prstGeom>
          <a:solidFill>
            <a:schemeClr val="bg1"/>
          </a:solidFill>
          <a:ln w="28575">
            <a:solidFill>
              <a:srgbClr val="A79B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fr-FR" sz="1800" dirty="0" err="1">
                <a:solidFill>
                  <a:schemeClr val="bg2"/>
                </a:solidFill>
              </a:rPr>
              <a:t>Tổng</a:t>
            </a:r>
            <a:r>
              <a:rPr lang="fr-FR" sz="1800" dirty="0">
                <a:solidFill>
                  <a:schemeClr val="bg2"/>
                </a:solidFill>
              </a:rPr>
              <a:t> </a:t>
            </a:r>
            <a:r>
              <a:rPr lang="fr-FR" sz="1800" dirty="0" err="1">
                <a:solidFill>
                  <a:schemeClr val="bg2"/>
                </a:solidFill>
              </a:rPr>
              <a:t>hợp</a:t>
            </a:r>
            <a:r>
              <a:rPr lang="fr-FR" sz="1800" dirty="0">
                <a:solidFill>
                  <a:schemeClr val="bg2"/>
                </a:solidFill>
              </a:rPr>
              <a:t> ý </a:t>
            </a:r>
            <a:r>
              <a:rPr lang="fr-FR" sz="1800" dirty="0" err="1">
                <a:solidFill>
                  <a:schemeClr val="bg2"/>
                </a:solidFill>
              </a:rPr>
              <a:t>kiến</a:t>
            </a:r>
            <a:r>
              <a:rPr lang="fr-FR" sz="1800" dirty="0">
                <a:solidFill>
                  <a:schemeClr val="bg2"/>
                </a:solidFill>
              </a:rPr>
              <a:t> </a:t>
            </a:r>
            <a:r>
              <a:rPr lang="fr-FR" sz="1800" dirty="0" err="1">
                <a:solidFill>
                  <a:schemeClr val="bg2"/>
                </a:solidFill>
              </a:rPr>
              <a:t>đóng</a:t>
            </a:r>
            <a:r>
              <a:rPr lang="fr-FR" sz="1800" dirty="0">
                <a:solidFill>
                  <a:schemeClr val="bg2"/>
                </a:solidFill>
              </a:rPr>
              <a:t> </a:t>
            </a:r>
            <a:r>
              <a:rPr lang="fr-FR" sz="1800" dirty="0" err="1">
                <a:solidFill>
                  <a:schemeClr val="bg2"/>
                </a:solidFill>
              </a:rPr>
              <a:t>góp</a:t>
            </a:r>
            <a:r>
              <a:rPr lang="fr-FR" sz="1800" dirty="0">
                <a:solidFill>
                  <a:schemeClr val="bg2"/>
                </a:solidFill>
              </a:rPr>
              <a:t>, </a:t>
            </a:r>
            <a:r>
              <a:rPr lang="fr-FR" sz="1800" dirty="0" err="1">
                <a:solidFill>
                  <a:schemeClr val="bg2"/>
                </a:solidFill>
              </a:rPr>
              <a:t>hoàn</a:t>
            </a:r>
            <a:r>
              <a:rPr lang="fr-FR" sz="1800" dirty="0">
                <a:solidFill>
                  <a:schemeClr val="bg2"/>
                </a:solidFill>
              </a:rPr>
              <a:t> </a:t>
            </a:r>
            <a:r>
              <a:rPr lang="fr-FR" sz="1800" dirty="0" err="1">
                <a:solidFill>
                  <a:schemeClr val="bg2"/>
                </a:solidFill>
              </a:rPr>
              <a:t>thành</a:t>
            </a:r>
            <a:r>
              <a:rPr lang="fr-FR" sz="1800" dirty="0">
                <a:solidFill>
                  <a:schemeClr val="bg2"/>
                </a:solidFill>
              </a:rPr>
              <a:t> </a:t>
            </a:r>
            <a:r>
              <a:rPr lang="fr-FR" sz="1800" dirty="0" err="1">
                <a:solidFill>
                  <a:schemeClr val="bg2"/>
                </a:solidFill>
              </a:rPr>
              <a:t>nhiệm</a:t>
            </a:r>
            <a:r>
              <a:rPr lang="fr-FR" sz="1800" dirty="0">
                <a:solidFill>
                  <a:schemeClr val="bg2"/>
                </a:solidFill>
              </a:rPr>
              <a:t> </a:t>
            </a:r>
            <a:r>
              <a:rPr lang="fr-FR" sz="1800" dirty="0" err="1">
                <a:solidFill>
                  <a:schemeClr val="bg2"/>
                </a:solidFill>
              </a:rPr>
              <a:t>vụ</a:t>
            </a:r>
            <a:r>
              <a:rPr lang="fr-FR" sz="1800" dirty="0">
                <a:solidFill>
                  <a:schemeClr val="bg2"/>
                </a:solidFill>
              </a:rPr>
              <a:t> </a:t>
            </a:r>
            <a:r>
              <a:rPr lang="fr-FR" sz="1800" dirty="0" err="1">
                <a:solidFill>
                  <a:schemeClr val="bg2"/>
                </a:solidFill>
              </a:rPr>
              <a:t>vào</a:t>
            </a:r>
            <a:r>
              <a:rPr lang="fr-FR" sz="1800" dirty="0">
                <a:solidFill>
                  <a:schemeClr val="bg2"/>
                </a:solidFill>
              </a:rPr>
              <a:t> </a:t>
            </a:r>
            <a:r>
              <a:rPr lang="fr-FR" sz="1800" dirty="0" err="1">
                <a:solidFill>
                  <a:schemeClr val="bg2"/>
                </a:solidFill>
              </a:rPr>
              <a:t>Phiếu</a:t>
            </a:r>
            <a:r>
              <a:rPr lang="fr-FR" sz="1800" dirty="0">
                <a:solidFill>
                  <a:schemeClr val="bg2"/>
                </a:solidFill>
              </a:rPr>
              <a:t> </a:t>
            </a:r>
            <a:r>
              <a:rPr lang="fr-FR" sz="1800" dirty="0" err="1">
                <a:solidFill>
                  <a:schemeClr val="bg2"/>
                </a:solidFill>
              </a:rPr>
              <a:t>học</a:t>
            </a:r>
            <a:r>
              <a:rPr lang="fr-FR" sz="1800" dirty="0">
                <a:solidFill>
                  <a:schemeClr val="bg2"/>
                </a:solidFill>
              </a:rPr>
              <a:t> </a:t>
            </a:r>
            <a:r>
              <a:rPr lang="fr-FR" sz="1800" dirty="0" err="1">
                <a:solidFill>
                  <a:schemeClr val="bg2"/>
                </a:solidFill>
              </a:rPr>
              <a:t>tập</a:t>
            </a:r>
            <a:r>
              <a:rPr lang="fr-FR" sz="1800" dirty="0">
                <a:solidFill>
                  <a:schemeClr val="bg2"/>
                </a:solidFill>
              </a:rPr>
              <a:t>. </a:t>
            </a:r>
            <a:endParaRPr lang="en-US" sz="1800" dirty="0">
              <a:solidFill>
                <a:schemeClr val="bg2"/>
              </a:solidFill>
            </a:endParaRPr>
          </a:p>
        </p:txBody>
      </p:sp>
      <p:sp>
        <p:nvSpPr>
          <p:cNvPr id="16" name="Right Arrow Callout 15"/>
          <p:cNvSpPr/>
          <p:nvPr/>
        </p:nvSpPr>
        <p:spPr>
          <a:xfrm>
            <a:off x="446808" y="3636818"/>
            <a:ext cx="2182092" cy="1199842"/>
          </a:xfrm>
          <a:prstGeom prst="rightArrowCallout">
            <a:avLst>
              <a:gd name="adj1" fmla="val 25000"/>
              <a:gd name="adj2" fmla="val 25000"/>
              <a:gd name="adj3" fmla="val 25000"/>
              <a:gd name="adj4" fmla="val 78347"/>
            </a:avLst>
          </a:prstGeom>
          <a:gradFill flip="none" rotWithShape="1">
            <a:gsLst>
              <a:gs pos="0">
                <a:srgbClr val="4B1F7B">
                  <a:tint val="66000"/>
                  <a:satMod val="160000"/>
                </a:srgbClr>
              </a:gs>
              <a:gs pos="50000">
                <a:srgbClr val="4B1F7B">
                  <a:tint val="44500"/>
                  <a:satMod val="160000"/>
                </a:srgbClr>
              </a:gs>
              <a:gs pos="100000">
                <a:srgbClr val="4B1F7B">
                  <a:tint val="23500"/>
                  <a:satMod val="160000"/>
                </a:srgbClr>
              </a:gs>
            </a:gsLst>
            <a:lin ang="5400000" scaled="1"/>
            <a:tileRect/>
          </a:gradFill>
          <a:ln>
            <a:noFill/>
          </a:ln>
        </p:spPr>
        <p:style>
          <a:lnRef idx="3">
            <a:schemeClr val="lt1"/>
          </a:lnRef>
          <a:fillRef idx="1">
            <a:schemeClr val="dk1"/>
          </a:fillRef>
          <a:effectRef idx="1">
            <a:schemeClr val="dk1"/>
          </a:effectRef>
          <a:fontRef idx="minor">
            <a:schemeClr val="lt1"/>
          </a:fontRef>
        </p:style>
        <p:txBody>
          <a:bodyPr rtlCol="0" anchor="ctr"/>
          <a:lstStyle/>
          <a:p>
            <a:pPr algn="ctr">
              <a:lnSpc>
                <a:spcPct val="120000"/>
              </a:lnSpc>
            </a:pPr>
            <a:r>
              <a:rPr lang="en-US" sz="2000" dirty="0" err="1" smtClean="0">
                <a:solidFill>
                  <a:schemeClr val="bg2"/>
                </a:solidFill>
              </a:rPr>
              <a:t>Nhiệm</a:t>
            </a:r>
            <a:r>
              <a:rPr lang="en-US" sz="2000" dirty="0" smtClean="0">
                <a:solidFill>
                  <a:schemeClr val="bg2"/>
                </a:solidFill>
              </a:rPr>
              <a:t> </a:t>
            </a:r>
            <a:r>
              <a:rPr lang="en-US" sz="2000" dirty="0" err="1" smtClean="0">
                <a:solidFill>
                  <a:schemeClr val="bg2"/>
                </a:solidFill>
              </a:rPr>
              <a:t>vụ</a:t>
            </a:r>
            <a:r>
              <a:rPr lang="en-US" sz="2000" dirty="0" smtClean="0">
                <a:solidFill>
                  <a:schemeClr val="bg2"/>
                </a:solidFill>
              </a:rPr>
              <a:t> 2</a:t>
            </a:r>
            <a:endParaRPr lang="en-US" sz="2000" dirty="0">
              <a:solidFill>
                <a:schemeClr val="bg2"/>
              </a:solidFill>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9" grpId="0" animBg="1"/>
      <p:bldP spid="13" grpId="0" animBg="1"/>
      <p:bldP spid="14"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22"/>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080087246"/>
              </p:ext>
            </p:extLst>
          </p:nvPr>
        </p:nvGraphicFramePr>
        <p:xfrm>
          <a:off x="446807" y="158093"/>
          <a:ext cx="8323119" cy="4846320"/>
        </p:xfrm>
        <a:graphic>
          <a:graphicData uri="http://schemas.openxmlformats.org/drawingml/2006/table">
            <a:tbl>
              <a:tblPr firstRow="1" bandRow="1">
                <a:tableStyleId>{2BE719FE-1227-42BF-B0EB-A53D78D4C6D8}</a:tableStyleId>
              </a:tblPr>
              <a:tblGrid>
                <a:gridCol w="8323119">
                  <a:extLst>
                    <a:ext uri="{9D8B030D-6E8A-4147-A177-3AD203B41FA5}">
                      <a16:colId xmlns:a16="http://schemas.microsoft.com/office/drawing/2014/main" val="1883639417"/>
                    </a:ext>
                  </a:extLst>
                </a:gridCol>
              </a:tblGrid>
              <a:tr h="382556">
                <a:tc>
                  <a:txBody>
                    <a:bodyPr/>
                    <a:lstStyle/>
                    <a:p>
                      <a:pPr marL="0" indent="0" algn="ctr">
                        <a:lnSpc>
                          <a:spcPct val="150000"/>
                        </a:lnSpc>
                        <a:buNone/>
                      </a:pPr>
                      <a:r>
                        <a:rPr lang="nl-NL" sz="1700" b="1" i="0" u="none" strike="noStrike" cap="none" dirty="0" smtClean="0">
                          <a:solidFill>
                            <a:srgbClr val="000000"/>
                          </a:solidFill>
                          <a:effectLst/>
                          <a:latin typeface="Arial"/>
                          <a:ea typeface="Arial"/>
                          <a:cs typeface="Arial"/>
                          <a:sym typeface="Arial"/>
                        </a:rPr>
                        <a:t>PHIẾU</a:t>
                      </a:r>
                      <a:r>
                        <a:rPr lang="nl-NL" sz="1700" b="1" i="0" u="none" strike="noStrike" cap="none" baseline="0" dirty="0" smtClean="0">
                          <a:solidFill>
                            <a:srgbClr val="000000"/>
                          </a:solidFill>
                          <a:effectLst/>
                          <a:latin typeface="Arial"/>
                          <a:ea typeface="Arial"/>
                          <a:cs typeface="Arial"/>
                          <a:sym typeface="Arial"/>
                        </a:rPr>
                        <a:t> HỌC TẬP</a:t>
                      </a:r>
                      <a:endParaRPr lang="nl-NL" sz="1700" b="1" i="0" u="none" strike="noStrike" cap="none" dirty="0" smtClean="0">
                        <a:solidFill>
                          <a:srgbClr val="000000"/>
                        </a:solidFill>
                        <a:effectLst/>
                        <a:latin typeface="Arial"/>
                        <a:ea typeface="Arial"/>
                        <a:cs typeface="Arial"/>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4869642"/>
                  </a:ext>
                </a:extLst>
              </a:tr>
              <a:tr h="3823532">
                <a:tc>
                  <a:txBody>
                    <a:bodyPr/>
                    <a:lstStyle/>
                    <a:p>
                      <a:pPr marL="0" indent="0" algn="just">
                        <a:lnSpc>
                          <a:spcPct val="150000"/>
                        </a:lnSpc>
                        <a:buNone/>
                      </a:pPr>
                      <a:r>
                        <a:rPr lang="nl-NL" sz="1700" b="0" i="0" u="none" strike="noStrike" cap="none" dirty="0" smtClean="0">
                          <a:solidFill>
                            <a:srgbClr val="000000"/>
                          </a:solidFill>
                          <a:effectLst/>
                          <a:latin typeface="Arial"/>
                          <a:ea typeface="Arial"/>
                          <a:cs typeface="Arial"/>
                          <a:sym typeface="Arial"/>
                        </a:rPr>
                        <a:t>1. Các thành tựu cơ bản của cuộc Cách mạng công nghiệp lần thứ hai ở cuối thế kỉ XIX – đầu thế kỉ XX.</a:t>
                      </a:r>
                    </a:p>
                    <a:p>
                      <a:pPr marL="342900" indent="-342900" algn="just">
                        <a:lnSpc>
                          <a:spcPct val="150000"/>
                        </a:lnSpc>
                        <a:buAutoNum type="arabicPeriod"/>
                      </a:pPr>
                      <a:endParaRPr lang="nl-NL" sz="1700" b="0" i="0" u="none" strike="noStrike" cap="none" dirty="0" smtClean="0">
                        <a:solidFill>
                          <a:srgbClr val="000000"/>
                        </a:solidFill>
                        <a:effectLst/>
                        <a:latin typeface="Arial"/>
                        <a:ea typeface="Arial"/>
                        <a:cs typeface="Arial"/>
                        <a:sym typeface="Arial"/>
                      </a:endParaRPr>
                    </a:p>
                    <a:p>
                      <a:pPr marL="342900" indent="-342900" algn="just">
                        <a:lnSpc>
                          <a:spcPct val="150000"/>
                        </a:lnSpc>
                        <a:buAutoNum type="arabicPeriod"/>
                      </a:pPr>
                      <a:endParaRPr lang="nl-NL" sz="1700" b="0" i="0" u="none" strike="noStrike" cap="none" dirty="0" smtClean="0">
                        <a:solidFill>
                          <a:srgbClr val="000000"/>
                        </a:solidFill>
                        <a:effectLst/>
                        <a:latin typeface="Arial"/>
                        <a:ea typeface="Arial"/>
                        <a:cs typeface="Arial"/>
                        <a:sym typeface="Arial"/>
                      </a:endParaRPr>
                    </a:p>
                    <a:p>
                      <a:pPr marL="342900" indent="-342900" algn="just">
                        <a:lnSpc>
                          <a:spcPct val="150000"/>
                        </a:lnSpc>
                        <a:buAutoNum type="arabicPeriod"/>
                      </a:pPr>
                      <a:endParaRPr lang="nl-NL" sz="1700" b="0" i="0" u="none" strike="noStrike" cap="none" dirty="0" smtClean="0">
                        <a:solidFill>
                          <a:srgbClr val="000000"/>
                        </a:solidFill>
                        <a:effectLst/>
                        <a:latin typeface="Arial"/>
                        <a:ea typeface="Arial"/>
                        <a:cs typeface="Arial"/>
                        <a:sym typeface="Arial"/>
                      </a:endParaRPr>
                    </a:p>
                    <a:p>
                      <a:pPr marL="0" indent="0" algn="just">
                        <a:lnSpc>
                          <a:spcPct val="150000"/>
                        </a:lnSpc>
                        <a:buNone/>
                      </a:pPr>
                      <a:endParaRPr lang="nl-NL" sz="1700" b="0" i="0" u="none" strike="noStrike" cap="none" dirty="0" smtClean="0">
                        <a:solidFill>
                          <a:srgbClr val="000000"/>
                        </a:solidFill>
                        <a:effectLst/>
                        <a:latin typeface="Arial"/>
                        <a:ea typeface="Arial"/>
                        <a:cs typeface="Arial"/>
                        <a:sym typeface="Arial"/>
                      </a:endParaRPr>
                    </a:p>
                    <a:p>
                      <a:pPr marL="0" indent="0" algn="just">
                        <a:lnSpc>
                          <a:spcPct val="150000"/>
                        </a:lnSpc>
                        <a:buNone/>
                      </a:pPr>
                      <a:endParaRPr lang="nl-NL" sz="1700" b="0" i="0" u="none" strike="noStrike" cap="none" dirty="0" smtClean="0">
                        <a:solidFill>
                          <a:srgbClr val="000000"/>
                        </a:solidFill>
                        <a:effectLst/>
                        <a:latin typeface="Arial"/>
                        <a:ea typeface="Arial"/>
                        <a:cs typeface="Arial"/>
                        <a:sym typeface="Arial"/>
                      </a:endParaRPr>
                    </a:p>
                    <a:p>
                      <a:pPr marL="0" indent="0" algn="just">
                        <a:lnSpc>
                          <a:spcPct val="150000"/>
                        </a:lnSpc>
                        <a:buNone/>
                      </a:pPr>
                      <a:endParaRPr lang="nl-NL" sz="1700" b="0" i="0" u="none" strike="noStrike" cap="none" dirty="0" smtClean="0">
                        <a:solidFill>
                          <a:srgbClr val="000000"/>
                        </a:solidFill>
                        <a:effectLst/>
                        <a:latin typeface="Arial"/>
                        <a:ea typeface="Arial"/>
                        <a:cs typeface="Arial"/>
                        <a:sym typeface="Arial"/>
                      </a:endParaRPr>
                    </a:p>
                    <a:p>
                      <a:pPr marL="0" indent="0" algn="just">
                        <a:lnSpc>
                          <a:spcPct val="150000"/>
                        </a:lnSpc>
                        <a:buNone/>
                      </a:pPr>
                      <a:r>
                        <a:rPr lang="nl-NL" sz="1700" b="0" i="0" u="none" strike="noStrike" cap="none" dirty="0" smtClean="0">
                          <a:solidFill>
                            <a:srgbClr val="000000"/>
                          </a:solidFill>
                          <a:effectLst/>
                          <a:latin typeface="Arial"/>
                          <a:ea typeface="Arial"/>
                          <a:cs typeface="Arial"/>
                          <a:sym typeface="Arial"/>
                        </a:rPr>
                        <a:t>2.</a:t>
                      </a:r>
                      <a:r>
                        <a:rPr lang="nl-NL" sz="1700" b="0" i="0" u="none" strike="noStrike" cap="none" baseline="0" dirty="0" smtClean="0">
                          <a:solidFill>
                            <a:srgbClr val="000000"/>
                          </a:solidFill>
                          <a:effectLst/>
                          <a:latin typeface="Arial"/>
                          <a:ea typeface="Arial"/>
                          <a:cs typeface="Arial"/>
                          <a:sym typeface="Arial"/>
                        </a:rPr>
                        <a:t> </a:t>
                      </a:r>
                      <a:r>
                        <a:rPr lang="nl-NL" sz="1700" b="0" i="0" u="none" strike="noStrike" cap="none" dirty="0" smtClean="0">
                          <a:solidFill>
                            <a:srgbClr val="000000"/>
                          </a:solidFill>
                          <a:effectLst/>
                          <a:latin typeface="Arial"/>
                          <a:ea typeface="Arial"/>
                          <a:cs typeface="Arial"/>
                          <a:sym typeface="Arial"/>
                        </a:rPr>
                        <a:t>Thông qua những tựu của cuộc Cách mạng công nghiệp lần thứ hai, hãy cho biết đặc trưng cơ bản của cuộc cách mạng này so với Cuộc cách mạng công nghiệp lần thứ nhất.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0493341"/>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282599919"/>
              </p:ext>
            </p:extLst>
          </p:nvPr>
        </p:nvGraphicFramePr>
        <p:xfrm>
          <a:off x="1494860" y="1484918"/>
          <a:ext cx="6227012" cy="2331720"/>
        </p:xfrm>
        <a:graphic>
          <a:graphicData uri="http://schemas.openxmlformats.org/drawingml/2006/table">
            <a:tbl>
              <a:tblPr firstRow="1" firstCol="1" bandRow="1">
                <a:tableStyleId>{2BE719FE-1227-42BF-B0EB-A53D78D4C6D8}</a:tableStyleId>
              </a:tblPr>
              <a:tblGrid>
                <a:gridCol w="2626338">
                  <a:extLst>
                    <a:ext uri="{9D8B030D-6E8A-4147-A177-3AD203B41FA5}">
                      <a16:colId xmlns:a16="http://schemas.microsoft.com/office/drawing/2014/main" val="561620423"/>
                    </a:ext>
                  </a:extLst>
                </a:gridCol>
                <a:gridCol w="3600674">
                  <a:extLst>
                    <a:ext uri="{9D8B030D-6E8A-4147-A177-3AD203B41FA5}">
                      <a16:colId xmlns:a16="http://schemas.microsoft.com/office/drawing/2014/main" val="233946770"/>
                    </a:ext>
                  </a:extLst>
                </a:gridCol>
              </a:tblGrid>
              <a:tr h="0">
                <a:tc>
                  <a:txBody>
                    <a:bodyPr/>
                    <a:lstStyle/>
                    <a:p>
                      <a:pPr algn="ctr">
                        <a:lnSpc>
                          <a:spcPct val="150000"/>
                        </a:lnSpc>
                        <a:spcBef>
                          <a:spcPts val="100"/>
                        </a:spcBef>
                        <a:spcAft>
                          <a:spcPts val="100"/>
                        </a:spcAft>
                      </a:pPr>
                      <a:r>
                        <a:rPr lang="nl-NL" sz="1700">
                          <a:effectLst/>
                        </a:rPr>
                        <a:t>Lĩnh vực</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dirty="0">
                          <a:effectLst/>
                        </a:rPr>
                        <a:t>Tên thành tựu</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6228146"/>
                  </a:ext>
                </a:extLst>
              </a:tr>
              <a:tr h="0">
                <a:tc>
                  <a:txBody>
                    <a:bodyPr/>
                    <a:lstStyle/>
                    <a:p>
                      <a:pPr algn="just">
                        <a:lnSpc>
                          <a:spcPct val="150000"/>
                        </a:lnSpc>
                        <a:spcBef>
                          <a:spcPts val="100"/>
                        </a:spcBef>
                        <a:spcAft>
                          <a:spcPts val="100"/>
                        </a:spcAft>
                      </a:pPr>
                      <a:r>
                        <a:rPr lang="nl-NL" sz="1700" dirty="0">
                          <a:effectLst/>
                        </a:rPr>
                        <a:t>Kĩ thuật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nl-NL" sz="1700">
                          <a:effectLst/>
                        </a:rPr>
                        <a:t>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718033"/>
                  </a:ext>
                </a:extLst>
              </a:tr>
              <a:tr h="0">
                <a:tc>
                  <a:txBody>
                    <a:bodyPr/>
                    <a:lstStyle/>
                    <a:p>
                      <a:pPr algn="just">
                        <a:lnSpc>
                          <a:spcPct val="150000"/>
                        </a:lnSpc>
                        <a:spcBef>
                          <a:spcPts val="100"/>
                        </a:spcBef>
                        <a:spcAft>
                          <a:spcPts val="100"/>
                        </a:spcAft>
                      </a:pPr>
                      <a:r>
                        <a:rPr lang="nl-NL" sz="1700">
                          <a:effectLst/>
                        </a:rPr>
                        <a:t>Năng lượng</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nl-NL" sz="1700">
                          <a:effectLst/>
                        </a:rPr>
                        <a:t>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8355304"/>
                  </a:ext>
                </a:extLst>
              </a:tr>
              <a:tr h="0">
                <a:tc>
                  <a:txBody>
                    <a:bodyPr/>
                    <a:lstStyle/>
                    <a:p>
                      <a:pPr algn="just">
                        <a:lnSpc>
                          <a:spcPct val="150000"/>
                        </a:lnSpc>
                        <a:spcBef>
                          <a:spcPts val="100"/>
                        </a:spcBef>
                        <a:spcAft>
                          <a:spcPts val="100"/>
                        </a:spcAft>
                      </a:pPr>
                      <a:r>
                        <a:rPr lang="nl-NL" sz="1700">
                          <a:effectLst/>
                        </a:rPr>
                        <a:t>Nguyên, nhiên liệu</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nl-NL" sz="1700" dirty="0">
                          <a:effectLst/>
                        </a:rPr>
                        <a:t>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8480543"/>
                  </a:ext>
                </a:extLst>
              </a:tr>
              <a:tr h="0">
                <a:tc>
                  <a:txBody>
                    <a:bodyPr/>
                    <a:lstStyle/>
                    <a:p>
                      <a:pPr algn="just">
                        <a:lnSpc>
                          <a:spcPct val="150000"/>
                        </a:lnSpc>
                        <a:spcBef>
                          <a:spcPts val="100"/>
                        </a:spcBef>
                        <a:spcAft>
                          <a:spcPts val="100"/>
                        </a:spcAft>
                      </a:pPr>
                      <a:r>
                        <a:rPr lang="nl-NL" sz="1700">
                          <a:effectLst/>
                        </a:rPr>
                        <a:t>Thông tin liên lạc</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nl-NL" sz="1700">
                          <a:effectLst/>
                        </a:rPr>
                        <a:t>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9499626"/>
                  </a:ext>
                </a:extLst>
              </a:tr>
              <a:tr h="0">
                <a:tc>
                  <a:txBody>
                    <a:bodyPr/>
                    <a:lstStyle/>
                    <a:p>
                      <a:pPr algn="just">
                        <a:lnSpc>
                          <a:spcPct val="150000"/>
                        </a:lnSpc>
                        <a:spcBef>
                          <a:spcPts val="100"/>
                        </a:spcBef>
                        <a:spcAft>
                          <a:spcPts val="100"/>
                        </a:spcAft>
                      </a:pPr>
                      <a:r>
                        <a:rPr lang="nl-NL" sz="1700">
                          <a:effectLst/>
                        </a:rPr>
                        <a:t>Giao thông vận tải</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nl-NL" sz="1700" dirty="0">
                          <a:effectLst/>
                        </a:rPr>
                        <a:t>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3052767"/>
                  </a:ext>
                </a:extLst>
              </a:tr>
            </a:tbl>
          </a:graphicData>
        </a:graphic>
      </p:graphicFrame>
    </p:spTree>
  </p:cSld>
  <p:clrMapOvr>
    <a:masterClrMapping/>
  </p:clrMapOvr>
  <p:transition>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ấm linh chi có tác dụng gì? Lợi ích và rủi ro | Vinm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543502" y="326593"/>
            <a:ext cx="3301134" cy="3165204"/>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stretch>
            <a:fillRect/>
          </a:stretch>
        </p:blipFill>
        <p:spPr>
          <a:xfrm>
            <a:off x="4028642" y="1539780"/>
            <a:ext cx="4720503" cy="32841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5706573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ấm linh chi có tác dụng gì? Lợi ích và rủi ro | Vinm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4372407" y="243173"/>
            <a:ext cx="4571741" cy="2837429"/>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3"/>
          <a:stretch>
            <a:fillRect/>
          </a:stretch>
        </p:blipFill>
        <p:spPr>
          <a:xfrm>
            <a:off x="460375" y="1924692"/>
            <a:ext cx="4527707" cy="29694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2347909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sp>
        <p:nvSpPr>
          <p:cNvPr id="11" name="Rectangle 10"/>
          <p:cNvSpPr/>
          <p:nvPr/>
        </p:nvSpPr>
        <p:spPr>
          <a:xfrm>
            <a:off x="581892" y="225532"/>
            <a:ext cx="282772" cy="325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2169;p30"/>
          <p:cNvSpPr txBox="1">
            <a:spLocks noGrp="1"/>
          </p:cNvSpPr>
          <p:nvPr>
            <p:ph type="title"/>
          </p:nvPr>
        </p:nvSpPr>
        <p:spPr>
          <a:xfrm>
            <a:off x="0" y="225533"/>
            <a:ext cx="914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mj-lt"/>
              </a:rPr>
              <a:t>K</a:t>
            </a:r>
            <a:r>
              <a:rPr lang="en" sz="3200" dirty="0">
                <a:solidFill>
                  <a:srgbClr val="366CA6"/>
                </a:solidFill>
                <a:latin typeface="+mj-lt"/>
              </a:rPr>
              <a:t>HỞI </a:t>
            </a:r>
            <a:r>
              <a:rPr lang="en" sz="3200" dirty="0" smtClean="0">
                <a:latin typeface="+mj-lt"/>
              </a:rPr>
              <a:t>ĐỘNG</a:t>
            </a:r>
            <a:endParaRPr sz="3200" dirty="0">
              <a:latin typeface="+mj-lt"/>
            </a:endParaRPr>
          </a:p>
        </p:txBody>
      </p:sp>
      <p:pic>
        <p:nvPicPr>
          <p:cNvPr id="2050" name="Picture 2" descr="Cha đẻ' của máy bay chưa có bằng trung học - Giáo dụ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19" y="1104467"/>
            <a:ext cx="4615902" cy="25946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4" name="Picture 6" descr="Những chuyến bay đầu tiên của anh em nhà Wright - WIKI"/>
          <p:cNvPicPr>
            <a:picLocks noChangeAspect="1" noChangeArrowheads="1"/>
          </p:cNvPicPr>
          <p:nvPr/>
        </p:nvPicPr>
        <p:blipFill rotWithShape="1">
          <a:blip r:embed="rId4">
            <a:extLst>
              <a:ext uri="{28A0092B-C50C-407E-A947-70E740481C1C}">
                <a14:useLocalDpi xmlns:a14="http://schemas.microsoft.com/office/drawing/2010/main" val="0"/>
              </a:ext>
            </a:extLst>
          </a:blip>
          <a:srcRect l="17595"/>
          <a:stretch/>
        </p:blipFill>
        <p:spPr bwMode="auto">
          <a:xfrm>
            <a:off x="5392744" y="1104466"/>
            <a:ext cx="3387197" cy="25946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023505" y="3932658"/>
            <a:ext cx="7096990" cy="1015663"/>
          </a:xfrm>
          <a:prstGeom prst="rect">
            <a:avLst/>
          </a:prstGeom>
        </p:spPr>
        <p:txBody>
          <a:bodyPr wrap="square">
            <a:spAutoFit/>
          </a:bodyPr>
          <a:lstStyle/>
          <a:p>
            <a:pPr marL="342900" indent="-342900" algn="ctr">
              <a:lnSpc>
                <a:spcPct val="150000"/>
              </a:lnSpc>
              <a:buFont typeface="Wingdings" panose="05000000000000000000" pitchFamily="2" charset="2"/>
              <a:buChar char="Ø"/>
            </a:pPr>
            <a:r>
              <a:rPr lang="fr-FR" sz="2000" dirty="0" err="1">
                <a:latin typeface="+mj-lt"/>
                <a:ea typeface="Calibri" panose="020F0502020204030204" pitchFamily="34" charset="0"/>
              </a:rPr>
              <a:t>Chiếc</a:t>
            </a:r>
            <a:r>
              <a:rPr lang="fr-FR" sz="2000" dirty="0">
                <a:latin typeface="+mj-lt"/>
                <a:ea typeface="Calibri" panose="020F0502020204030204" pitchFamily="34" charset="0"/>
              </a:rPr>
              <a:t> </a:t>
            </a:r>
            <a:r>
              <a:rPr lang="fr-FR" sz="2000" dirty="0" err="1">
                <a:latin typeface="+mj-lt"/>
                <a:ea typeface="Calibri" panose="020F0502020204030204" pitchFamily="34" charset="0"/>
              </a:rPr>
              <a:t>máy</a:t>
            </a:r>
            <a:r>
              <a:rPr lang="fr-FR" sz="2000" dirty="0">
                <a:latin typeface="+mj-lt"/>
                <a:ea typeface="Calibri" panose="020F0502020204030204" pitchFamily="34" charset="0"/>
              </a:rPr>
              <a:t> </a:t>
            </a:r>
            <a:r>
              <a:rPr lang="fr-FR" sz="2000" dirty="0" err="1">
                <a:latin typeface="+mj-lt"/>
                <a:ea typeface="Calibri" panose="020F0502020204030204" pitchFamily="34" charset="0"/>
              </a:rPr>
              <a:t>bay</a:t>
            </a:r>
            <a:r>
              <a:rPr lang="fr-FR" sz="2000" dirty="0">
                <a:latin typeface="+mj-lt"/>
                <a:ea typeface="Calibri" panose="020F0502020204030204" pitchFamily="34" charset="0"/>
              </a:rPr>
              <a:t> </a:t>
            </a:r>
            <a:r>
              <a:rPr lang="fr-FR" sz="2000" dirty="0" err="1">
                <a:latin typeface="+mj-lt"/>
                <a:ea typeface="Calibri" panose="020F0502020204030204" pitchFamily="34" charset="0"/>
              </a:rPr>
              <a:t>đầu</a:t>
            </a:r>
            <a:r>
              <a:rPr lang="fr-FR" sz="2000" dirty="0">
                <a:latin typeface="+mj-lt"/>
                <a:ea typeface="Calibri" panose="020F0502020204030204" pitchFamily="34" charset="0"/>
              </a:rPr>
              <a:t> </a:t>
            </a:r>
            <a:r>
              <a:rPr lang="fr-FR" sz="2000" dirty="0" err="1">
                <a:latin typeface="+mj-lt"/>
                <a:ea typeface="Calibri" panose="020F0502020204030204" pitchFamily="34" charset="0"/>
              </a:rPr>
              <a:t>tiên</a:t>
            </a:r>
            <a:r>
              <a:rPr lang="fr-FR" sz="2000" dirty="0">
                <a:latin typeface="+mj-lt"/>
                <a:ea typeface="Calibri" panose="020F0502020204030204" pitchFamily="34" charset="0"/>
              </a:rPr>
              <a:t> </a:t>
            </a:r>
            <a:r>
              <a:rPr lang="fr-FR" sz="2000" dirty="0" err="1">
                <a:latin typeface="+mj-lt"/>
                <a:ea typeface="Calibri" panose="020F0502020204030204" pitchFamily="34" charset="0"/>
              </a:rPr>
              <a:t>trên</a:t>
            </a:r>
            <a:r>
              <a:rPr lang="fr-FR" sz="2000" dirty="0">
                <a:latin typeface="+mj-lt"/>
                <a:ea typeface="Calibri" panose="020F0502020204030204" pitchFamily="34" charset="0"/>
              </a:rPr>
              <a:t> </a:t>
            </a:r>
            <a:r>
              <a:rPr lang="fr-FR" sz="2000" dirty="0" err="1">
                <a:latin typeface="+mj-lt"/>
                <a:ea typeface="Calibri" panose="020F0502020204030204" pitchFamily="34" charset="0"/>
              </a:rPr>
              <a:t>thế</a:t>
            </a:r>
            <a:r>
              <a:rPr lang="fr-FR" sz="2000" dirty="0">
                <a:latin typeface="+mj-lt"/>
                <a:ea typeface="Calibri" panose="020F0502020204030204" pitchFamily="34" charset="0"/>
              </a:rPr>
              <a:t> </a:t>
            </a:r>
            <a:r>
              <a:rPr lang="fr-FR" sz="2000" dirty="0" err="1">
                <a:latin typeface="+mj-lt"/>
                <a:ea typeface="Calibri" panose="020F0502020204030204" pitchFamily="34" charset="0"/>
              </a:rPr>
              <a:t>giới</a:t>
            </a:r>
            <a:r>
              <a:rPr lang="fr-FR" sz="2000" dirty="0">
                <a:latin typeface="+mj-lt"/>
                <a:ea typeface="Calibri" panose="020F0502020204030204" pitchFamily="34" charset="0"/>
              </a:rPr>
              <a:t> ra </a:t>
            </a:r>
            <a:r>
              <a:rPr lang="fr-FR" sz="2000" dirty="0" err="1">
                <a:latin typeface="+mj-lt"/>
                <a:ea typeface="Calibri" panose="020F0502020204030204" pitchFamily="34" charset="0"/>
              </a:rPr>
              <a:t>đời</a:t>
            </a:r>
            <a:r>
              <a:rPr lang="fr-FR" sz="2000" dirty="0">
                <a:latin typeface="+mj-lt"/>
                <a:ea typeface="Calibri" panose="020F0502020204030204" pitchFamily="34" charset="0"/>
              </a:rPr>
              <a:t> </a:t>
            </a:r>
            <a:r>
              <a:rPr lang="fr-FR" sz="2000" dirty="0" err="1">
                <a:latin typeface="+mj-lt"/>
                <a:ea typeface="Calibri" panose="020F0502020204030204" pitchFamily="34" charset="0"/>
              </a:rPr>
              <a:t>vào</a:t>
            </a:r>
            <a:r>
              <a:rPr lang="fr-FR" sz="2000" dirty="0">
                <a:latin typeface="+mj-lt"/>
                <a:ea typeface="Calibri" panose="020F0502020204030204" pitchFamily="34" charset="0"/>
              </a:rPr>
              <a:t> </a:t>
            </a:r>
            <a:r>
              <a:rPr lang="fr-FR" sz="2000" dirty="0" err="1">
                <a:latin typeface="+mj-lt"/>
                <a:ea typeface="Calibri" panose="020F0502020204030204" pitchFamily="34" charset="0"/>
              </a:rPr>
              <a:t>năm</a:t>
            </a:r>
            <a:r>
              <a:rPr lang="fr-FR" sz="2000" dirty="0">
                <a:latin typeface="+mj-lt"/>
                <a:ea typeface="Calibri" panose="020F0502020204030204" pitchFamily="34" charset="0"/>
              </a:rPr>
              <a:t> 1903, do </a:t>
            </a:r>
            <a:r>
              <a:rPr lang="fr-FR" sz="2000" dirty="0" err="1">
                <a:latin typeface="+mj-lt"/>
                <a:ea typeface="Calibri" panose="020F0502020204030204" pitchFamily="34" charset="0"/>
              </a:rPr>
              <a:t>hai</a:t>
            </a:r>
            <a:r>
              <a:rPr lang="fr-FR" sz="2000" dirty="0">
                <a:latin typeface="+mj-lt"/>
                <a:ea typeface="Calibri" panose="020F0502020204030204" pitchFamily="34" charset="0"/>
              </a:rPr>
              <a:t> </a:t>
            </a:r>
            <a:r>
              <a:rPr lang="fr-FR" sz="2000" dirty="0" err="1">
                <a:latin typeface="+mj-lt"/>
                <a:ea typeface="Calibri" panose="020F0502020204030204" pitchFamily="34" charset="0"/>
              </a:rPr>
              <a:t>anh</a:t>
            </a:r>
            <a:r>
              <a:rPr lang="fr-FR" sz="2000" dirty="0">
                <a:latin typeface="+mj-lt"/>
                <a:ea typeface="Calibri" panose="020F0502020204030204" pitchFamily="34" charset="0"/>
              </a:rPr>
              <a:t> </a:t>
            </a:r>
            <a:r>
              <a:rPr lang="fr-FR" sz="2000" dirty="0" err="1">
                <a:latin typeface="+mj-lt"/>
                <a:ea typeface="Calibri" panose="020F0502020204030204" pitchFamily="34" charset="0"/>
              </a:rPr>
              <a:t>em</a:t>
            </a:r>
            <a:r>
              <a:rPr lang="fr-FR" sz="2000" dirty="0">
                <a:latin typeface="+mj-lt"/>
                <a:ea typeface="Calibri" panose="020F0502020204030204" pitchFamily="34" charset="0"/>
              </a:rPr>
              <a:t> </a:t>
            </a:r>
            <a:r>
              <a:rPr lang="fr-FR" sz="2000" dirty="0" err="1">
                <a:latin typeface="+mj-lt"/>
                <a:ea typeface="Calibri" panose="020F0502020204030204" pitchFamily="34" charset="0"/>
              </a:rPr>
              <a:t>nhà</a:t>
            </a:r>
            <a:r>
              <a:rPr lang="fr-FR" sz="2000" dirty="0">
                <a:latin typeface="+mj-lt"/>
                <a:ea typeface="Calibri" panose="020F0502020204030204" pitchFamily="34" charset="0"/>
              </a:rPr>
              <a:t> Rai </a:t>
            </a:r>
            <a:r>
              <a:rPr lang="fr-FR" sz="2000" dirty="0" smtClean="0">
                <a:latin typeface="+mj-lt"/>
                <a:ea typeface="Calibri" panose="020F0502020204030204" pitchFamily="34" charset="0"/>
              </a:rPr>
              <a:t>(Wright) </a:t>
            </a:r>
            <a:r>
              <a:rPr lang="fr-FR" sz="2000" dirty="0" err="1" smtClean="0">
                <a:latin typeface="+mj-lt"/>
                <a:ea typeface="Calibri" panose="020F0502020204030204" pitchFamily="34" charset="0"/>
              </a:rPr>
              <a:t>phát</a:t>
            </a:r>
            <a:r>
              <a:rPr lang="fr-FR" sz="2000" dirty="0" smtClean="0">
                <a:latin typeface="+mj-lt"/>
                <a:ea typeface="Calibri" panose="020F0502020204030204" pitchFamily="34" charset="0"/>
              </a:rPr>
              <a:t> </a:t>
            </a:r>
            <a:r>
              <a:rPr lang="fr-FR" sz="2000" dirty="0" err="1">
                <a:latin typeface="+mj-lt"/>
                <a:ea typeface="Calibri" panose="020F0502020204030204" pitchFamily="34" charset="0"/>
              </a:rPr>
              <a:t>minh</a:t>
            </a:r>
            <a:r>
              <a:rPr lang="fr-FR" sz="2000" dirty="0">
                <a:latin typeface="+mj-lt"/>
                <a:ea typeface="Calibri" panose="020F0502020204030204" pitchFamily="34" charset="0"/>
              </a:rPr>
              <a:t>. </a:t>
            </a:r>
            <a:endParaRPr lang="en-US" sz="2000" dirty="0">
              <a:latin typeface="+mj-lt"/>
            </a:endParaRPr>
          </a:p>
        </p:txBody>
      </p:sp>
      <p:pic>
        <p:nvPicPr>
          <p:cNvPr id="18"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50719" y="101396"/>
            <a:ext cx="1558635" cy="738404"/>
          </a:xfrm>
          <a:prstGeom prst="rect">
            <a:avLst/>
          </a:prstGeom>
        </p:spPr>
      </p:pic>
    </p:spTree>
    <p:extLst>
      <p:ext uri="{BB962C8B-B14F-4D97-AF65-F5344CB8AC3E}">
        <p14:creationId xmlns:p14="http://schemas.microsoft.com/office/powerpoint/2010/main" val="1020814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 calcmode="lin" valueType="num">
                                      <p:cBhvr>
                                        <p:cTn id="12" dur="500" fill="hold"/>
                                        <p:tgtEl>
                                          <p:spTgt spid="2054"/>
                                        </p:tgtEl>
                                        <p:attrNameLst>
                                          <p:attrName>ppt_w</p:attrName>
                                        </p:attrNameLst>
                                      </p:cBhvr>
                                      <p:tavLst>
                                        <p:tav tm="0">
                                          <p:val>
                                            <p:fltVal val="0"/>
                                          </p:val>
                                        </p:tav>
                                        <p:tav tm="100000">
                                          <p:val>
                                            <p:strVal val="#ppt_w"/>
                                          </p:val>
                                        </p:tav>
                                      </p:tavLst>
                                    </p:anim>
                                    <p:anim calcmode="lin" valueType="num">
                                      <p:cBhvr>
                                        <p:cTn id="13" dur="500" fill="hold"/>
                                        <p:tgtEl>
                                          <p:spTgt spid="2054"/>
                                        </p:tgtEl>
                                        <p:attrNameLst>
                                          <p:attrName>ppt_h</p:attrName>
                                        </p:attrNameLst>
                                      </p:cBhvr>
                                      <p:tavLst>
                                        <p:tav tm="0">
                                          <p:val>
                                            <p:fltVal val="0"/>
                                          </p:val>
                                        </p:tav>
                                        <p:tav tm="100000">
                                          <p:val>
                                            <p:strVal val="#ppt_h"/>
                                          </p:val>
                                        </p:tav>
                                      </p:tavLst>
                                    </p:anim>
                                    <p:anim calcmode="lin" valueType="num">
                                      <p:cBhvr>
                                        <p:cTn id="14" dur="500" fill="hold"/>
                                        <p:tgtEl>
                                          <p:spTgt spid="2054"/>
                                        </p:tgtEl>
                                        <p:attrNameLst>
                                          <p:attrName>style.rotation</p:attrName>
                                        </p:attrNameLst>
                                      </p:cBhvr>
                                      <p:tavLst>
                                        <p:tav tm="0">
                                          <p:val>
                                            <p:fltVal val="90"/>
                                          </p:val>
                                        </p:tav>
                                        <p:tav tm="100000">
                                          <p:val>
                                            <p:fltVal val="0"/>
                                          </p:val>
                                        </p:tav>
                                      </p:tavLst>
                                    </p:anim>
                                    <p:animEffect transition="in" filter="fade">
                                      <p:cBhvr>
                                        <p:cTn id="15" dur="500"/>
                                        <p:tgtEl>
                                          <p:spTgt spid="205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44"/>
        <p:cNvGrpSpPr/>
        <p:nvPr/>
      </p:nvGrpSpPr>
      <p:grpSpPr>
        <a:xfrm>
          <a:off x="0" y="0"/>
          <a:ext cx="0" cy="0"/>
          <a:chOff x="0" y="0"/>
          <a:chExt cx="0" cy="0"/>
        </a:xfrm>
      </p:grpSpPr>
      <p:sp>
        <p:nvSpPr>
          <p:cNvPr id="73" name="Rectangle 72">
            <a:extLst>
              <a:ext uri="{FF2B5EF4-FFF2-40B4-BE49-F238E27FC236}">
                <a16:creationId xmlns:a16="http://schemas.microsoft.com/office/drawing/2014/main" id="{B3AB7224-53CE-4573-9D68-BA6E4B7B166F}"/>
              </a:ext>
            </a:extLst>
          </p:cNvPr>
          <p:cNvSpPr/>
          <p:nvPr/>
        </p:nvSpPr>
        <p:spPr>
          <a:xfrm>
            <a:off x="5627510" y="0"/>
            <a:ext cx="477123" cy="2865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760726662"/>
              </p:ext>
            </p:extLst>
          </p:nvPr>
        </p:nvGraphicFramePr>
        <p:xfrm>
          <a:off x="0" y="0"/>
          <a:ext cx="9144000" cy="5156043"/>
        </p:xfrm>
        <a:graphic>
          <a:graphicData uri="http://schemas.openxmlformats.org/drawingml/2006/table">
            <a:tbl>
              <a:tblPr firstRow="1" firstCol="1" bandRow="1">
                <a:tableStyleId>{2BE719FE-1227-42BF-B0EB-A53D78D4C6D8}</a:tableStyleId>
              </a:tblPr>
              <a:tblGrid>
                <a:gridCol w="1963882">
                  <a:extLst>
                    <a:ext uri="{9D8B030D-6E8A-4147-A177-3AD203B41FA5}">
                      <a16:colId xmlns:a16="http://schemas.microsoft.com/office/drawing/2014/main" val="2050076536"/>
                    </a:ext>
                  </a:extLst>
                </a:gridCol>
                <a:gridCol w="7180118">
                  <a:extLst>
                    <a:ext uri="{9D8B030D-6E8A-4147-A177-3AD203B41FA5}">
                      <a16:colId xmlns:a16="http://schemas.microsoft.com/office/drawing/2014/main" val="2854333703"/>
                    </a:ext>
                  </a:extLst>
                </a:gridCol>
              </a:tblGrid>
              <a:tr h="398937">
                <a:tc>
                  <a:txBody>
                    <a:bodyPr/>
                    <a:lstStyle/>
                    <a:p>
                      <a:pPr algn="ctr">
                        <a:lnSpc>
                          <a:spcPct val="150000"/>
                        </a:lnSpc>
                        <a:spcBef>
                          <a:spcPts val="100"/>
                        </a:spcBef>
                        <a:spcAft>
                          <a:spcPts val="100"/>
                        </a:spcAft>
                      </a:pPr>
                      <a:r>
                        <a:rPr lang="nl-NL" sz="1800" b="1" dirty="0">
                          <a:solidFill>
                            <a:schemeClr val="bg1"/>
                          </a:solidFill>
                          <a:effectLst/>
                        </a:rPr>
                        <a:t>Lĩnh vực</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209" marR="602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6A42"/>
                    </a:solidFill>
                  </a:tcPr>
                </a:tc>
                <a:tc>
                  <a:txBody>
                    <a:bodyPr/>
                    <a:lstStyle/>
                    <a:p>
                      <a:pPr algn="ctr">
                        <a:lnSpc>
                          <a:spcPct val="150000"/>
                        </a:lnSpc>
                        <a:spcBef>
                          <a:spcPts val="100"/>
                        </a:spcBef>
                        <a:spcAft>
                          <a:spcPts val="100"/>
                        </a:spcAft>
                      </a:pPr>
                      <a:r>
                        <a:rPr lang="nl-NL" sz="1800" b="1" dirty="0">
                          <a:solidFill>
                            <a:schemeClr val="bg1"/>
                          </a:solidFill>
                          <a:effectLst/>
                        </a:rPr>
                        <a:t>Tên thành tựu</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209" marR="602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6A42"/>
                    </a:solidFill>
                  </a:tcPr>
                </a:tc>
                <a:extLst>
                  <a:ext uri="{0D108BD9-81ED-4DB2-BD59-A6C34878D82A}">
                    <a16:rowId xmlns:a16="http://schemas.microsoft.com/office/drawing/2014/main" val="237663345"/>
                  </a:ext>
                </a:extLst>
              </a:tr>
              <a:tr h="1746860">
                <a:tc>
                  <a:txBody>
                    <a:bodyPr/>
                    <a:lstStyle/>
                    <a:p>
                      <a:pPr algn="ctr">
                        <a:lnSpc>
                          <a:spcPct val="150000"/>
                        </a:lnSpc>
                        <a:spcBef>
                          <a:spcPts val="100"/>
                        </a:spcBef>
                        <a:spcAft>
                          <a:spcPts val="100"/>
                        </a:spcAft>
                      </a:pPr>
                      <a:r>
                        <a:rPr lang="nl-NL" sz="1800" dirty="0">
                          <a:effectLst/>
                        </a:rPr>
                        <a:t>Kĩ thuật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209" marR="602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just">
                        <a:lnSpc>
                          <a:spcPct val="150000"/>
                        </a:lnSpc>
                        <a:spcBef>
                          <a:spcPts val="100"/>
                        </a:spcBef>
                        <a:spcAft>
                          <a:spcPts val="1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209" marR="602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8356526"/>
                  </a:ext>
                </a:extLst>
              </a:tr>
              <a:tr h="2997703">
                <a:tc>
                  <a:txBody>
                    <a:bodyPr/>
                    <a:lstStyle/>
                    <a:p>
                      <a:pPr algn="ctr">
                        <a:lnSpc>
                          <a:spcPct val="150000"/>
                        </a:lnSpc>
                        <a:spcBef>
                          <a:spcPts val="100"/>
                        </a:spcBef>
                        <a:spcAft>
                          <a:spcPts val="100"/>
                        </a:spcAft>
                      </a:pPr>
                      <a:r>
                        <a:rPr lang="nl-NL" sz="1800" dirty="0">
                          <a:effectLst/>
                        </a:rPr>
                        <a:t>Năng lượng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209" marR="602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just">
                        <a:lnSpc>
                          <a:spcPct val="150000"/>
                        </a:lnSpc>
                        <a:spcBef>
                          <a:spcPts val="100"/>
                        </a:spcBef>
                        <a:spcAft>
                          <a:spcPts val="1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209" marR="602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1436564"/>
                  </a:ext>
                </a:extLst>
              </a:tr>
            </a:tbl>
          </a:graphicData>
        </a:graphic>
      </p:graphicFrame>
      <p:sp>
        <p:nvSpPr>
          <p:cNvPr id="4" name="Rectangle 3"/>
          <p:cNvSpPr/>
          <p:nvPr/>
        </p:nvSpPr>
        <p:spPr>
          <a:xfrm>
            <a:off x="1963882" y="400857"/>
            <a:ext cx="7180118" cy="1671098"/>
          </a:xfrm>
          <a:prstGeom prst="rect">
            <a:avLst/>
          </a:prstGeom>
        </p:spPr>
        <p:txBody>
          <a:bodyPr wrap="square">
            <a:spAutoFit/>
          </a:bodyPr>
          <a:lstStyle/>
          <a:p>
            <a:pPr marL="285750" indent="-285750" algn="just">
              <a:lnSpc>
                <a:spcPct val="150000"/>
              </a:lnSpc>
              <a:spcBef>
                <a:spcPts val="100"/>
              </a:spcBef>
              <a:spcAft>
                <a:spcPts val="100"/>
              </a:spcAft>
              <a:buFont typeface="Wingdings" panose="05000000000000000000" pitchFamily="2" charset="2"/>
              <a:buChar char="§"/>
            </a:pPr>
            <a:r>
              <a:rPr lang="nl-NL" sz="1700" dirty="0"/>
              <a:t>Kĩ thuật luyện kim được cải tiến, với việc sử dụng lò Bét-xme và lò Mác-tanh. </a:t>
            </a:r>
            <a:endParaRPr lang="nl-NL" sz="1700" dirty="0" smtClean="0"/>
          </a:p>
          <a:p>
            <a:pPr marL="285750" indent="-285750" algn="just">
              <a:lnSpc>
                <a:spcPct val="150000"/>
              </a:lnSpc>
              <a:spcBef>
                <a:spcPts val="100"/>
              </a:spcBef>
              <a:spcAft>
                <a:spcPts val="100"/>
              </a:spcAft>
              <a:buFont typeface="Wingdings" panose="05000000000000000000" pitchFamily="2" charset="2"/>
              <a:buChar char="§"/>
            </a:pPr>
            <a:r>
              <a:rPr lang="nl-NL" sz="1700" dirty="0" smtClean="0"/>
              <a:t>Tuôc </a:t>
            </a:r>
            <a:r>
              <a:rPr lang="nl-NL" sz="1700" dirty="0"/>
              <a:t>bin phát điện được sử dụng để cung cập điện năng. </a:t>
            </a:r>
            <a:endParaRPr lang="nl-NL" sz="1700" dirty="0" smtClean="0"/>
          </a:p>
          <a:p>
            <a:pPr marL="285750" indent="-285750" algn="just">
              <a:lnSpc>
                <a:spcPct val="150000"/>
              </a:lnSpc>
              <a:spcBef>
                <a:spcPts val="100"/>
              </a:spcBef>
              <a:spcAft>
                <a:spcPts val="100"/>
              </a:spcAft>
              <a:buFont typeface="Wingdings" panose="05000000000000000000" pitchFamily="2" charset="2"/>
              <a:buChar char="§"/>
            </a:pPr>
            <a:r>
              <a:rPr lang="nl-NL" sz="1700" dirty="0" smtClean="0"/>
              <a:t>Thép </a:t>
            </a:r>
            <a:r>
              <a:rPr lang="nl-NL" sz="1700" dirty="0"/>
              <a:t>được sản </a:t>
            </a:r>
            <a:r>
              <a:rPr lang="nl-NL" sz="1700" dirty="0" smtClean="0"/>
              <a:t>xuất </a:t>
            </a:r>
            <a:r>
              <a:rPr lang="nl-NL" sz="1700" dirty="0"/>
              <a:t>với số lượng lớn và giá thành hạ nhanh chóng.</a:t>
            </a:r>
            <a:endParaRPr lang="en-US" sz="17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963882" y="2194784"/>
            <a:ext cx="7180118" cy="2890535"/>
          </a:xfrm>
          <a:prstGeom prst="rect">
            <a:avLst/>
          </a:prstGeom>
        </p:spPr>
        <p:txBody>
          <a:bodyPr wrap="square">
            <a:spAutoFit/>
          </a:bodyPr>
          <a:lstStyle/>
          <a:p>
            <a:pPr marL="285750" indent="-285750" algn="just">
              <a:lnSpc>
                <a:spcPct val="150000"/>
              </a:lnSpc>
              <a:spcBef>
                <a:spcPts val="100"/>
              </a:spcBef>
              <a:spcAft>
                <a:spcPts val="100"/>
              </a:spcAft>
              <a:buFont typeface="Wingdings" panose="05000000000000000000" pitchFamily="2" charset="2"/>
              <a:buChar char="§"/>
            </a:pPr>
            <a:r>
              <a:rPr lang="nl-NL" sz="1700" dirty="0" smtClean="0"/>
              <a:t>Năm </a:t>
            </a:r>
            <a:r>
              <a:rPr lang="nl-NL" sz="1700" dirty="0"/>
              <a:t>1879, Thô-mát Ê-đi-xơn phát minh ra bóng đèn điện có khả năng ứng dụng rộng rãi trong thực tế.</a:t>
            </a:r>
            <a:endParaRPr lang="en-US" sz="1700" dirty="0"/>
          </a:p>
          <a:p>
            <a:pPr marL="285750" indent="-285750" algn="just">
              <a:lnSpc>
                <a:spcPct val="150000"/>
              </a:lnSpc>
              <a:spcBef>
                <a:spcPts val="100"/>
              </a:spcBef>
              <a:spcAft>
                <a:spcPts val="100"/>
              </a:spcAft>
              <a:buFont typeface="Wingdings" panose="05000000000000000000" pitchFamily="2" charset="2"/>
              <a:buChar char="§"/>
            </a:pPr>
            <a:r>
              <a:rPr lang="nl-NL" sz="1700" dirty="0" smtClean="0"/>
              <a:t>Năm </a:t>
            </a:r>
            <a:r>
              <a:rPr lang="nl-NL" sz="1700" dirty="0"/>
              <a:t>1891, kĩ sư người Nga là Đô-rô-vôn-xki đã chế tạo thành công máy phát điện và động cơ điện xoay </a:t>
            </a:r>
            <a:r>
              <a:rPr lang="nl-NL" sz="1700" dirty="0" smtClean="0"/>
              <a:t>chiều</a:t>
            </a:r>
            <a:r>
              <a:rPr lang="nl-NL" sz="1700" dirty="0"/>
              <a:t>,</a:t>
            </a:r>
            <a:r>
              <a:rPr lang="nl-NL" sz="1700" dirty="0" smtClean="0"/>
              <a:t> </a:t>
            </a:r>
            <a:r>
              <a:rPr lang="nl-NL" sz="1700" dirty="0"/>
              <a:t>được sử dụng để cung cấp năng lượng cho nhiều nhà máy.</a:t>
            </a:r>
            <a:endParaRPr lang="en-US" sz="1700" dirty="0"/>
          </a:p>
          <a:p>
            <a:pPr marL="285750" indent="-285750" algn="just">
              <a:lnSpc>
                <a:spcPct val="150000"/>
              </a:lnSpc>
              <a:spcBef>
                <a:spcPts val="100"/>
              </a:spcBef>
              <a:spcAft>
                <a:spcPts val="100"/>
              </a:spcAft>
              <a:buFont typeface="Wingdings" panose="05000000000000000000" pitchFamily="2" charset="2"/>
              <a:buChar char="§"/>
            </a:pPr>
            <a:r>
              <a:rPr lang="nl-NL" sz="1700" dirty="0" smtClean="0"/>
              <a:t>Điện </a:t>
            </a:r>
            <a:r>
              <a:rPr lang="nl-NL" sz="1700" dirty="0"/>
              <a:t>năng, động cơ đốt trong tiếp tục được cải tiến, ứng dụng trong thời kì này.</a:t>
            </a:r>
            <a:endParaRPr lang="en-US" sz="17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44"/>
        <p:cNvGrpSpPr/>
        <p:nvPr/>
      </p:nvGrpSpPr>
      <p:grpSpPr>
        <a:xfrm>
          <a:off x="0" y="0"/>
          <a:ext cx="0" cy="0"/>
          <a:chOff x="0" y="0"/>
          <a:chExt cx="0" cy="0"/>
        </a:xfrm>
      </p:grpSpPr>
      <p:sp>
        <p:nvSpPr>
          <p:cNvPr id="73" name="Rectangle 72">
            <a:extLst>
              <a:ext uri="{FF2B5EF4-FFF2-40B4-BE49-F238E27FC236}">
                <a16:creationId xmlns:a16="http://schemas.microsoft.com/office/drawing/2014/main" id="{B3AB7224-53CE-4573-9D68-BA6E4B7B166F}"/>
              </a:ext>
            </a:extLst>
          </p:cNvPr>
          <p:cNvSpPr/>
          <p:nvPr/>
        </p:nvSpPr>
        <p:spPr>
          <a:xfrm>
            <a:off x="5627510" y="0"/>
            <a:ext cx="477123" cy="2865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356533168"/>
              </p:ext>
            </p:extLst>
          </p:nvPr>
        </p:nvGraphicFramePr>
        <p:xfrm>
          <a:off x="0" y="0"/>
          <a:ext cx="9144000" cy="5143499"/>
        </p:xfrm>
        <a:graphic>
          <a:graphicData uri="http://schemas.openxmlformats.org/drawingml/2006/table">
            <a:tbl>
              <a:tblPr firstRow="1" firstCol="1" bandRow="1">
                <a:tableStyleId>{2BE719FE-1227-42BF-B0EB-A53D78D4C6D8}</a:tableStyleId>
              </a:tblPr>
              <a:tblGrid>
                <a:gridCol w="1922318">
                  <a:extLst>
                    <a:ext uri="{9D8B030D-6E8A-4147-A177-3AD203B41FA5}">
                      <a16:colId xmlns:a16="http://schemas.microsoft.com/office/drawing/2014/main" val="2050076536"/>
                    </a:ext>
                  </a:extLst>
                </a:gridCol>
                <a:gridCol w="7221682">
                  <a:extLst>
                    <a:ext uri="{9D8B030D-6E8A-4147-A177-3AD203B41FA5}">
                      <a16:colId xmlns:a16="http://schemas.microsoft.com/office/drawing/2014/main" val="2854333703"/>
                    </a:ext>
                  </a:extLst>
                </a:gridCol>
              </a:tblGrid>
              <a:tr h="549954">
                <a:tc>
                  <a:txBody>
                    <a:bodyPr/>
                    <a:lstStyle/>
                    <a:p>
                      <a:pPr algn="ctr">
                        <a:lnSpc>
                          <a:spcPct val="150000"/>
                        </a:lnSpc>
                        <a:spcBef>
                          <a:spcPts val="100"/>
                        </a:spcBef>
                        <a:spcAft>
                          <a:spcPts val="100"/>
                        </a:spcAft>
                      </a:pPr>
                      <a:r>
                        <a:rPr lang="nl-NL" sz="1600" b="1" dirty="0">
                          <a:solidFill>
                            <a:schemeClr val="bg1"/>
                          </a:solidFill>
                          <a:effectLst/>
                        </a:rPr>
                        <a:t>Lĩnh vực</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209" marR="602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6A42"/>
                    </a:solidFill>
                  </a:tcPr>
                </a:tc>
                <a:tc>
                  <a:txBody>
                    <a:bodyPr/>
                    <a:lstStyle/>
                    <a:p>
                      <a:pPr algn="ctr">
                        <a:lnSpc>
                          <a:spcPct val="150000"/>
                        </a:lnSpc>
                        <a:spcBef>
                          <a:spcPts val="100"/>
                        </a:spcBef>
                        <a:spcAft>
                          <a:spcPts val="100"/>
                        </a:spcAft>
                      </a:pPr>
                      <a:r>
                        <a:rPr lang="nl-NL" sz="1600" b="1" dirty="0">
                          <a:solidFill>
                            <a:schemeClr val="bg1"/>
                          </a:solidFill>
                          <a:effectLst/>
                        </a:rPr>
                        <a:t>Tên thành tựu</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209" marR="602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6A42"/>
                    </a:solidFill>
                  </a:tcPr>
                </a:tc>
                <a:extLst>
                  <a:ext uri="{0D108BD9-81ED-4DB2-BD59-A6C34878D82A}">
                    <a16:rowId xmlns:a16="http://schemas.microsoft.com/office/drawing/2014/main" val="237663345"/>
                  </a:ext>
                </a:extLst>
              </a:tr>
              <a:tr h="1719715">
                <a:tc>
                  <a:txBody>
                    <a:bodyPr/>
                    <a:lstStyle/>
                    <a:p>
                      <a:pPr algn="ctr">
                        <a:lnSpc>
                          <a:spcPct val="150000"/>
                        </a:lnSpc>
                        <a:spcBef>
                          <a:spcPts val="100"/>
                        </a:spcBef>
                        <a:spcAft>
                          <a:spcPts val="100"/>
                        </a:spcAft>
                      </a:pPr>
                      <a:r>
                        <a:rPr lang="nl-NL" sz="1600" dirty="0" smtClean="0">
                          <a:effectLst/>
                        </a:rPr>
                        <a:t>Nguyên,</a:t>
                      </a:r>
                      <a:r>
                        <a:rPr lang="nl-NL" sz="1600" baseline="0" dirty="0" smtClean="0">
                          <a:effectLst/>
                        </a:rPr>
                        <a:t> nhiên liệu</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0209" marR="602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just">
                        <a:lnSpc>
                          <a:spcPct val="150000"/>
                        </a:lnSpc>
                        <a:spcBef>
                          <a:spcPts val="100"/>
                        </a:spcBef>
                        <a:spcAft>
                          <a:spcPts val="1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0209" marR="602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8356526"/>
                  </a:ext>
                </a:extLst>
              </a:tr>
              <a:tr h="645332">
                <a:tc>
                  <a:txBody>
                    <a:bodyPr/>
                    <a:lstStyle/>
                    <a:p>
                      <a:pPr algn="ctr">
                        <a:lnSpc>
                          <a:spcPct val="150000"/>
                        </a:lnSpc>
                        <a:spcBef>
                          <a:spcPts val="100"/>
                        </a:spcBef>
                        <a:spcAft>
                          <a:spcPts val="100"/>
                        </a:spcAft>
                      </a:pPr>
                      <a:r>
                        <a:rPr lang="nl-NL" sz="1600" dirty="0" smtClean="0">
                          <a:effectLst/>
                        </a:rPr>
                        <a:t>Thông</a:t>
                      </a:r>
                      <a:r>
                        <a:rPr lang="nl-NL" sz="1600" baseline="0" dirty="0" smtClean="0">
                          <a:effectLst/>
                        </a:rPr>
                        <a:t> tin liên lạc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0209" marR="602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just">
                        <a:lnSpc>
                          <a:spcPct val="150000"/>
                        </a:lnSpc>
                        <a:spcBef>
                          <a:spcPts val="100"/>
                        </a:spcBef>
                        <a:spcAft>
                          <a:spcPts val="1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0209" marR="602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1436564"/>
                  </a:ext>
                </a:extLst>
              </a:tr>
              <a:tr h="2228498">
                <a:tc>
                  <a:txBody>
                    <a:bodyPr/>
                    <a:lstStyle/>
                    <a:p>
                      <a:pPr algn="ctr">
                        <a:lnSpc>
                          <a:spcPct val="150000"/>
                        </a:lnSpc>
                        <a:spcBef>
                          <a:spcPts val="100"/>
                        </a:spcBef>
                        <a:spcAft>
                          <a:spcPts val="100"/>
                        </a:spcAft>
                      </a:pPr>
                      <a:r>
                        <a:rPr lang="en-US" sz="1600" dirty="0" err="1" smtClean="0">
                          <a:effectLst/>
                          <a:latin typeface="+mj-lt"/>
                          <a:ea typeface="Calibri" panose="020F0502020204030204" pitchFamily="34" charset="0"/>
                          <a:cs typeface="Times New Roman" panose="02020603050405020304" pitchFamily="18" charset="0"/>
                        </a:rPr>
                        <a:t>Giao</a:t>
                      </a:r>
                      <a:r>
                        <a:rPr lang="en-US" sz="1600" dirty="0" smtClean="0">
                          <a:effectLst/>
                          <a:latin typeface="+mj-lt"/>
                          <a:ea typeface="Calibri" panose="020F0502020204030204" pitchFamily="34" charset="0"/>
                          <a:cs typeface="Times New Roman" panose="02020603050405020304" pitchFamily="18" charset="0"/>
                        </a:rPr>
                        <a:t> </a:t>
                      </a:r>
                      <a:r>
                        <a:rPr lang="en-US" sz="1600" dirty="0" err="1" smtClean="0">
                          <a:effectLst/>
                          <a:latin typeface="+mj-lt"/>
                          <a:ea typeface="Calibri" panose="020F0502020204030204" pitchFamily="34" charset="0"/>
                          <a:cs typeface="Times New Roman" panose="02020603050405020304" pitchFamily="18" charset="0"/>
                        </a:rPr>
                        <a:t>thông</a:t>
                      </a:r>
                      <a:r>
                        <a:rPr lang="en-US" sz="1600" baseline="0" dirty="0" smtClean="0">
                          <a:effectLst/>
                          <a:latin typeface="+mj-lt"/>
                          <a:ea typeface="Calibri" panose="020F0502020204030204" pitchFamily="34" charset="0"/>
                          <a:cs typeface="Times New Roman" panose="02020603050405020304" pitchFamily="18" charset="0"/>
                        </a:rPr>
                        <a:t> </a:t>
                      </a:r>
                      <a:r>
                        <a:rPr lang="en-US" sz="1600" baseline="0" dirty="0" err="1" smtClean="0">
                          <a:effectLst/>
                          <a:latin typeface="+mj-lt"/>
                          <a:ea typeface="Calibri" panose="020F0502020204030204" pitchFamily="34" charset="0"/>
                          <a:cs typeface="Times New Roman" panose="02020603050405020304" pitchFamily="18" charset="0"/>
                        </a:rPr>
                        <a:t>vận</a:t>
                      </a:r>
                      <a:r>
                        <a:rPr lang="en-US" sz="1600" baseline="0" dirty="0" smtClean="0">
                          <a:effectLst/>
                          <a:latin typeface="+mj-lt"/>
                          <a:ea typeface="Calibri" panose="020F0502020204030204" pitchFamily="34" charset="0"/>
                          <a:cs typeface="Times New Roman" panose="02020603050405020304" pitchFamily="18" charset="0"/>
                        </a:rPr>
                        <a:t> </a:t>
                      </a:r>
                      <a:r>
                        <a:rPr lang="en-US" sz="1600" baseline="0" dirty="0" err="1" smtClean="0">
                          <a:effectLst/>
                          <a:latin typeface="+mj-lt"/>
                          <a:ea typeface="Calibri" panose="020F0502020204030204" pitchFamily="34" charset="0"/>
                          <a:cs typeface="Times New Roman" panose="02020603050405020304" pitchFamily="18" charset="0"/>
                        </a:rPr>
                        <a:t>tải</a:t>
                      </a:r>
                      <a:endParaRPr lang="en-US" sz="1600" dirty="0">
                        <a:effectLst/>
                        <a:latin typeface="+mj-lt"/>
                        <a:ea typeface="Calibri" panose="020F0502020204030204" pitchFamily="34" charset="0"/>
                        <a:cs typeface="Times New Roman" panose="02020603050405020304" pitchFamily="18" charset="0"/>
                      </a:endParaRPr>
                    </a:p>
                  </a:txBody>
                  <a:tcPr marL="60209" marR="602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just">
                        <a:lnSpc>
                          <a:spcPct val="150000"/>
                        </a:lnSpc>
                        <a:spcBef>
                          <a:spcPts val="100"/>
                        </a:spcBef>
                        <a:spcAft>
                          <a:spcPts val="100"/>
                        </a:spcAft>
                      </a:pPr>
                      <a:endParaRPr lang="en-US" sz="1600" dirty="0">
                        <a:effectLst/>
                        <a:latin typeface="+mj-lt"/>
                        <a:ea typeface="Calibri" panose="020F0502020204030204" pitchFamily="34" charset="0"/>
                        <a:cs typeface="Times New Roman" panose="02020603050405020304" pitchFamily="18" charset="0"/>
                      </a:endParaRPr>
                    </a:p>
                  </a:txBody>
                  <a:tcPr marL="60209" marR="602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0887097"/>
                  </a:ext>
                </a:extLst>
              </a:tr>
            </a:tbl>
          </a:graphicData>
        </a:graphic>
      </p:graphicFrame>
      <p:sp>
        <p:nvSpPr>
          <p:cNvPr id="2" name="Rectangle 1"/>
          <p:cNvSpPr/>
          <p:nvPr/>
        </p:nvSpPr>
        <p:spPr>
          <a:xfrm>
            <a:off x="1891144" y="623935"/>
            <a:ext cx="7252856" cy="1595309"/>
          </a:xfrm>
          <a:prstGeom prst="rect">
            <a:avLst/>
          </a:prstGeom>
        </p:spPr>
        <p:txBody>
          <a:bodyPr wrap="square">
            <a:spAutoFit/>
          </a:bodyPr>
          <a:lstStyle/>
          <a:p>
            <a:pPr marL="285750" indent="-285750" algn="just">
              <a:lnSpc>
                <a:spcPct val="150000"/>
              </a:lnSpc>
              <a:spcBef>
                <a:spcPts val="100"/>
              </a:spcBef>
              <a:spcAft>
                <a:spcPts val="100"/>
              </a:spcAft>
              <a:buFont typeface="Wingdings" panose="05000000000000000000" pitchFamily="2" charset="2"/>
              <a:buChar char="§"/>
            </a:pPr>
            <a:r>
              <a:rPr lang="nl-NL" sz="1600" dirty="0" smtClean="0">
                <a:latin typeface="+mj-lt"/>
                <a:ea typeface="Calibri" panose="020F0502020204030204" pitchFamily="34" charset="0"/>
                <a:cs typeface="Times New Roman" panose="02020603050405020304" pitchFamily="18" charset="0"/>
              </a:rPr>
              <a:t>Khai thác dầu </a:t>
            </a:r>
            <a:r>
              <a:rPr lang="nl-NL" sz="1600" dirty="0">
                <a:latin typeface="+mj-lt"/>
                <a:ea typeface="Calibri" panose="020F0502020204030204" pitchFamily="34" charset="0"/>
                <a:cs typeface="Times New Roman" panose="02020603050405020304" pitchFamily="18" charset="0"/>
              </a:rPr>
              <a:t>đi-ê-zen </a:t>
            </a:r>
            <a:r>
              <a:rPr lang="nl-NL" sz="1600" dirty="0" smtClean="0">
                <a:latin typeface="+mj-lt"/>
                <a:ea typeface="Calibri" panose="020F0502020204030204" pitchFamily="34" charset="0"/>
                <a:cs typeface="Times New Roman" panose="02020603050405020304" pitchFamily="18" charset="0"/>
              </a:rPr>
              <a:t>để </a:t>
            </a:r>
            <a:r>
              <a:rPr lang="nl-NL" sz="1600" dirty="0">
                <a:latin typeface="+mj-lt"/>
                <a:ea typeface="Calibri" panose="020F0502020204030204" pitchFamily="34" charset="0"/>
                <a:cs typeface="Times New Roman" panose="02020603050405020304" pitchFamily="18" charset="0"/>
              </a:rPr>
              <a:t>thắp sáng và cung cấp nguồn nhiên liệu mới cho các phương tiện giao thông. </a:t>
            </a:r>
            <a:endParaRPr lang="en-US" sz="1600" dirty="0">
              <a:latin typeface="+mj-lt"/>
              <a:ea typeface="Calibri" panose="020F0502020204030204" pitchFamily="34" charset="0"/>
              <a:cs typeface="Times New Roman" panose="02020603050405020304" pitchFamily="18" charset="0"/>
            </a:endParaRPr>
          </a:p>
          <a:p>
            <a:pPr marL="285750" indent="-285750" algn="just">
              <a:lnSpc>
                <a:spcPct val="150000"/>
              </a:lnSpc>
              <a:spcBef>
                <a:spcPts val="100"/>
              </a:spcBef>
              <a:spcAft>
                <a:spcPts val="100"/>
              </a:spcAft>
              <a:buFont typeface="Wingdings" panose="05000000000000000000" pitchFamily="2" charset="2"/>
              <a:buChar char="§"/>
            </a:pPr>
            <a:r>
              <a:rPr lang="nl-NL" sz="1600" dirty="0" smtClean="0">
                <a:latin typeface="+mj-lt"/>
                <a:ea typeface="Calibri" panose="020F0502020204030204" pitchFamily="34" charset="0"/>
                <a:cs typeface="Times New Roman" panose="02020603050405020304" pitchFamily="18" charset="0"/>
              </a:rPr>
              <a:t>Công </a:t>
            </a:r>
            <a:r>
              <a:rPr lang="nl-NL" sz="1600" dirty="0">
                <a:latin typeface="+mj-lt"/>
                <a:ea typeface="Calibri" panose="020F0502020204030204" pitchFamily="34" charset="0"/>
                <a:cs typeface="Times New Roman" panose="02020603050405020304" pitchFamily="18" charset="0"/>
              </a:rPr>
              <a:t>nghiệp hoá học ra đời phục vụ ngành nhuộm, phân bón, thuôc nổ, điện lực, in ấn,... </a:t>
            </a:r>
            <a:endParaRPr lang="en-US" sz="1600" dirty="0">
              <a:latin typeface="+mj-lt"/>
              <a:ea typeface="Calibri" panose="020F0502020204030204" pitchFamily="34" charset="0"/>
              <a:cs typeface="Times New Roman" panose="02020603050405020304" pitchFamily="18" charset="0"/>
            </a:endParaRPr>
          </a:p>
        </p:txBody>
      </p:sp>
      <p:sp>
        <p:nvSpPr>
          <p:cNvPr id="6" name="Rectangle 5"/>
          <p:cNvSpPr/>
          <p:nvPr/>
        </p:nvSpPr>
        <p:spPr>
          <a:xfrm>
            <a:off x="1891144" y="2402472"/>
            <a:ext cx="7252856" cy="338554"/>
          </a:xfrm>
          <a:prstGeom prst="rect">
            <a:avLst/>
          </a:prstGeom>
        </p:spPr>
        <p:txBody>
          <a:bodyPr wrap="square">
            <a:spAutoFit/>
          </a:bodyPr>
          <a:lstStyle/>
          <a:p>
            <a:pPr marL="285750" indent="-285750" algn="just">
              <a:spcBef>
                <a:spcPts val="100"/>
              </a:spcBef>
              <a:spcAft>
                <a:spcPts val="100"/>
              </a:spcAft>
              <a:buFont typeface="Wingdings" panose="05000000000000000000" pitchFamily="2" charset="2"/>
              <a:buChar char="§"/>
            </a:pPr>
            <a:r>
              <a:rPr lang="nl-NL" sz="1600" dirty="0">
                <a:ea typeface="Calibri" panose="020F0502020204030204" pitchFamily="34" charset="0"/>
                <a:cs typeface="Times New Roman" panose="02020603050405020304" pitchFamily="18" charset="0"/>
              </a:rPr>
              <a:t>Phát minh ra máy điện tín giúp cho việc liên lạc ngày</a:t>
            </a:r>
            <a:r>
              <a:rPr lang="en-US" sz="1600" dirty="0">
                <a:ea typeface="Calibri" panose="020F0502020204030204" pitchFamily="34" charset="0"/>
                <a:cs typeface="Times New Roman" panose="02020603050405020304" pitchFamily="18" charset="0"/>
              </a:rPr>
              <a:t> c</a:t>
            </a:r>
            <a:r>
              <a:rPr lang="nl-NL" sz="1600" dirty="0">
                <a:ea typeface="Calibri" panose="020F0502020204030204" pitchFamily="34" charset="0"/>
              </a:rPr>
              <a:t>àng xa, nhanh hơn.</a:t>
            </a:r>
            <a:endParaRPr lang="en-US" sz="1600" dirty="0"/>
          </a:p>
        </p:txBody>
      </p:sp>
      <p:sp>
        <p:nvSpPr>
          <p:cNvPr id="7" name="Rectangle 6"/>
          <p:cNvSpPr/>
          <p:nvPr/>
        </p:nvSpPr>
        <p:spPr>
          <a:xfrm>
            <a:off x="1891144" y="3080118"/>
            <a:ext cx="7252856" cy="1951816"/>
          </a:xfrm>
          <a:prstGeom prst="rect">
            <a:avLst/>
          </a:prstGeom>
        </p:spPr>
        <p:txBody>
          <a:bodyPr wrap="square">
            <a:spAutoFit/>
          </a:bodyPr>
          <a:lstStyle/>
          <a:p>
            <a:pPr marL="285750" indent="-285750" algn="just">
              <a:lnSpc>
                <a:spcPct val="150000"/>
              </a:lnSpc>
              <a:spcBef>
                <a:spcPts val="100"/>
              </a:spcBef>
              <a:spcAft>
                <a:spcPts val="100"/>
              </a:spcAft>
              <a:buFont typeface="Wingdings" panose="05000000000000000000" pitchFamily="2" charset="2"/>
              <a:buChar char="§"/>
            </a:pPr>
            <a:r>
              <a:rPr lang="nl-NL" sz="1600" dirty="0">
                <a:latin typeface="+mj-lt"/>
                <a:ea typeface="Calibri" panose="020F0502020204030204" pitchFamily="34" charset="0"/>
                <a:cs typeface="Times New Roman" panose="02020603050405020304" pitchFamily="18" charset="0"/>
              </a:rPr>
              <a:t>Phát minh và sản xuất ô tô, máy bay. Chiếc ô tô đầu tiên trên thế giới đã được Các Ben phát minh năm 1886. </a:t>
            </a:r>
            <a:endParaRPr lang="en-US" sz="1600" dirty="0">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nl-NL" sz="1600" dirty="0" smtClean="0">
                <a:latin typeface="+mj-lt"/>
                <a:ea typeface="Calibri" panose="020F0502020204030204" pitchFamily="34" charset="0"/>
              </a:rPr>
              <a:t>Năm </a:t>
            </a:r>
            <a:r>
              <a:rPr lang="nl-NL" sz="1600" dirty="0">
                <a:latin typeface="+mj-lt"/>
                <a:ea typeface="Calibri" panose="020F0502020204030204" pitchFamily="34" charset="0"/>
              </a:rPr>
              <a:t>1903, hai anh em người Mỹ là Vin-bơ Rai và Oóc-vin Rai chế tạo thành công chiếc máy bay đầu tiên, đánh dấu sự ra đời của ngành hàng không thế giới.</a:t>
            </a:r>
            <a:endParaRPr lang="en-US" sz="1600" dirty="0">
              <a:latin typeface="+mj-lt"/>
            </a:endParaRPr>
          </a:p>
        </p:txBody>
      </p:sp>
    </p:spTree>
    <p:extLst>
      <p:ext uri="{BB962C8B-B14F-4D97-AF65-F5344CB8AC3E}">
        <p14:creationId xmlns:p14="http://schemas.microsoft.com/office/powerpoint/2010/main" val="232279649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ấm linh chi có tác dụng gì? Lợi ích và rủi ro | Vinm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4" name="Picture 2" descr="Lịch sử máy phát điệ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366" y="786679"/>
            <a:ext cx="3801106" cy="26007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316" name="Picture 4" descr="Phát minh máy điện báo - Báo Công an Nhân dân điện tử"/>
          <p:cNvPicPr>
            <a:picLocks noChangeAspect="1" noChangeArrowheads="1"/>
          </p:cNvPicPr>
          <p:nvPr/>
        </p:nvPicPr>
        <p:blipFill rotWithShape="1">
          <a:blip r:embed="rId3">
            <a:extLst>
              <a:ext uri="{28A0092B-C50C-407E-A947-70E740481C1C}">
                <a14:useLocalDpi xmlns:a14="http://schemas.microsoft.com/office/drawing/2010/main" val="0"/>
              </a:ext>
            </a:extLst>
          </a:blip>
          <a:srcRect r="5201"/>
          <a:stretch/>
        </p:blipFill>
        <p:spPr bwMode="auto">
          <a:xfrm>
            <a:off x="4415849" y="786679"/>
            <a:ext cx="4406012" cy="26007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51939" y="3754005"/>
            <a:ext cx="3733959" cy="923330"/>
          </a:xfrm>
          <a:prstGeom prst="rect">
            <a:avLst/>
          </a:prstGeom>
        </p:spPr>
        <p:txBody>
          <a:bodyPr wrap="square">
            <a:spAutoFit/>
          </a:bodyPr>
          <a:lstStyle/>
          <a:p>
            <a:pPr marL="285750" indent="-285750" algn="ctr">
              <a:lnSpc>
                <a:spcPct val="150000"/>
              </a:lnSpc>
              <a:buFont typeface="Wingdings" panose="05000000000000000000" pitchFamily="2" charset="2"/>
              <a:buChar char="Ø"/>
            </a:pPr>
            <a:r>
              <a:rPr lang="nl-NL" sz="1800" dirty="0" smtClean="0"/>
              <a:t>Máy </a:t>
            </a:r>
            <a:r>
              <a:rPr lang="nl-NL" sz="1800" dirty="0"/>
              <a:t>phát </a:t>
            </a:r>
            <a:r>
              <a:rPr lang="nl-NL" sz="1800" dirty="0" smtClean="0"/>
              <a:t>điện do Đô-rô-vôn-xki sáng chế năm 1891 </a:t>
            </a:r>
            <a:endParaRPr lang="en-US" sz="1800" dirty="0"/>
          </a:p>
        </p:txBody>
      </p:sp>
      <p:sp>
        <p:nvSpPr>
          <p:cNvPr id="8" name="Rectangle 7"/>
          <p:cNvSpPr/>
          <p:nvPr/>
        </p:nvSpPr>
        <p:spPr>
          <a:xfrm>
            <a:off x="4751875" y="3754005"/>
            <a:ext cx="3733959" cy="923330"/>
          </a:xfrm>
          <a:prstGeom prst="rect">
            <a:avLst/>
          </a:prstGeom>
        </p:spPr>
        <p:txBody>
          <a:bodyPr wrap="square">
            <a:spAutoFit/>
          </a:bodyPr>
          <a:lstStyle/>
          <a:p>
            <a:pPr marL="285750" indent="-285750" algn="ctr">
              <a:lnSpc>
                <a:spcPct val="150000"/>
              </a:lnSpc>
              <a:buFont typeface="Wingdings" panose="05000000000000000000" pitchFamily="2" charset="2"/>
              <a:buChar char="Ø"/>
            </a:pPr>
            <a:r>
              <a:rPr lang="nl-NL" sz="1800" dirty="0" smtClean="0"/>
              <a:t>Máy điện báo do Bresse Morse chế tạo năm 1835 </a:t>
            </a:r>
            <a:endParaRPr lang="en-US" sz="1800" dirty="0"/>
          </a:p>
        </p:txBody>
      </p:sp>
    </p:spTree>
    <p:extLst>
      <p:ext uri="{BB962C8B-B14F-4D97-AF65-F5344CB8AC3E}">
        <p14:creationId xmlns:p14="http://schemas.microsoft.com/office/powerpoint/2010/main" val="208175252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500" fill="hold"/>
                                        <p:tgtEl>
                                          <p:spTgt spid="13314"/>
                                        </p:tgtEl>
                                        <p:attrNameLst>
                                          <p:attrName>ppt_w</p:attrName>
                                        </p:attrNameLst>
                                      </p:cBhvr>
                                      <p:tavLst>
                                        <p:tav tm="0">
                                          <p:val>
                                            <p:fltVal val="0"/>
                                          </p:val>
                                        </p:tav>
                                        <p:tav tm="100000">
                                          <p:val>
                                            <p:strVal val="#ppt_w"/>
                                          </p:val>
                                        </p:tav>
                                      </p:tavLst>
                                    </p:anim>
                                    <p:anim calcmode="lin" valueType="num">
                                      <p:cBhvr>
                                        <p:cTn id="8" dur="500" fill="hold"/>
                                        <p:tgtEl>
                                          <p:spTgt spid="13314"/>
                                        </p:tgtEl>
                                        <p:attrNameLst>
                                          <p:attrName>ppt_h</p:attrName>
                                        </p:attrNameLst>
                                      </p:cBhvr>
                                      <p:tavLst>
                                        <p:tav tm="0">
                                          <p:val>
                                            <p:fltVal val="0"/>
                                          </p:val>
                                        </p:tav>
                                        <p:tav tm="100000">
                                          <p:val>
                                            <p:strVal val="#ppt_h"/>
                                          </p:val>
                                        </p:tav>
                                      </p:tavLst>
                                    </p:anim>
                                    <p:anim calcmode="lin" valueType="num">
                                      <p:cBhvr>
                                        <p:cTn id="9" dur="500" fill="hold"/>
                                        <p:tgtEl>
                                          <p:spTgt spid="13314"/>
                                        </p:tgtEl>
                                        <p:attrNameLst>
                                          <p:attrName>style.rotation</p:attrName>
                                        </p:attrNameLst>
                                      </p:cBhvr>
                                      <p:tavLst>
                                        <p:tav tm="0">
                                          <p:val>
                                            <p:fltVal val="90"/>
                                          </p:val>
                                        </p:tav>
                                        <p:tav tm="100000">
                                          <p:val>
                                            <p:fltVal val="0"/>
                                          </p:val>
                                        </p:tav>
                                      </p:tavLst>
                                    </p:anim>
                                    <p:animEffect transition="in" filter="fade">
                                      <p:cBhvr>
                                        <p:cTn id="10" dur="500"/>
                                        <p:tgtEl>
                                          <p:spTgt spid="133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3316"/>
                                        </p:tgtEl>
                                        <p:attrNameLst>
                                          <p:attrName>style.visibility</p:attrName>
                                        </p:attrNameLst>
                                      </p:cBhvr>
                                      <p:to>
                                        <p:strVal val="visible"/>
                                      </p:to>
                                    </p:set>
                                    <p:animEffect transition="in" filter="randombar(horizontal)">
                                      <p:cBhvr>
                                        <p:cTn id="20" dur="500"/>
                                        <p:tgtEl>
                                          <p:spTgt spid="133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8" name="TextBox 7">
            <a:extLst>
              <a:ext uri="{FF2B5EF4-FFF2-40B4-BE49-F238E27FC236}">
                <a16:creationId xmlns:a16="http://schemas.microsoft.com/office/drawing/2014/main" id="{43364E24-D033-45D5-9BAC-03F94A34CC39}"/>
              </a:ext>
            </a:extLst>
          </p:cNvPr>
          <p:cNvSpPr txBox="1"/>
          <p:nvPr/>
        </p:nvSpPr>
        <p:spPr>
          <a:xfrm>
            <a:off x="-1" y="251244"/>
            <a:ext cx="9144000" cy="584775"/>
          </a:xfrm>
          <a:prstGeom prst="rect">
            <a:avLst/>
          </a:prstGeom>
          <a:noFill/>
        </p:spPr>
        <p:txBody>
          <a:bodyPr wrap="square" rtlCol="0">
            <a:spAutoFit/>
          </a:bodyPr>
          <a:lstStyle/>
          <a:p>
            <a:pPr algn="ctr"/>
            <a:r>
              <a:rPr lang="en-US" sz="3200" b="1" dirty="0" err="1" smtClean="0">
                <a:solidFill>
                  <a:schemeClr val="bg2">
                    <a:lumMod val="90000"/>
                    <a:lumOff val="10000"/>
                  </a:schemeClr>
                </a:solidFill>
              </a:rPr>
              <a:t>Kết</a:t>
            </a:r>
            <a:r>
              <a:rPr lang="en-US" sz="3200" b="1" dirty="0" smtClean="0">
                <a:solidFill>
                  <a:schemeClr val="bg2">
                    <a:lumMod val="90000"/>
                    <a:lumOff val="10000"/>
                  </a:schemeClr>
                </a:solidFill>
              </a:rPr>
              <a:t> </a:t>
            </a:r>
            <a:r>
              <a:rPr lang="en-US" sz="3200" b="1" dirty="0" err="1" smtClean="0">
                <a:solidFill>
                  <a:schemeClr val="bg2">
                    <a:lumMod val="90000"/>
                    <a:lumOff val="10000"/>
                  </a:schemeClr>
                </a:solidFill>
              </a:rPr>
              <a:t>luận</a:t>
            </a:r>
            <a:endParaRPr lang="en-US" sz="3200" b="1" dirty="0">
              <a:solidFill>
                <a:schemeClr val="bg2">
                  <a:lumMod val="90000"/>
                  <a:lumOff val="10000"/>
                </a:schemeClr>
              </a:solidFill>
            </a:endParaRPr>
          </a:p>
        </p:txBody>
      </p:sp>
      <p:sp>
        <p:nvSpPr>
          <p:cNvPr id="3" name="Rectangle 2"/>
          <p:cNvSpPr/>
          <p:nvPr/>
        </p:nvSpPr>
        <p:spPr>
          <a:xfrm>
            <a:off x="550719" y="295114"/>
            <a:ext cx="301336" cy="278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405731" y="1237671"/>
            <a:ext cx="5636152" cy="2634491"/>
          </a:xfrm>
          <a:prstGeom prst="wedgeRoundRectCallout">
            <a:avLst>
              <a:gd name="adj1" fmla="val 63789"/>
              <a:gd name="adj2" fmla="val 25367"/>
              <a:gd name="adj3" fmla="val 16667"/>
            </a:avLst>
          </a:prstGeom>
          <a:solidFill>
            <a:schemeClr val="tx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1800" dirty="0">
                <a:solidFill>
                  <a:schemeClr val="bg2"/>
                </a:solidFill>
              </a:rPr>
              <a:t>Thành tựu của các cuộc cách mạng công nghiệp lần thứ hai có đặc </a:t>
            </a:r>
            <a:r>
              <a:rPr lang="nl-NL" sz="1800" dirty="0" smtClean="0">
                <a:solidFill>
                  <a:schemeClr val="bg2"/>
                </a:solidFill>
              </a:rPr>
              <a:t>điểm:</a:t>
            </a:r>
          </a:p>
          <a:p>
            <a:pPr marL="342900" indent="-342900" algn="just">
              <a:lnSpc>
                <a:spcPct val="150000"/>
              </a:lnSpc>
              <a:buFont typeface="Arial" panose="020B0604020202020204" pitchFamily="34" charset="0"/>
              <a:buChar char="•"/>
            </a:pPr>
            <a:r>
              <a:rPr lang="nl-NL" sz="1800" dirty="0" smtClean="0">
                <a:solidFill>
                  <a:schemeClr val="bg2"/>
                </a:solidFill>
              </a:rPr>
              <a:t>Sử </a:t>
            </a:r>
            <a:r>
              <a:rPr lang="nl-NL" sz="1800" dirty="0">
                <a:solidFill>
                  <a:schemeClr val="bg2"/>
                </a:solidFill>
              </a:rPr>
              <a:t>dụng năng lượng </a:t>
            </a:r>
            <a:r>
              <a:rPr lang="nl-NL" sz="1800" dirty="0" smtClean="0">
                <a:solidFill>
                  <a:schemeClr val="bg2"/>
                </a:solidFill>
              </a:rPr>
              <a:t>điện.</a:t>
            </a:r>
          </a:p>
          <a:p>
            <a:pPr marL="342900" indent="-342900" algn="just">
              <a:lnSpc>
                <a:spcPct val="150000"/>
              </a:lnSpc>
              <a:buFont typeface="Arial" panose="020B0604020202020204" pitchFamily="34" charset="0"/>
              <a:buChar char="•"/>
            </a:pPr>
            <a:r>
              <a:rPr lang="nl-NL" sz="1800" dirty="0">
                <a:solidFill>
                  <a:schemeClr val="bg2"/>
                </a:solidFill>
              </a:rPr>
              <a:t>T</a:t>
            </a:r>
            <a:r>
              <a:rPr lang="nl-NL" sz="1800" dirty="0" smtClean="0">
                <a:solidFill>
                  <a:schemeClr val="bg2"/>
                </a:solidFill>
              </a:rPr>
              <a:t>ự </a:t>
            </a:r>
            <a:r>
              <a:rPr lang="nl-NL" sz="1800" dirty="0">
                <a:solidFill>
                  <a:schemeClr val="bg2"/>
                </a:solidFill>
              </a:rPr>
              <a:t>động </a:t>
            </a:r>
            <a:r>
              <a:rPr lang="nl-NL" sz="1800" dirty="0" smtClean="0">
                <a:solidFill>
                  <a:schemeClr val="bg2"/>
                </a:solidFill>
              </a:rPr>
              <a:t>hóa.</a:t>
            </a:r>
          </a:p>
          <a:p>
            <a:pPr marL="342900" indent="-342900" algn="just">
              <a:lnSpc>
                <a:spcPct val="150000"/>
              </a:lnSpc>
              <a:buFont typeface="Arial" panose="020B0604020202020204" pitchFamily="34" charset="0"/>
              <a:buChar char="•"/>
            </a:pPr>
            <a:r>
              <a:rPr lang="nl-NL" sz="1800" dirty="0">
                <a:solidFill>
                  <a:schemeClr val="bg2"/>
                </a:solidFill>
              </a:rPr>
              <a:t>S</a:t>
            </a:r>
            <a:r>
              <a:rPr lang="nl-NL" sz="1800" dirty="0" smtClean="0">
                <a:solidFill>
                  <a:schemeClr val="bg2"/>
                </a:solidFill>
              </a:rPr>
              <a:t>ự </a:t>
            </a:r>
            <a:r>
              <a:rPr lang="nl-NL" sz="1800" dirty="0">
                <a:solidFill>
                  <a:schemeClr val="bg2"/>
                </a:solidFill>
              </a:rPr>
              <a:t>ra đời của các dây chuyền sản xuất hàng loạt trên quy mô lớn.</a:t>
            </a:r>
            <a:endParaRPr lang="en-US" sz="1800" dirty="0">
              <a:solidFill>
                <a:schemeClr val="bg2"/>
              </a:solidFill>
            </a:endParaRPr>
          </a:p>
        </p:txBody>
      </p:sp>
      <p:pic>
        <p:nvPicPr>
          <p:cNvPr id="4098" name="Picture 2" descr="https://o.remove.bg/downloads/9391a0b5-309d-436a-897e-c372914f984c/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65617" y="2098963"/>
            <a:ext cx="3382020" cy="33820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3553691" y="4733454"/>
            <a:ext cx="5482365" cy="634208"/>
          </a:xfrm>
          <a:prstGeom prst="rect">
            <a:avLst/>
          </a:prstGeom>
        </p:spPr>
      </p:pic>
      <p:pic>
        <p:nvPicPr>
          <p:cNvPr id="14"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30812" b="3179"/>
          <a:stretch>
            <a:fillRect/>
          </a:stretch>
        </p:blipFill>
        <p:spPr>
          <a:xfrm flipV="1">
            <a:off x="4154756" y="4257746"/>
            <a:ext cx="1418303" cy="475708"/>
          </a:xfrm>
          <a:prstGeom prst="rect">
            <a:avLst/>
          </a:prstGeom>
        </p:spPr>
      </p:pic>
    </p:spTree>
    <p:extLst>
      <p:ext uri="{BB962C8B-B14F-4D97-AF65-F5344CB8AC3E}">
        <p14:creationId xmlns:p14="http://schemas.microsoft.com/office/powerpoint/2010/main" val="1841214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down)">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618286" y="797877"/>
            <a:ext cx="7891868" cy="3639040"/>
          </a:xfrm>
          <a:prstGeom prst="rect">
            <a:avLst/>
          </a:prstGeom>
        </p:spPr>
      </p:pic>
      <p:sp>
        <p:nvSpPr>
          <p:cNvPr id="6" name="Rectangle 5"/>
          <p:cNvSpPr/>
          <p:nvPr/>
        </p:nvSpPr>
        <p:spPr>
          <a:xfrm>
            <a:off x="874155" y="1606949"/>
            <a:ext cx="7380130" cy="2308324"/>
          </a:xfrm>
          <a:prstGeom prst="rect">
            <a:avLst/>
          </a:prstGeom>
        </p:spPr>
        <p:txBody>
          <a:bodyPr wrap="square" anchor="ctr">
            <a:spAutoFit/>
          </a:bodyPr>
          <a:lstStyle/>
          <a:p>
            <a:pPr algn="ctr">
              <a:lnSpc>
                <a:spcPct val="120000"/>
              </a:lnSpc>
              <a:spcBef>
                <a:spcPts val="300"/>
              </a:spcBef>
              <a:spcAft>
                <a:spcPts val="300"/>
              </a:spcAft>
            </a:pPr>
            <a:r>
              <a:rPr lang="nl-NL" sz="4000" b="1" dirty="0" smtClean="0">
                <a:solidFill>
                  <a:schemeClr val="accent4"/>
                </a:solidFill>
                <a:latin typeface="+mj-lt"/>
                <a:ea typeface="Calibri" panose="020F0502020204030204" pitchFamily="34" charset="0"/>
                <a:cs typeface="Times New Roman" panose="02020603050405020304" pitchFamily="18" charset="0"/>
              </a:rPr>
              <a:t>3. Ý nghĩa, tác động của cách mạng công nghiệp lần thứ nhất và thứ hai</a:t>
            </a:r>
            <a:endParaRPr lang="en-US" sz="4000" dirty="0">
              <a:solidFill>
                <a:schemeClr val="accent4"/>
              </a:solidFill>
              <a:latin typeface="+mj-lt"/>
              <a:ea typeface="Calibri" panose="020F0502020204030204" pitchFamily="34" charset="0"/>
              <a:cs typeface="Times New Roman" panose="02020603050405020304" pitchFamily="18" charset="0"/>
            </a:endParaRPr>
          </a:p>
        </p:txBody>
      </p:sp>
      <p:pic>
        <p:nvPicPr>
          <p:cNvPr id="8" name="Picture 3">
            <a:extLst>
              <a:ext uri="{FF2B5EF4-FFF2-40B4-BE49-F238E27FC236}">
                <a16:creationId xmlns:a16="http://schemas.microsoft.com/office/drawing/2014/main" id="{96E85870-286D-4CCC-AA6B-47C2AF4CDE6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98369" flipH="1">
            <a:off x="6926150" y="3573301"/>
            <a:ext cx="819799" cy="1205586"/>
          </a:xfrm>
          <a:prstGeom prst="rect">
            <a:avLst/>
          </a:prstGeom>
        </p:spPr>
      </p:pic>
    </p:spTree>
    <p:extLst>
      <p:ext uri="{BB962C8B-B14F-4D97-AF65-F5344CB8AC3E}">
        <p14:creationId xmlns:p14="http://schemas.microsoft.com/office/powerpoint/2010/main" val="268167216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10"/>
        <p:cNvGrpSpPr/>
        <p:nvPr/>
      </p:nvGrpSpPr>
      <p:grpSpPr>
        <a:xfrm>
          <a:off x="0" y="0"/>
          <a:ext cx="0" cy="0"/>
          <a:chOff x="0" y="0"/>
          <a:chExt cx="0" cy="0"/>
        </a:xfrm>
      </p:grpSpPr>
      <p:sp>
        <p:nvSpPr>
          <p:cNvPr id="2" name="Rectangle 1"/>
          <p:cNvSpPr/>
          <p:nvPr/>
        </p:nvSpPr>
        <p:spPr>
          <a:xfrm>
            <a:off x="561109" y="259773"/>
            <a:ext cx="290946" cy="32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3364E24-D033-45D5-9BAC-03F94A34CC39}"/>
              </a:ext>
            </a:extLst>
          </p:cNvPr>
          <p:cNvSpPr txBox="1"/>
          <p:nvPr/>
        </p:nvSpPr>
        <p:spPr>
          <a:xfrm>
            <a:off x="-1" y="251244"/>
            <a:ext cx="9144000" cy="584775"/>
          </a:xfrm>
          <a:prstGeom prst="rect">
            <a:avLst/>
          </a:prstGeom>
          <a:noFill/>
        </p:spPr>
        <p:txBody>
          <a:bodyPr wrap="square" rtlCol="0">
            <a:spAutoFit/>
          </a:bodyPr>
          <a:lstStyle/>
          <a:p>
            <a:pPr algn="ctr"/>
            <a:r>
              <a:rPr lang="en-US" sz="3200" b="1" dirty="0" smtClean="0">
                <a:solidFill>
                  <a:schemeClr val="bg2">
                    <a:lumMod val="90000"/>
                    <a:lumOff val="10000"/>
                  </a:schemeClr>
                </a:solidFill>
              </a:rPr>
              <a:t>3.1. Ý </a:t>
            </a:r>
            <a:r>
              <a:rPr lang="en-US" sz="3200" b="1" dirty="0" err="1" smtClean="0">
                <a:solidFill>
                  <a:schemeClr val="bg2">
                    <a:lumMod val="90000"/>
                    <a:lumOff val="10000"/>
                  </a:schemeClr>
                </a:solidFill>
              </a:rPr>
              <a:t>nghĩa</a:t>
            </a:r>
            <a:endParaRPr lang="en-US" sz="3200" b="1" dirty="0">
              <a:solidFill>
                <a:schemeClr val="bg2">
                  <a:lumMod val="90000"/>
                  <a:lumOff val="10000"/>
                </a:schemeClr>
              </a:solidFill>
            </a:endParaRPr>
          </a:p>
        </p:txBody>
      </p:sp>
      <p:pic>
        <p:nvPicPr>
          <p:cNvPr id="7"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37322" y="1018141"/>
            <a:ext cx="6069354" cy="3730503"/>
          </a:xfrm>
          <a:prstGeom prst="rect">
            <a:avLst/>
          </a:prstGeom>
        </p:spPr>
      </p:pic>
      <p:sp>
        <p:nvSpPr>
          <p:cNvPr id="4" name="Rectangle 3"/>
          <p:cNvSpPr/>
          <p:nvPr/>
        </p:nvSpPr>
        <p:spPr>
          <a:xfrm>
            <a:off x="2135331" y="1911474"/>
            <a:ext cx="4873336" cy="1338828"/>
          </a:xfrm>
          <a:prstGeom prst="rect">
            <a:avLst/>
          </a:prstGeom>
        </p:spPr>
        <p:txBody>
          <a:bodyPr wrap="square">
            <a:spAutoFit/>
          </a:bodyPr>
          <a:lstStyle/>
          <a:p>
            <a:pPr algn="just">
              <a:lnSpc>
                <a:spcPct val="150000"/>
              </a:lnSpc>
              <a:spcBef>
                <a:spcPts val="100"/>
              </a:spcBef>
              <a:spcAft>
                <a:spcPts val="100"/>
              </a:spcAft>
            </a:pPr>
            <a:r>
              <a:rPr lang="fr-FR" sz="1800" dirty="0" err="1">
                <a:latin typeface="+mj-lt"/>
                <a:ea typeface="Calibri" panose="020F0502020204030204" pitchFamily="34" charset="0"/>
                <a:cs typeface="Times New Roman" panose="02020603050405020304" pitchFamily="18" charset="0"/>
              </a:rPr>
              <a:t>Trình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bày</a:t>
            </a:r>
            <a:r>
              <a:rPr lang="fr-FR" sz="1800" dirty="0">
                <a:latin typeface="+mj-lt"/>
                <a:ea typeface="Calibri" panose="020F0502020204030204" pitchFamily="34" charset="0"/>
                <a:cs typeface="Times New Roman" panose="02020603050405020304" pitchFamily="18" charset="0"/>
              </a:rPr>
              <a:t> ý </a:t>
            </a:r>
            <a:r>
              <a:rPr lang="fr-FR" sz="1800" dirty="0" err="1">
                <a:latin typeface="+mj-lt"/>
                <a:ea typeface="Calibri" panose="020F0502020204030204" pitchFamily="34" charset="0"/>
                <a:cs typeface="Times New Roman" panose="02020603050405020304" pitchFamily="18" charset="0"/>
              </a:rPr>
              <a:t>nghĩa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của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cuộc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Cách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mạng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công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nghiệp</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lần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thứ</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nhất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và</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lần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thứ</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hai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đối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với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sự</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phát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triển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kinh</a:t>
            </a:r>
            <a:r>
              <a:rPr lang="fr-FR" sz="1800" dirty="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tế</a:t>
            </a:r>
            <a:r>
              <a:rPr lang="fr-FR" sz="1800" dirty="0">
                <a:latin typeface="+mj-lt"/>
                <a:ea typeface="Calibri" panose="020F0502020204030204" pitchFamily="34"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p:txBody>
      </p:sp>
      <p:pic>
        <p:nvPicPr>
          <p:cNvPr id="9"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4221685" y="3202637"/>
            <a:ext cx="3683996" cy="172812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669040" y="4769427"/>
            <a:ext cx="207818" cy="27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302884" y="4530436"/>
            <a:ext cx="332510" cy="238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563439" y="997879"/>
            <a:ext cx="207818" cy="27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75409" y="457200"/>
            <a:ext cx="207818" cy="27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8">
            <a:extLst>
              <a:ext uri="{FF2B5EF4-FFF2-40B4-BE49-F238E27FC236}">
                <a16:creationId xmlns:a16="http://schemas.microsoft.com/office/drawing/2014/main" id="{F6362873-5440-4392-BB04-6BDE60DC77B9}"/>
              </a:ext>
            </a:extLst>
          </p:cNvPr>
          <p:cNvSpPr/>
          <p:nvPr/>
        </p:nvSpPr>
        <p:spPr>
          <a:xfrm>
            <a:off x="1450831" y="293030"/>
            <a:ext cx="7034644" cy="1184563"/>
          </a:xfrm>
          <a:prstGeom prst="roundRect">
            <a:avLst/>
          </a:prstGeom>
          <a:solidFill>
            <a:schemeClr val="bg1"/>
          </a:solidFill>
          <a:ln w="28575">
            <a:solidFill>
              <a:srgbClr val="226F54"/>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lnSpc>
                <a:spcPct val="120000"/>
              </a:lnSpc>
            </a:pPr>
            <a:r>
              <a:rPr lang="nl-NL" sz="1800" dirty="0">
                <a:solidFill>
                  <a:schemeClr val="bg2"/>
                </a:solidFill>
              </a:rPr>
              <a:t>Làm thay đối diện mạo các nước tư bản, tạo ra nguồn động lực mới, dùng máy móc thay thế sức lao động của con người, khởi đầu quá trình công nghiệp hoá. </a:t>
            </a:r>
            <a:endParaRPr lang="en-US" sz="1800" dirty="0">
              <a:solidFill>
                <a:schemeClr val="bg2"/>
              </a:solidFill>
            </a:endParaRPr>
          </a:p>
        </p:txBody>
      </p:sp>
      <p:sp>
        <p:nvSpPr>
          <p:cNvPr id="11" name="Rectangle: Rounded Corners 8">
            <a:extLst>
              <a:ext uri="{FF2B5EF4-FFF2-40B4-BE49-F238E27FC236}">
                <a16:creationId xmlns:a16="http://schemas.microsoft.com/office/drawing/2014/main" id="{F6362873-5440-4392-BB04-6BDE60DC77B9}"/>
              </a:ext>
            </a:extLst>
          </p:cNvPr>
          <p:cNvSpPr/>
          <p:nvPr/>
        </p:nvSpPr>
        <p:spPr>
          <a:xfrm>
            <a:off x="1450831" y="1670866"/>
            <a:ext cx="7034644" cy="944184"/>
          </a:xfrm>
          <a:prstGeom prst="roundRect">
            <a:avLst/>
          </a:prstGeom>
          <a:solidFill>
            <a:schemeClr val="bg1"/>
          </a:solidFill>
          <a:ln w="28575">
            <a:solidFill>
              <a:srgbClr val="226F54"/>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lnSpc>
                <a:spcPct val="130000"/>
              </a:lnSpc>
            </a:pPr>
            <a:r>
              <a:rPr lang="nl-NL" sz="1800" dirty="0">
                <a:solidFill>
                  <a:schemeClr val="bg2"/>
                </a:solidFill>
              </a:rPr>
              <a:t>Mở ra khả năng lớn trong việc thúc đẩy sản xuất, sản lượng công nghiệp tăng </a:t>
            </a:r>
            <a:r>
              <a:rPr lang="nl-NL" sz="1800" dirty="0" smtClean="0">
                <a:solidFill>
                  <a:schemeClr val="bg2"/>
                </a:solidFill>
              </a:rPr>
              <a:t>lên</a:t>
            </a:r>
            <a:r>
              <a:rPr lang="en-US" sz="1800" dirty="0">
                <a:solidFill>
                  <a:schemeClr val="bg2"/>
                </a:solidFill>
              </a:rPr>
              <a:t> </a:t>
            </a:r>
            <a:r>
              <a:rPr lang="nl-NL" sz="1800" dirty="0" smtClean="0">
                <a:solidFill>
                  <a:schemeClr val="bg2"/>
                </a:solidFill>
              </a:rPr>
              <a:t>nhanh </a:t>
            </a:r>
            <a:r>
              <a:rPr lang="nl-NL" sz="1800" dirty="0">
                <a:solidFill>
                  <a:schemeClr val="bg2"/>
                </a:solidFill>
              </a:rPr>
              <a:t>chóng.</a:t>
            </a:r>
            <a:endParaRPr lang="en-US" sz="1800" dirty="0">
              <a:solidFill>
                <a:schemeClr val="bg2"/>
              </a:solidFill>
            </a:endParaRPr>
          </a:p>
        </p:txBody>
      </p:sp>
      <p:sp>
        <p:nvSpPr>
          <p:cNvPr id="13" name="Rectangle: Rounded Corners 8">
            <a:extLst>
              <a:ext uri="{FF2B5EF4-FFF2-40B4-BE49-F238E27FC236}">
                <a16:creationId xmlns:a16="http://schemas.microsoft.com/office/drawing/2014/main" id="{F6362873-5440-4392-BB04-6BDE60DC77B9}"/>
              </a:ext>
            </a:extLst>
          </p:cNvPr>
          <p:cNvSpPr/>
          <p:nvPr/>
        </p:nvSpPr>
        <p:spPr>
          <a:xfrm>
            <a:off x="1450831" y="2808323"/>
            <a:ext cx="7034644" cy="944184"/>
          </a:xfrm>
          <a:prstGeom prst="roundRect">
            <a:avLst/>
          </a:prstGeom>
          <a:solidFill>
            <a:schemeClr val="bg1"/>
          </a:solidFill>
          <a:ln w="28575">
            <a:solidFill>
              <a:srgbClr val="226F54"/>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lnSpc>
                <a:spcPct val="130000"/>
              </a:lnSpc>
            </a:pPr>
            <a:r>
              <a:rPr lang="nl-NL" sz="1800" dirty="0" smtClean="0">
                <a:solidFill>
                  <a:schemeClr val="bg2"/>
                </a:solidFill>
              </a:rPr>
              <a:t>Thay thế </a:t>
            </a:r>
            <a:r>
              <a:rPr lang="nl-NL" sz="1800" dirty="0">
                <a:solidFill>
                  <a:schemeClr val="bg2"/>
                </a:solidFill>
              </a:rPr>
              <a:t>lao động tay chân của con người bằng </a:t>
            </a:r>
            <a:r>
              <a:rPr lang="nl-NL" sz="1800" dirty="0" smtClean="0">
                <a:solidFill>
                  <a:schemeClr val="bg2"/>
                </a:solidFill>
              </a:rPr>
              <a:t>lao động </a:t>
            </a:r>
            <a:r>
              <a:rPr lang="nl-NL" sz="1800" dirty="0">
                <a:solidFill>
                  <a:schemeClr val="bg2"/>
                </a:solidFill>
              </a:rPr>
              <a:t>của máy móc, </a:t>
            </a:r>
            <a:r>
              <a:rPr lang="nl-NL" sz="1800" dirty="0" smtClean="0">
                <a:solidFill>
                  <a:schemeClr val="bg2"/>
                </a:solidFill>
              </a:rPr>
              <a:t>chuyển </a:t>
            </a:r>
            <a:r>
              <a:rPr lang="nl-NL" sz="1800" dirty="0">
                <a:solidFill>
                  <a:schemeClr val="bg2"/>
                </a:solidFill>
              </a:rPr>
              <a:t>nền sản xuất thủ công sang </a:t>
            </a:r>
            <a:r>
              <a:rPr lang="nl-NL" sz="1800" dirty="0" smtClean="0">
                <a:solidFill>
                  <a:schemeClr val="bg2"/>
                </a:solidFill>
              </a:rPr>
              <a:t>cơ khí </a:t>
            </a:r>
            <a:r>
              <a:rPr lang="nl-NL" sz="1800" dirty="0">
                <a:solidFill>
                  <a:schemeClr val="bg2"/>
                </a:solidFill>
              </a:rPr>
              <a:t>hoá.</a:t>
            </a:r>
            <a:endParaRPr lang="en-US" sz="1800" dirty="0">
              <a:solidFill>
                <a:schemeClr val="bg2"/>
              </a:solidFill>
            </a:endParaRPr>
          </a:p>
        </p:txBody>
      </p:sp>
      <p:pic>
        <p:nvPicPr>
          <p:cNvPr id="16"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75409" y="637661"/>
            <a:ext cx="516916" cy="495300"/>
          </a:xfrm>
          <a:prstGeom prst="rect">
            <a:avLst/>
          </a:prstGeom>
        </p:spPr>
      </p:pic>
      <p:sp>
        <p:nvSpPr>
          <p:cNvPr id="17" name="Rectangle: Rounded Corners 8">
            <a:extLst>
              <a:ext uri="{FF2B5EF4-FFF2-40B4-BE49-F238E27FC236}">
                <a16:creationId xmlns:a16="http://schemas.microsoft.com/office/drawing/2014/main" id="{F6362873-5440-4392-BB04-6BDE60DC77B9}"/>
              </a:ext>
            </a:extLst>
          </p:cNvPr>
          <p:cNvSpPr/>
          <p:nvPr/>
        </p:nvSpPr>
        <p:spPr>
          <a:xfrm>
            <a:off x="1450831" y="3945780"/>
            <a:ext cx="7034644" cy="944184"/>
          </a:xfrm>
          <a:prstGeom prst="roundRect">
            <a:avLst/>
          </a:prstGeom>
          <a:solidFill>
            <a:schemeClr val="bg1"/>
          </a:solidFill>
          <a:ln w="28575">
            <a:solidFill>
              <a:srgbClr val="226F54"/>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lnSpc>
                <a:spcPct val="130000"/>
              </a:lnSpc>
            </a:pPr>
            <a:r>
              <a:rPr lang="nl-NL" sz="1800" dirty="0">
                <a:solidFill>
                  <a:schemeClr val="bg2"/>
                </a:solidFill>
              </a:rPr>
              <a:t>Góp phần thúc đẩy những chuyển biến mạnh mẽ trong các ngành kinh tế khác</a:t>
            </a:r>
            <a:r>
              <a:rPr lang="nl-NL" sz="1800" dirty="0" smtClean="0">
                <a:solidFill>
                  <a:schemeClr val="bg2"/>
                </a:solidFill>
              </a:rPr>
              <a:t>.</a:t>
            </a:r>
            <a:endParaRPr lang="en-US" sz="1800" dirty="0">
              <a:solidFill>
                <a:schemeClr val="bg2"/>
              </a:solidFill>
            </a:endParaRPr>
          </a:p>
        </p:txBody>
      </p:sp>
      <p:pic>
        <p:nvPicPr>
          <p:cNvPr id="18"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78656" y="1895308"/>
            <a:ext cx="516916" cy="495300"/>
          </a:xfrm>
          <a:prstGeom prst="rect">
            <a:avLst/>
          </a:prstGeom>
        </p:spPr>
      </p:pic>
      <p:pic>
        <p:nvPicPr>
          <p:cNvPr id="19"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75409" y="3032765"/>
            <a:ext cx="516916" cy="495300"/>
          </a:xfrm>
          <a:prstGeom prst="rect">
            <a:avLst/>
          </a:prstGeom>
        </p:spPr>
      </p:pic>
      <p:pic>
        <p:nvPicPr>
          <p:cNvPr id="20"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75409" y="4170222"/>
            <a:ext cx="516916" cy="495300"/>
          </a:xfrm>
          <a:prstGeom prst="rect">
            <a:avLst/>
          </a:prstGeom>
        </p:spPr>
      </p:pic>
    </p:spTree>
    <p:extLst>
      <p:ext uri="{BB962C8B-B14F-4D97-AF65-F5344CB8AC3E}">
        <p14:creationId xmlns:p14="http://schemas.microsoft.com/office/powerpoint/2010/main" val="1044943797"/>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par>
                                <p:cTn id="29" presetID="14" presetClass="entr" presetSubtype="1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par>
                                <p:cTn id="32" presetID="14" presetClass="entr" presetSubtype="1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10"/>
        <p:cNvGrpSpPr/>
        <p:nvPr/>
      </p:nvGrpSpPr>
      <p:grpSpPr>
        <a:xfrm>
          <a:off x="0" y="0"/>
          <a:ext cx="0" cy="0"/>
          <a:chOff x="0" y="0"/>
          <a:chExt cx="0" cy="0"/>
        </a:xfrm>
      </p:grpSpPr>
      <p:sp>
        <p:nvSpPr>
          <p:cNvPr id="6" name="TextBox 5">
            <a:extLst>
              <a:ext uri="{FF2B5EF4-FFF2-40B4-BE49-F238E27FC236}">
                <a16:creationId xmlns:a16="http://schemas.microsoft.com/office/drawing/2014/main" id="{43364E24-D033-45D5-9BAC-03F94A34CC39}"/>
              </a:ext>
            </a:extLst>
          </p:cNvPr>
          <p:cNvSpPr txBox="1"/>
          <p:nvPr/>
        </p:nvSpPr>
        <p:spPr>
          <a:xfrm>
            <a:off x="-1" y="251244"/>
            <a:ext cx="9144000" cy="584775"/>
          </a:xfrm>
          <a:prstGeom prst="rect">
            <a:avLst/>
          </a:prstGeom>
          <a:noFill/>
        </p:spPr>
        <p:txBody>
          <a:bodyPr wrap="square" rtlCol="0">
            <a:spAutoFit/>
          </a:bodyPr>
          <a:lstStyle/>
          <a:p>
            <a:pPr algn="ctr"/>
            <a:r>
              <a:rPr lang="en-US" sz="3200" b="1" dirty="0" smtClean="0">
                <a:solidFill>
                  <a:schemeClr val="bg2">
                    <a:lumMod val="90000"/>
                    <a:lumOff val="10000"/>
                  </a:schemeClr>
                </a:solidFill>
              </a:rPr>
              <a:t>3.2. </a:t>
            </a:r>
            <a:r>
              <a:rPr lang="en-US" sz="3200" b="1" dirty="0" err="1" smtClean="0">
                <a:solidFill>
                  <a:schemeClr val="bg2">
                    <a:lumMod val="90000"/>
                    <a:lumOff val="10000"/>
                  </a:schemeClr>
                </a:solidFill>
              </a:rPr>
              <a:t>Tác</a:t>
            </a:r>
            <a:r>
              <a:rPr lang="en-US" sz="3200" b="1" dirty="0" smtClean="0">
                <a:solidFill>
                  <a:schemeClr val="bg2">
                    <a:lumMod val="90000"/>
                    <a:lumOff val="10000"/>
                  </a:schemeClr>
                </a:solidFill>
              </a:rPr>
              <a:t> </a:t>
            </a:r>
            <a:r>
              <a:rPr lang="en-US" sz="3200" b="1" dirty="0" err="1" smtClean="0">
                <a:solidFill>
                  <a:schemeClr val="bg2">
                    <a:lumMod val="90000"/>
                    <a:lumOff val="10000"/>
                  </a:schemeClr>
                </a:solidFill>
              </a:rPr>
              <a:t>động</a:t>
            </a:r>
            <a:endParaRPr lang="en-US" sz="3200" b="1" dirty="0">
              <a:solidFill>
                <a:schemeClr val="bg2">
                  <a:lumMod val="90000"/>
                  <a:lumOff val="10000"/>
                </a:schemeClr>
              </a:solidFill>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535621"/>
            <a:ext cx="4187536" cy="2891553"/>
          </a:xfrm>
          <a:prstGeom prst="rect">
            <a:avLst/>
          </a:prstGeom>
        </p:spPr>
      </p:pic>
      <p:sp>
        <p:nvSpPr>
          <p:cNvPr id="19" name="TextBox 18"/>
          <p:cNvSpPr txBox="1"/>
          <p:nvPr/>
        </p:nvSpPr>
        <p:spPr>
          <a:xfrm>
            <a:off x="4839201" y="1304789"/>
            <a:ext cx="3304310" cy="461665"/>
          </a:xfrm>
          <a:prstGeom prst="rect">
            <a:avLst/>
          </a:prstGeom>
          <a:noFill/>
        </p:spPr>
        <p:txBody>
          <a:bodyPr wrap="square" rtlCol="0">
            <a:spAutoFit/>
          </a:bodyPr>
          <a:lstStyle/>
          <a:p>
            <a:pPr algn="ct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HOẠT ĐỘNG NHÓM</a:t>
            </a:r>
            <a:endPar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Rectangle 19"/>
          <p:cNvSpPr/>
          <p:nvPr/>
        </p:nvSpPr>
        <p:spPr>
          <a:xfrm>
            <a:off x="4015358" y="1953794"/>
            <a:ext cx="4951996" cy="2585323"/>
          </a:xfrm>
          <a:prstGeom prst="rect">
            <a:avLst/>
          </a:prstGeom>
        </p:spPr>
        <p:txBody>
          <a:bodyPr wrap="square">
            <a:spAutoFit/>
          </a:bodyPr>
          <a:lstStyle/>
          <a:p>
            <a:pPr algn="just">
              <a:lnSpc>
                <a:spcPct val="150000"/>
              </a:lnSpc>
            </a:pPr>
            <a:r>
              <a:rPr lang="fr-FR" sz="1800" dirty="0" err="1"/>
              <a:t>Đ</a:t>
            </a:r>
            <a:r>
              <a:rPr lang="fr-FR" sz="1800" dirty="0" err="1" smtClean="0"/>
              <a:t>ọc</a:t>
            </a:r>
            <a:r>
              <a:rPr lang="fr-FR" sz="1800" dirty="0" smtClean="0"/>
              <a:t> </a:t>
            </a:r>
            <a:r>
              <a:rPr lang="fr-FR" sz="1800" dirty="0" err="1"/>
              <a:t>thông</a:t>
            </a:r>
            <a:r>
              <a:rPr lang="fr-FR" sz="1800" dirty="0"/>
              <a:t> </a:t>
            </a:r>
            <a:r>
              <a:rPr lang="fr-FR" sz="1800" dirty="0" smtClean="0"/>
              <a:t>tin, </a:t>
            </a:r>
            <a:r>
              <a:rPr lang="fr-FR" sz="1800" dirty="0" err="1" smtClean="0"/>
              <a:t>quan</a:t>
            </a:r>
            <a:r>
              <a:rPr lang="fr-FR" sz="1800" dirty="0" smtClean="0"/>
              <a:t> </a:t>
            </a:r>
            <a:r>
              <a:rPr lang="fr-FR" sz="1800" dirty="0" err="1"/>
              <a:t>sát</a:t>
            </a:r>
            <a:r>
              <a:rPr lang="fr-FR" sz="1800" dirty="0"/>
              <a:t> </a:t>
            </a:r>
            <a:r>
              <a:rPr lang="fr-FR" sz="1800" dirty="0" err="1"/>
              <a:t>sơ</a:t>
            </a:r>
            <a:r>
              <a:rPr lang="fr-FR" sz="1800" dirty="0"/>
              <a:t> </a:t>
            </a:r>
            <a:r>
              <a:rPr lang="fr-FR" sz="1800" dirty="0" err="1"/>
              <a:t>đồ</a:t>
            </a:r>
            <a:r>
              <a:rPr lang="fr-FR" sz="1800" dirty="0"/>
              <a:t> 8.3, </a:t>
            </a:r>
            <a:r>
              <a:rPr lang="fr-FR" sz="1800" dirty="0" err="1" smtClean="0"/>
              <a:t>hình</a:t>
            </a:r>
            <a:r>
              <a:rPr lang="fr-FR" sz="1800" dirty="0" smtClean="0"/>
              <a:t> </a:t>
            </a:r>
            <a:r>
              <a:rPr lang="fr-FR" sz="1800" dirty="0"/>
              <a:t>8.12, 8.13 </a:t>
            </a:r>
            <a:r>
              <a:rPr lang="fr-FR" sz="1800" dirty="0" err="1"/>
              <a:t>để</a:t>
            </a:r>
            <a:r>
              <a:rPr lang="fr-FR" sz="1800" dirty="0"/>
              <a:t> </a:t>
            </a:r>
            <a:r>
              <a:rPr lang="fr-FR" sz="1800" dirty="0" err="1"/>
              <a:t>thực</a:t>
            </a:r>
            <a:r>
              <a:rPr lang="fr-FR" sz="1800" dirty="0"/>
              <a:t> </a:t>
            </a:r>
            <a:r>
              <a:rPr lang="fr-FR" sz="1800" dirty="0" err="1"/>
              <a:t>hiện</a:t>
            </a:r>
            <a:r>
              <a:rPr lang="fr-FR" sz="1800" dirty="0"/>
              <a:t> </a:t>
            </a:r>
            <a:r>
              <a:rPr lang="fr-FR" sz="1800" dirty="0" err="1"/>
              <a:t>nhiệm</a:t>
            </a:r>
            <a:r>
              <a:rPr lang="fr-FR" sz="1800" dirty="0"/>
              <a:t> </a:t>
            </a:r>
            <a:r>
              <a:rPr lang="fr-FR" sz="1800" dirty="0" err="1" smtClean="0"/>
              <a:t>vụ</a:t>
            </a:r>
            <a:r>
              <a:rPr lang="fr-FR" sz="1800" dirty="0" smtClean="0"/>
              <a:t>:</a:t>
            </a:r>
            <a:endParaRPr lang="en-US" sz="1800" dirty="0"/>
          </a:p>
          <a:p>
            <a:pPr marL="285750" indent="-285750" algn="just">
              <a:lnSpc>
                <a:spcPct val="150000"/>
              </a:lnSpc>
              <a:buFont typeface="Wingdings" panose="05000000000000000000" pitchFamily="2" charset="2"/>
              <a:buChar char="§"/>
            </a:pPr>
            <a:r>
              <a:rPr lang="fr-FR" sz="1800" dirty="0" err="1" smtClean="0"/>
              <a:t>Nhiệm</a:t>
            </a:r>
            <a:r>
              <a:rPr lang="fr-FR" sz="1800" dirty="0" smtClean="0"/>
              <a:t> </a:t>
            </a:r>
            <a:r>
              <a:rPr lang="fr-FR" sz="1800" dirty="0" err="1"/>
              <a:t>vụ</a:t>
            </a:r>
            <a:r>
              <a:rPr lang="fr-FR" sz="1800" dirty="0"/>
              <a:t> 1: </a:t>
            </a:r>
            <a:r>
              <a:rPr lang="fr-FR" sz="1800" dirty="0" err="1"/>
              <a:t>Xây</a:t>
            </a:r>
            <a:r>
              <a:rPr lang="fr-FR" sz="1800" dirty="0"/>
              <a:t> </a:t>
            </a:r>
            <a:r>
              <a:rPr lang="fr-FR" sz="1800" dirty="0" err="1"/>
              <a:t>dựng</a:t>
            </a:r>
            <a:r>
              <a:rPr lang="fr-FR" sz="1800" dirty="0"/>
              <a:t> </a:t>
            </a:r>
            <a:r>
              <a:rPr lang="fr-FR" sz="1800" dirty="0" err="1"/>
              <a:t>sơ</a:t>
            </a:r>
            <a:r>
              <a:rPr lang="fr-FR" sz="1800" dirty="0"/>
              <a:t> </a:t>
            </a:r>
            <a:r>
              <a:rPr lang="fr-FR" sz="1800" dirty="0" err="1"/>
              <a:t>đồ</a:t>
            </a:r>
            <a:r>
              <a:rPr lang="fr-FR" sz="1800" dirty="0"/>
              <a:t> </a:t>
            </a:r>
            <a:r>
              <a:rPr lang="fr-FR" sz="1800" dirty="0" err="1"/>
              <a:t>tư</a:t>
            </a:r>
            <a:r>
              <a:rPr lang="fr-FR" sz="1800" dirty="0"/>
              <a:t> </a:t>
            </a:r>
            <a:r>
              <a:rPr lang="fr-FR" sz="1800" dirty="0" err="1"/>
              <a:t>duy</a:t>
            </a:r>
            <a:r>
              <a:rPr lang="fr-FR" sz="1800" dirty="0"/>
              <a:t> </a:t>
            </a:r>
            <a:r>
              <a:rPr lang="fr-FR" sz="1800" dirty="0" err="1"/>
              <a:t>thể</a:t>
            </a:r>
            <a:r>
              <a:rPr lang="fr-FR" sz="1800" dirty="0"/>
              <a:t> </a:t>
            </a:r>
            <a:r>
              <a:rPr lang="fr-FR" sz="1800" dirty="0" err="1"/>
              <a:t>hiện</a:t>
            </a:r>
            <a:r>
              <a:rPr lang="fr-FR" sz="1800" dirty="0"/>
              <a:t> </a:t>
            </a:r>
            <a:r>
              <a:rPr lang="fr-FR" sz="1800" dirty="0" err="1"/>
              <a:t>tác</a:t>
            </a:r>
            <a:r>
              <a:rPr lang="fr-FR" sz="1800" dirty="0"/>
              <a:t> </a:t>
            </a:r>
            <a:r>
              <a:rPr lang="fr-FR" sz="1800" dirty="0" err="1"/>
              <a:t>động</a:t>
            </a:r>
            <a:r>
              <a:rPr lang="fr-FR" sz="1800" dirty="0"/>
              <a:t> </a:t>
            </a:r>
            <a:r>
              <a:rPr lang="fr-FR" sz="1800" dirty="0" err="1"/>
              <a:t>của</a:t>
            </a:r>
            <a:r>
              <a:rPr lang="fr-FR" sz="1800" dirty="0"/>
              <a:t> </a:t>
            </a:r>
            <a:r>
              <a:rPr lang="fr-FR" sz="1800" dirty="0" err="1"/>
              <a:t>cuộc</a:t>
            </a:r>
            <a:r>
              <a:rPr lang="fr-FR" sz="1800" dirty="0"/>
              <a:t> </a:t>
            </a:r>
            <a:r>
              <a:rPr lang="fr-FR" sz="1800" dirty="0" err="1"/>
              <a:t>Cách</a:t>
            </a:r>
            <a:r>
              <a:rPr lang="fr-FR" sz="1800" dirty="0"/>
              <a:t> </a:t>
            </a:r>
            <a:r>
              <a:rPr lang="fr-FR" sz="1800" dirty="0" err="1"/>
              <a:t>mạng</a:t>
            </a:r>
            <a:r>
              <a:rPr lang="fr-FR" sz="1800" dirty="0"/>
              <a:t> </a:t>
            </a:r>
            <a:r>
              <a:rPr lang="fr-FR" sz="1800" dirty="0" err="1"/>
              <a:t>công</a:t>
            </a:r>
            <a:r>
              <a:rPr lang="fr-FR" sz="1800" dirty="0"/>
              <a:t> </a:t>
            </a:r>
            <a:r>
              <a:rPr lang="fr-FR" sz="1800" dirty="0" err="1"/>
              <a:t>nghiệp</a:t>
            </a:r>
            <a:r>
              <a:rPr lang="fr-FR" sz="1800" dirty="0"/>
              <a:t> </a:t>
            </a:r>
            <a:r>
              <a:rPr lang="fr-FR" sz="1800" dirty="0" err="1"/>
              <a:t>lần</a:t>
            </a:r>
            <a:r>
              <a:rPr lang="fr-FR" sz="1800" dirty="0"/>
              <a:t> </a:t>
            </a:r>
            <a:r>
              <a:rPr lang="fr-FR" sz="1800" dirty="0" err="1"/>
              <a:t>thứ</a:t>
            </a:r>
            <a:r>
              <a:rPr lang="fr-FR" sz="1800" dirty="0"/>
              <a:t> </a:t>
            </a:r>
            <a:r>
              <a:rPr lang="fr-FR" sz="1800" dirty="0" err="1"/>
              <a:t>nhất</a:t>
            </a:r>
            <a:r>
              <a:rPr lang="fr-FR" sz="1800" dirty="0"/>
              <a:t> </a:t>
            </a:r>
            <a:r>
              <a:rPr lang="fr-FR" sz="1800" dirty="0" err="1"/>
              <a:t>và</a:t>
            </a:r>
            <a:r>
              <a:rPr lang="fr-FR" sz="1800" dirty="0"/>
              <a:t> </a:t>
            </a:r>
            <a:r>
              <a:rPr lang="fr-FR" sz="1800" dirty="0" err="1"/>
              <a:t>lần</a:t>
            </a:r>
            <a:r>
              <a:rPr lang="fr-FR" sz="1800" dirty="0"/>
              <a:t> </a:t>
            </a:r>
            <a:r>
              <a:rPr lang="fr-FR" sz="1800" dirty="0" err="1"/>
              <a:t>thứ</a:t>
            </a:r>
            <a:r>
              <a:rPr lang="fr-FR" sz="1800" dirty="0"/>
              <a:t> </a:t>
            </a:r>
            <a:r>
              <a:rPr lang="fr-FR" sz="1800" dirty="0" err="1"/>
              <a:t>hai</a:t>
            </a:r>
            <a:r>
              <a:rPr lang="fr-FR" sz="1800" dirty="0"/>
              <a:t> </a:t>
            </a:r>
            <a:r>
              <a:rPr lang="fr-FR" sz="1800" dirty="0" err="1"/>
              <a:t>đối</a:t>
            </a:r>
            <a:r>
              <a:rPr lang="fr-FR" sz="1800" dirty="0"/>
              <a:t> </a:t>
            </a:r>
            <a:r>
              <a:rPr lang="fr-FR" sz="1800" dirty="0" err="1"/>
              <a:t>với</a:t>
            </a:r>
            <a:r>
              <a:rPr lang="fr-FR" sz="1800" dirty="0"/>
              <a:t> </a:t>
            </a:r>
            <a:r>
              <a:rPr lang="fr-FR" sz="1800" dirty="0" err="1"/>
              <a:t>xã</a:t>
            </a:r>
            <a:r>
              <a:rPr lang="fr-FR" sz="1800" dirty="0"/>
              <a:t> </a:t>
            </a:r>
            <a:r>
              <a:rPr lang="fr-FR" sz="1800" dirty="0" err="1"/>
              <a:t>hội</a:t>
            </a:r>
            <a:r>
              <a:rPr lang="fr-FR" sz="1800" dirty="0"/>
              <a:t>, </a:t>
            </a:r>
            <a:r>
              <a:rPr lang="fr-FR" sz="1800" dirty="0" err="1"/>
              <a:t>văn</a:t>
            </a:r>
            <a:r>
              <a:rPr lang="fr-FR" sz="1800" dirty="0"/>
              <a:t> </a:t>
            </a:r>
            <a:r>
              <a:rPr lang="fr-FR" sz="1800" dirty="0" err="1"/>
              <a:t>hóa</a:t>
            </a:r>
            <a:r>
              <a:rPr lang="fr-FR" sz="1800" dirty="0"/>
              <a:t>. </a:t>
            </a:r>
            <a:endParaRPr lang="en-US" sz="1800" dirty="0"/>
          </a:p>
        </p:txBody>
      </p:sp>
    </p:spTree>
    <p:extLst>
      <p:ext uri="{BB962C8B-B14F-4D97-AF65-F5344CB8AC3E}">
        <p14:creationId xmlns:p14="http://schemas.microsoft.com/office/powerpoint/2010/main" val="3030436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fade">
                                      <p:cBhvr>
                                        <p:cTn id="2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69"/>
        <p:cNvGrpSpPr/>
        <p:nvPr/>
      </p:nvGrpSpPr>
      <p:grpSpPr>
        <a:xfrm>
          <a:off x="0" y="0"/>
          <a:ext cx="0" cy="0"/>
          <a:chOff x="0" y="0"/>
          <a:chExt cx="0" cy="0"/>
        </a:xfrm>
      </p:grpSpPr>
      <p:sp>
        <p:nvSpPr>
          <p:cNvPr id="7" name="Rectangle 6"/>
          <p:cNvSpPr/>
          <p:nvPr/>
        </p:nvSpPr>
        <p:spPr>
          <a:xfrm>
            <a:off x="561109" y="259773"/>
            <a:ext cx="290946" cy="32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52055" y="259773"/>
            <a:ext cx="7658100" cy="400110"/>
          </a:xfrm>
          <a:prstGeom prst="rect">
            <a:avLst/>
          </a:prstGeom>
        </p:spPr>
        <p:txBody>
          <a:bodyPr wrap="square">
            <a:spAutoFit/>
          </a:bodyPr>
          <a:lstStyle/>
          <a:p>
            <a:pPr marL="342900" indent="-342900" algn="ctr">
              <a:spcBef>
                <a:spcPts val="100"/>
              </a:spcBef>
              <a:spcAft>
                <a:spcPts val="100"/>
              </a:spcAft>
              <a:buFont typeface="Wingdings" panose="05000000000000000000" pitchFamily="2" charset="2"/>
              <a:buChar char="v"/>
            </a:pPr>
            <a:r>
              <a:rPr lang="fr-FR" sz="2000" b="1" dirty="0" err="1">
                <a:latin typeface="+mj-lt"/>
                <a:ea typeface="Calibri" panose="020F0502020204030204" pitchFamily="34" charset="0"/>
                <a:cs typeface="Times New Roman" panose="02020603050405020304" pitchFamily="18" charset="0"/>
              </a:rPr>
              <a:t>Nhiệm</a:t>
            </a:r>
            <a:r>
              <a:rPr lang="fr-FR" sz="2000" b="1" dirty="0">
                <a:latin typeface="+mj-lt"/>
                <a:ea typeface="Calibri" panose="020F0502020204030204" pitchFamily="34" charset="0"/>
                <a:cs typeface="Times New Roman" panose="02020603050405020304" pitchFamily="18" charset="0"/>
              </a:rPr>
              <a:t> </a:t>
            </a:r>
            <a:r>
              <a:rPr lang="fr-FR" sz="2000" b="1" dirty="0" err="1">
                <a:latin typeface="+mj-lt"/>
                <a:ea typeface="Calibri" panose="020F0502020204030204" pitchFamily="34" charset="0"/>
                <a:cs typeface="Times New Roman" panose="02020603050405020304" pitchFamily="18" charset="0"/>
              </a:rPr>
              <a:t>vụ</a:t>
            </a:r>
            <a:r>
              <a:rPr lang="fr-FR" sz="2000" b="1" dirty="0">
                <a:latin typeface="+mj-lt"/>
                <a:ea typeface="Calibri" panose="020F0502020204030204" pitchFamily="34" charset="0"/>
                <a:cs typeface="Times New Roman" panose="02020603050405020304" pitchFamily="18" charset="0"/>
              </a:rPr>
              <a:t> 2: </a:t>
            </a:r>
            <a:r>
              <a:rPr lang="fr-FR" sz="2000" dirty="0" err="1">
                <a:latin typeface="+mj-lt"/>
                <a:ea typeface="Calibri" panose="020F0502020204030204" pitchFamily="34" charset="0"/>
                <a:cs typeface="Times New Roman" panose="02020603050405020304" pitchFamily="18" charset="0"/>
              </a:rPr>
              <a:t>Lựa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chọn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một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vấn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đề</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sau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thiệu</a:t>
            </a:r>
            <a:r>
              <a:rPr lang="fr-FR" sz="2000" dirty="0">
                <a:latin typeface="+mj-lt"/>
                <a:ea typeface="Calibri" panose="020F0502020204030204" pitchFamily="34"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p:txBody>
      </p:sp>
      <p:grpSp>
        <p:nvGrpSpPr>
          <p:cNvPr id="10" name="Group 3"/>
          <p:cNvGrpSpPr/>
          <p:nvPr/>
        </p:nvGrpSpPr>
        <p:grpSpPr>
          <a:xfrm>
            <a:off x="409334" y="898573"/>
            <a:ext cx="4120201" cy="1751990"/>
            <a:chOff x="0" y="0"/>
            <a:chExt cx="2459182" cy="947410"/>
          </a:xfrm>
        </p:grpSpPr>
        <p:sp>
          <p:nvSpPr>
            <p:cNvPr id="11" name="Freeform 4"/>
            <p:cNvSpPr/>
            <p:nvPr/>
          </p:nvSpPr>
          <p:spPr>
            <a:xfrm>
              <a:off x="10160" y="16510"/>
              <a:ext cx="2436322" cy="919471"/>
            </a:xfrm>
            <a:custGeom>
              <a:avLst/>
              <a:gdLst/>
              <a:ahLst/>
              <a:cxnLst/>
              <a:rect l="l" t="t" r="r" b="b"/>
              <a:pathLst>
                <a:path w="2436322" h="919471">
                  <a:moveTo>
                    <a:pt x="2436322" y="919471"/>
                  </a:moveTo>
                  <a:lnTo>
                    <a:pt x="0" y="911850"/>
                  </a:lnTo>
                  <a:lnTo>
                    <a:pt x="0" y="332123"/>
                  </a:lnTo>
                  <a:lnTo>
                    <a:pt x="17780" y="19050"/>
                  </a:lnTo>
                  <a:lnTo>
                    <a:pt x="1212750" y="0"/>
                  </a:lnTo>
                  <a:lnTo>
                    <a:pt x="2417272" y="5080"/>
                  </a:lnTo>
                  <a:close/>
                </a:path>
              </a:pathLst>
            </a:custGeom>
            <a:solidFill>
              <a:srgbClr val="FFF3CF"/>
            </a:solidFill>
            <a:ln>
              <a:solidFill>
                <a:schemeClr val="accent6">
                  <a:lumMod val="50000"/>
                </a:schemeClr>
              </a:solidFill>
            </a:ln>
          </p:spPr>
        </p:sp>
        <p:sp>
          <p:nvSpPr>
            <p:cNvPr id="12" name="Freeform 5"/>
            <p:cNvSpPr/>
            <p:nvPr/>
          </p:nvSpPr>
          <p:spPr>
            <a:xfrm>
              <a:off x="-3810" y="0"/>
              <a:ext cx="2465532" cy="946140"/>
            </a:xfrm>
            <a:custGeom>
              <a:avLst/>
              <a:gdLst/>
              <a:ahLst/>
              <a:cxnLst/>
              <a:rect l="l" t="t" r="r" b="b"/>
              <a:pathLst>
                <a:path w="2465532" h="946140">
                  <a:moveTo>
                    <a:pt x="2431242" y="21590"/>
                  </a:moveTo>
                  <a:cubicBezTo>
                    <a:pt x="2432512" y="34290"/>
                    <a:pt x="2432512" y="44450"/>
                    <a:pt x="2433782" y="54610"/>
                  </a:cubicBezTo>
                  <a:cubicBezTo>
                    <a:pt x="2436322" y="77031"/>
                    <a:pt x="2437592" y="95400"/>
                    <a:pt x="2440132" y="113113"/>
                  </a:cubicBezTo>
                  <a:cubicBezTo>
                    <a:pt x="2440132" y="138699"/>
                    <a:pt x="2452832" y="643197"/>
                    <a:pt x="2459182" y="668783"/>
                  </a:cubicBezTo>
                  <a:cubicBezTo>
                    <a:pt x="2465532" y="707490"/>
                    <a:pt x="2461722" y="746852"/>
                    <a:pt x="2461722" y="785559"/>
                  </a:cubicBezTo>
                  <a:cubicBezTo>
                    <a:pt x="2461722" y="819673"/>
                    <a:pt x="2462992" y="851163"/>
                    <a:pt x="2464262" y="885180"/>
                  </a:cubicBezTo>
                  <a:cubicBezTo>
                    <a:pt x="2464262" y="906770"/>
                    <a:pt x="2464262" y="920740"/>
                    <a:pt x="2464262" y="944870"/>
                  </a:cubicBezTo>
                  <a:cubicBezTo>
                    <a:pt x="2441402" y="944870"/>
                    <a:pt x="2421082" y="946140"/>
                    <a:pt x="2398326" y="944870"/>
                  </a:cubicBezTo>
                  <a:cubicBezTo>
                    <a:pt x="2277061" y="939790"/>
                    <a:pt x="2153930" y="946140"/>
                    <a:pt x="2032665" y="941060"/>
                  </a:cubicBezTo>
                  <a:cubicBezTo>
                    <a:pt x="1959906" y="937250"/>
                    <a:pt x="1889013" y="939790"/>
                    <a:pt x="1816254" y="937250"/>
                  </a:cubicBezTo>
                  <a:cubicBezTo>
                    <a:pt x="1782673" y="935980"/>
                    <a:pt x="1749092" y="934710"/>
                    <a:pt x="1715511" y="933440"/>
                  </a:cubicBezTo>
                  <a:cubicBezTo>
                    <a:pt x="1694989" y="933440"/>
                    <a:pt x="1676333" y="934710"/>
                    <a:pt x="1655811" y="934710"/>
                  </a:cubicBezTo>
                  <a:cubicBezTo>
                    <a:pt x="1603574" y="933440"/>
                    <a:pt x="1459922" y="934710"/>
                    <a:pt x="1407685" y="933440"/>
                  </a:cubicBezTo>
                  <a:cubicBezTo>
                    <a:pt x="1370373" y="932170"/>
                    <a:pt x="624127" y="941060"/>
                    <a:pt x="586815" y="939790"/>
                  </a:cubicBezTo>
                  <a:cubicBezTo>
                    <a:pt x="577487" y="939790"/>
                    <a:pt x="566293" y="941060"/>
                    <a:pt x="556965" y="941060"/>
                  </a:cubicBezTo>
                  <a:cubicBezTo>
                    <a:pt x="534578" y="941060"/>
                    <a:pt x="514056" y="942330"/>
                    <a:pt x="491668" y="942330"/>
                  </a:cubicBezTo>
                  <a:cubicBezTo>
                    <a:pt x="435700" y="942330"/>
                    <a:pt x="381597" y="941060"/>
                    <a:pt x="325629" y="939790"/>
                  </a:cubicBezTo>
                  <a:cubicBezTo>
                    <a:pt x="292048" y="938520"/>
                    <a:pt x="258467" y="937250"/>
                    <a:pt x="226751" y="935980"/>
                  </a:cubicBezTo>
                  <a:cubicBezTo>
                    <a:pt x="167052" y="934710"/>
                    <a:pt x="107352" y="933440"/>
                    <a:pt x="48260" y="933440"/>
                  </a:cubicBezTo>
                  <a:cubicBezTo>
                    <a:pt x="38100" y="933440"/>
                    <a:pt x="29210" y="933440"/>
                    <a:pt x="19050" y="932170"/>
                  </a:cubicBezTo>
                  <a:cubicBezTo>
                    <a:pt x="10160" y="930900"/>
                    <a:pt x="5080" y="924550"/>
                    <a:pt x="7620" y="915660"/>
                  </a:cubicBezTo>
                  <a:cubicBezTo>
                    <a:pt x="16510" y="883966"/>
                    <a:pt x="12700" y="867564"/>
                    <a:pt x="11430" y="850507"/>
                  </a:cubicBezTo>
                  <a:cubicBezTo>
                    <a:pt x="10160" y="815737"/>
                    <a:pt x="6350" y="781623"/>
                    <a:pt x="7620" y="746852"/>
                  </a:cubicBezTo>
                  <a:cubicBezTo>
                    <a:pt x="5080" y="703553"/>
                    <a:pt x="0" y="167565"/>
                    <a:pt x="7620" y="123610"/>
                  </a:cubicBezTo>
                  <a:cubicBezTo>
                    <a:pt x="8890" y="115081"/>
                    <a:pt x="7620" y="105897"/>
                    <a:pt x="8890" y="97368"/>
                  </a:cubicBezTo>
                  <a:cubicBezTo>
                    <a:pt x="10160" y="83591"/>
                    <a:pt x="12700" y="68502"/>
                    <a:pt x="13970" y="44450"/>
                  </a:cubicBezTo>
                  <a:cubicBezTo>
                    <a:pt x="13970" y="41910"/>
                    <a:pt x="15240" y="39370"/>
                    <a:pt x="16510" y="38100"/>
                  </a:cubicBezTo>
                  <a:cubicBezTo>
                    <a:pt x="38100" y="35560"/>
                    <a:pt x="60712" y="30480"/>
                    <a:pt x="90562" y="29210"/>
                  </a:cubicBezTo>
                  <a:cubicBezTo>
                    <a:pt x="140933" y="25400"/>
                    <a:pt x="191305" y="22860"/>
                    <a:pt x="243542" y="20320"/>
                  </a:cubicBezTo>
                  <a:cubicBezTo>
                    <a:pt x="278989" y="17780"/>
                    <a:pt x="314435" y="16510"/>
                    <a:pt x="348016" y="13970"/>
                  </a:cubicBezTo>
                  <a:cubicBezTo>
                    <a:pt x="381597" y="11430"/>
                    <a:pt x="417044" y="8890"/>
                    <a:pt x="450625" y="8890"/>
                  </a:cubicBezTo>
                  <a:cubicBezTo>
                    <a:pt x="487937" y="7620"/>
                    <a:pt x="525250" y="10160"/>
                    <a:pt x="562562" y="8890"/>
                  </a:cubicBezTo>
                  <a:cubicBezTo>
                    <a:pt x="609202" y="8890"/>
                    <a:pt x="1454325" y="6350"/>
                    <a:pt x="1500966" y="5080"/>
                  </a:cubicBezTo>
                  <a:cubicBezTo>
                    <a:pt x="1545740" y="3810"/>
                    <a:pt x="1590515" y="2540"/>
                    <a:pt x="1637155" y="2540"/>
                  </a:cubicBezTo>
                  <a:cubicBezTo>
                    <a:pt x="1713646" y="1270"/>
                    <a:pt x="1788270" y="0"/>
                    <a:pt x="1864760" y="0"/>
                  </a:cubicBezTo>
                  <a:cubicBezTo>
                    <a:pt x="1896476" y="0"/>
                    <a:pt x="1930057" y="2540"/>
                    <a:pt x="1961772" y="2540"/>
                  </a:cubicBezTo>
                  <a:cubicBezTo>
                    <a:pt x="2049456" y="3810"/>
                    <a:pt x="2139005" y="5080"/>
                    <a:pt x="2226689" y="7620"/>
                  </a:cubicBezTo>
                  <a:cubicBezTo>
                    <a:pt x="2273330" y="8890"/>
                    <a:pt x="2319970" y="12700"/>
                    <a:pt x="2366610" y="16510"/>
                  </a:cubicBezTo>
                  <a:cubicBezTo>
                    <a:pt x="2377804" y="16510"/>
                    <a:pt x="2388998" y="16510"/>
                    <a:pt x="2398326" y="16510"/>
                  </a:cubicBezTo>
                  <a:cubicBezTo>
                    <a:pt x="2412192" y="17780"/>
                    <a:pt x="2421082" y="20320"/>
                    <a:pt x="2431242" y="21590"/>
                  </a:cubicBezTo>
                  <a:close/>
                  <a:moveTo>
                    <a:pt x="2441402" y="928360"/>
                  </a:moveTo>
                  <a:cubicBezTo>
                    <a:pt x="2442672" y="911850"/>
                    <a:pt x="2443942" y="899150"/>
                    <a:pt x="2443942" y="886450"/>
                  </a:cubicBezTo>
                  <a:cubicBezTo>
                    <a:pt x="2442672" y="847883"/>
                    <a:pt x="2441402" y="813113"/>
                    <a:pt x="2441402" y="775718"/>
                  </a:cubicBezTo>
                  <a:cubicBezTo>
                    <a:pt x="2441402" y="758661"/>
                    <a:pt x="2443942" y="741604"/>
                    <a:pt x="2442672" y="724547"/>
                  </a:cubicBezTo>
                  <a:cubicBezTo>
                    <a:pt x="2442672" y="708802"/>
                    <a:pt x="2441402" y="692401"/>
                    <a:pt x="2440132" y="676656"/>
                  </a:cubicBezTo>
                  <a:cubicBezTo>
                    <a:pt x="2435052" y="652382"/>
                    <a:pt x="2423622" y="149852"/>
                    <a:pt x="2423622" y="125578"/>
                  </a:cubicBezTo>
                  <a:cubicBezTo>
                    <a:pt x="2421082" y="105241"/>
                    <a:pt x="2418542" y="84247"/>
                    <a:pt x="2416002" y="63500"/>
                  </a:cubicBezTo>
                  <a:cubicBezTo>
                    <a:pt x="2414732" y="44450"/>
                    <a:pt x="2413462" y="43180"/>
                    <a:pt x="2392729" y="41910"/>
                  </a:cubicBezTo>
                  <a:cubicBezTo>
                    <a:pt x="2387132" y="41910"/>
                    <a:pt x="2383401" y="41910"/>
                    <a:pt x="2377804" y="40640"/>
                  </a:cubicBezTo>
                  <a:cubicBezTo>
                    <a:pt x="2331164" y="36830"/>
                    <a:pt x="2282658" y="31750"/>
                    <a:pt x="2236018" y="30480"/>
                  </a:cubicBezTo>
                  <a:cubicBezTo>
                    <a:pt x="2122215" y="26670"/>
                    <a:pt x="2006547" y="25400"/>
                    <a:pt x="1892745" y="22860"/>
                  </a:cubicBezTo>
                  <a:cubicBezTo>
                    <a:pt x="1875954" y="22860"/>
                    <a:pt x="1857298" y="22860"/>
                    <a:pt x="1840507" y="22860"/>
                  </a:cubicBezTo>
                  <a:cubicBezTo>
                    <a:pt x="1812523" y="22860"/>
                    <a:pt x="1784539" y="22860"/>
                    <a:pt x="1758420" y="22860"/>
                  </a:cubicBezTo>
                  <a:cubicBezTo>
                    <a:pt x="1698721" y="22860"/>
                    <a:pt x="1639021" y="22860"/>
                    <a:pt x="1581187" y="24130"/>
                  </a:cubicBezTo>
                  <a:cubicBezTo>
                    <a:pt x="1530815" y="25400"/>
                    <a:pt x="681961" y="29210"/>
                    <a:pt x="631590" y="29210"/>
                  </a:cubicBezTo>
                  <a:cubicBezTo>
                    <a:pt x="549503" y="29210"/>
                    <a:pt x="467416" y="26670"/>
                    <a:pt x="385329" y="33020"/>
                  </a:cubicBezTo>
                  <a:cubicBezTo>
                    <a:pt x="342419" y="36830"/>
                    <a:pt x="301376" y="36830"/>
                    <a:pt x="260332" y="38100"/>
                  </a:cubicBezTo>
                  <a:cubicBezTo>
                    <a:pt x="189439" y="41910"/>
                    <a:pt x="118546" y="45720"/>
                    <a:pt x="49530" y="50800"/>
                  </a:cubicBezTo>
                  <a:cubicBezTo>
                    <a:pt x="36830" y="50800"/>
                    <a:pt x="34290" y="53340"/>
                    <a:pt x="33020" y="66534"/>
                  </a:cubicBezTo>
                  <a:cubicBezTo>
                    <a:pt x="31750" y="78343"/>
                    <a:pt x="31750" y="90152"/>
                    <a:pt x="30480" y="101961"/>
                  </a:cubicBezTo>
                  <a:cubicBezTo>
                    <a:pt x="29210" y="121642"/>
                    <a:pt x="26670" y="140667"/>
                    <a:pt x="25400" y="160349"/>
                  </a:cubicBezTo>
                  <a:cubicBezTo>
                    <a:pt x="20320" y="181342"/>
                    <a:pt x="26670" y="694369"/>
                    <a:pt x="29210" y="715362"/>
                  </a:cubicBezTo>
                  <a:cubicBezTo>
                    <a:pt x="29210" y="737668"/>
                    <a:pt x="29210" y="760629"/>
                    <a:pt x="30480" y="782935"/>
                  </a:cubicBezTo>
                  <a:cubicBezTo>
                    <a:pt x="30480" y="799336"/>
                    <a:pt x="33020" y="815737"/>
                    <a:pt x="33020" y="832138"/>
                  </a:cubicBezTo>
                  <a:cubicBezTo>
                    <a:pt x="33020" y="849851"/>
                    <a:pt x="33020" y="867564"/>
                    <a:pt x="31750" y="886450"/>
                  </a:cubicBezTo>
                  <a:cubicBezTo>
                    <a:pt x="31750" y="890260"/>
                    <a:pt x="31750" y="892800"/>
                    <a:pt x="31750" y="896610"/>
                  </a:cubicBezTo>
                  <a:cubicBezTo>
                    <a:pt x="31750" y="906770"/>
                    <a:pt x="35560" y="910580"/>
                    <a:pt x="44450" y="910580"/>
                  </a:cubicBezTo>
                  <a:cubicBezTo>
                    <a:pt x="64443" y="910580"/>
                    <a:pt x="90562" y="911850"/>
                    <a:pt x="114814" y="911850"/>
                  </a:cubicBezTo>
                  <a:cubicBezTo>
                    <a:pt x="150261" y="911850"/>
                    <a:pt x="187573" y="909310"/>
                    <a:pt x="223020" y="911850"/>
                  </a:cubicBezTo>
                  <a:cubicBezTo>
                    <a:pt x="280854" y="915660"/>
                    <a:pt x="338688" y="918200"/>
                    <a:pt x="396522" y="916930"/>
                  </a:cubicBezTo>
                  <a:cubicBezTo>
                    <a:pt x="433834" y="915660"/>
                    <a:pt x="469281" y="918200"/>
                    <a:pt x="506593" y="918200"/>
                  </a:cubicBezTo>
                  <a:cubicBezTo>
                    <a:pt x="560696" y="918200"/>
                    <a:pt x="614799" y="916930"/>
                    <a:pt x="668902" y="918200"/>
                  </a:cubicBezTo>
                  <a:cubicBezTo>
                    <a:pt x="749123" y="919470"/>
                    <a:pt x="1629693" y="909310"/>
                    <a:pt x="1711780" y="911850"/>
                  </a:cubicBezTo>
                  <a:cubicBezTo>
                    <a:pt x="1747227" y="913120"/>
                    <a:pt x="1782673" y="914390"/>
                    <a:pt x="1816254" y="914390"/>
                  </a:cubicBezTo>
                  <a:cubicBezTo>
                    <a:pt x="1877820" y="916930"/>
                    <a:pt x="1937519" y="913120"/>
                    <a:pt x="1999085" y="916930"/>
                  </a:cubicBezTo>
                  <a:cubicBezTo>
                    <a:pt x="2049456" y="919470"/>
                    <a:pt x="2099828" y="919470"/>
                    <a:pt x="2150199" y="922010"/>
                  </a:cubicBezTo>
                  <a:cubicBezTo>
                    <a:pt x="2224824" y="925820"/>
                    <a:pt x="2299448" y="928360"/>
                    <a:pt x="2374073" y="929630"/>
                  </a:cubicBezTo>
                  <a:cubicBezTo>
                    <a:pt x="2402057" y="929631"/>
                    <a:pt x="2421082" y="928360"/>
                    <a:pt x="2441402" y="928360"/>
                  </a:cubicBezTo>
                  <a:close/>
                </a:path>
              </a:pathLst>
            </a:custGeom>
            <a:solidFill>
              <a:srgbClr val="FFF3CF"/>
            </a:solidFill>
            <a:ln>
              <a:solidFill>
                <a:schemeClr val="accent6">
                  <a:lumMod val="50000"/>
                </a:schemeClr>
              </a:solidFill>
            </a:ln>
          </p:spPr>
        </p:sp>
      </p:grpSp>
      <p:pic>
        <p:nvPicPr>
          <p:cNvPr id="13"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8307" y="730414"/>
            <a:ext cx="571652" cy="547747"/>
          </a:xfrm>
          <a:prstGeom prst="rect">
            <a:avLst/>
          </a:prstGeom>
        </p:spPr>
      </p:pic>
      <p:sp>
        <p:nvSpPr>
          <p:cNvPr id="5" name="Rectangle 4"/>
          <p:cNvSpPr/>
          <p:nvPr/>
        </p:nvSpPr>
        <p:spPr>
          <a:xfrm>
            <a:off x="554599" y="1201300"/>
            <a:ext cx="3855027" cy="1154675"/>
          </a:xfrm>
          <a:prstGeom prst="rect">
            <a:avLst/>
          </a:prstGeom>
        </p:spPr>
        <p:txBody>
          <a:bodyPr wrap="square">
            <a:spAutoFit/>
          </a:bodyPr>
          <a:lstStyle/>
          <a:p>
            <a:pPr algn="just">
              <a:lnSpc>
                <a:spcPct val="150000"/>
              </a:lnSpc>
            </a:pPr>
            <a:r>
              <a:rPr lang="fr-FR" sz="1600" dirty="0" err="1" smtClean="0">
                <a:latin typeface="+mj-lt"/>
                <a:ea typeface="Calibri" panose="020F0502020204030204" pitchFamily="34" charset="0"/>
              </a:rPr>
              <a:t>Đóng</a:t>
            </a:r>
            <a:r>
              <a:rPr lang="fr-FR" sz="1600" dirty="0" smtClean="0">
                <a:latin typeface="+mj-lt"/>
                <a:ea typeface="Calibri" panose="020F0502020204030204" pitchFamily="34" charset="0"/>
              </a:rPr>
              <a:t> </a:t>
            </a:r>
            <a:r>
              <a:rPr lang="fr-FR" sz="1600" dirty="0" err="1" smtClean="0">
                <a:latin typeface="+mj-lt"/>
                <a:ea typeface="Calibri" panose="020F0502020204030204" pitchFamily="34" charset="0"/>
              </a:rPr>
              <a:t>vai</a:t>
            </a:r>
            <a:r>
              <a:rPr lang="fr-FR" sz="1600" dirty="0" smtClean="0">
                <a:latin typeface="+mj-lt"/>
                <a:ea typeface="Calibri" panose="020F0502020204030204" pitchFamily="34" charset="0"/>
              </a:rPr>
              <a:t> </a:t>
            </a:r>
            <a:r>
              <a:rPr lang="fr-FR" sz="1600" dirty="0" err="1">
                <a:latin typeface="+mj-lt"/>
                <a:ea typeface="Calibri" panose="020F0502020204030204" pitchFamily="34" charset="0"/>
              </a:rPr>
              <a:t>một</a:t>
            </a:r>
            <a:r>
              <a:rPr lang="fr-FR" sz="1600" dirty="0">
                <a:latin typeface="+mj-lt"/>
                <a:ea typeface="Calibri" panose="020F0502020204030204" pitchFamily="34" charset="0"/>
              </a:rPr>
              <a:t> </a:t>
            </a:r>
            <a:r>
              <a:rPr lang="fr-FR" sz="1600" dirty="0" err="1">
                <a:latin typeface="+mj-lt"/>
                <a:ea typeface="Calibri" panose="020F0502020204030204" pitchFamily="34" charset="0"/>
              </a:rPr>
              <a:t>nhà</a:t>
            </a:r>
            <a:r>
              <a:rPr lang="fr-FR" sz="1600" dirty="0">
                <a:latin typeface="+mj-lt"/>
                <a:ea typeface="Calibri" panose="020F0502020204030204" pitchFamily="34" charset="0"/>
              </a:rPr>
              <a:t> </a:t>
            </a:r>
            <a:r>
              <a:rPr lang="fr-FR" sz="1600" dirty="0" err="1">
                <a:latin typeface="+mj-lt"/>
                <a:ea typeface="Calibri" panose="020F0502020204030204" pitchFamily="34" charset="0"/>
              </a:rPr>
              <a:t>tư</a:t>
            </a:r>
            <a:r>
              <a:rPr lang="fr-FR" sz="1600" dirty="0">
                <a:latin typeface="+mj-lt"/>
                <a:ea typeface="Calibri" panose="020F0502020204030204" pitchFamily="34" charset="0"/>
              </a:rPr>
              <a:t> </a:t>
            </a:r>
            <a:r>
              <a:rPr lang="fr-FR" sz="1600" dirty="0" err="1" smtClean="0">
                <a:latin typeface="+mj-lt"/>
                <a:ea typeface="Calibri" panose="020F0502020204030204" pitchFamily="34" charset="0"/>
              </a:rPr>
              <a:t>sản</a:t>
            </a:r>
            <a:r>
              <a:rPr lang="fr-FR" sz="1600" dirty="0" smtClean="0">
                <a:latin typeface="+mj-lt"/>
                <a:ea typeface="Calibri" panose="020F0502020204030204" pitchFamily="34" charset="0"/>
              </a:rPr>
              <a:t>/</a:t>
            </a:r>
            <a:r>
              <a:rPr lang="fr-FR" sz="1600" dirty="0" err="1" smtClean="0">
                <a:latin typeface="+mj-lt"/>
                <a:ea typeface="Calibri" panose="020F0502020204030204" pitchFamily="34" charset="0"/>
              </a:rPr>
              <a:t>công</a:t>
            </a:r>
            <a:r>
              <a:rPr lang="fr-FR" sz="1600" dirty="0" smtClean="0">
                <a:latin typeface="+mj-lt"/>
                <a:ea typeface="Calibri" panose="020F0502020204030204" pitchFamily="34" charset="0"/>
              </a:rPr>
              <a:t> </a:t>
            </a:r>
            <a:r>
              <a:rPr lang="fr-FR" sz="1600" dirty="0" err="1">
                <a:latin typeface="+mj-lt"/>
                <a:ea typeface="Calibri" panose="020F0502020204030204" pitchFamily="34" charset="0"/>
              </a:rPr>
              <a:t>nhân</a:t>
            </a:r>
            <a:r>
              <a:rPr lang="fr-FR" sz="1600" dirty="0">
                <a:latin typeface="+mj-lt"/>
                <a:ea typeface="Calibri" panose="020F0502020204030204" pitchFamily="34" charset="0"/>
              </a:rPr>
              <a:t> </a:t>
            </a:r>
            <a:r>
              <a:rPr lang="fr-FR" sz="1600" dirty="0" err="1" smtClean="0">
                <a:latin typeface="+mj-lt"/>
                <a:ea typeface="Calibri" panose="020F0502020204030204" pitchFamily="34" charset="0"/>
              </a:rPr>
              <a:t>cuối</a:t>
            </a:r>
            <a:r>
              <a:rPr lang="fr-FR" sz="1600" dirty="0" smtClean="0">
                <a:latin typeface="+mj-lt"/>
                <a:ea typeface="Calibri" panose="020F0502020204030204" pitchFamily="34" charset="0"/>
              </a:rPr>
              <a:t> </a:t>
            </a:r>
            <a:r>
              <a:rPr lang="fr-FR" sz="1600" dirty="0" err="1">
                <a:latin typeface="+mj-lt"/>
                <a:ea typeface="Calibri" panose="020F0502020204030204" pitchFamily="34" charset="0"/>
              </a:rPr>
              <a:t>thế</a:t>
            </a:r>
            <a:r>
              <a:rPr lang="fr-FR" sz="1600" dirty="0">
                <a:latin typeface="+mj-lt"/>
                <a:ea typeface="Calibri" panose="020F0502020204030204" pitchFamily="34" charset="0"/>
              </a:rPr>
              <a:t> </a:t>
            </a:r>
            <a:r>
              <a:rPr lang="fr-FR" sz="1600" dirty="0" err="1">
                <a:latin typeface="+mj-lt"/>
                <a:ea typeface="Calibri" panose="020F0502020204030204" pitchFamily="34" charset="0"/>
              </a:rPr>
              <a:t>kỉ</a:t>
            </a:r>
            <a:r>
              <a:rPr lang="fr-FR" sz="1600" dirty="0">
                <a:latin typeface="+mj-lt"/>
                <a:ea typeface="Calibri" panose="020F0502020204030204" pitchFamily="34" charset="0"/>
              </a:rPr>
              <a:t> XIX </a:t>
            </a:r>
            <a:r>
              <a:rPr lang="fr-FR" sz="1600" dirty="0" err="1">
                <a:latin typeface="+mj-lt"/>
                <a:ea typeface="Calibri" panose="020F0502020204030204" pitchFamily="34" charset="0"/>
              </a:rPr>
              <a:t>để</a:t>
            </a:r>
            <a:r>
              <a:rPr lang="fr-FR" sz="1600" dirty="0">
                <a:latin typeface="+mj-lt"/>
                <a:ea typeface="Calibri" panose="020F0502020204030204" pitchFamily="34" charset="0"/>
              </a:rPr>
              <a:t> </a:t>
            </a:r>
            <a:r>
              <a:rPr lang="fr-FR" sz="1600" dirty="0" err="1">
                <a:latin typeface="+mj-lt"/>
                <a:ea typeface="Calibri" panose="020F0502020204030204" pitchFamily="34" charset="0"/>
              </a:rPr>
              <a:t>nói</a:t>
            </a:r>
            <a:r>
              <a:rPr lang="fr-FR" sz="1600" dirty="0">
                <a:latin typeface="+mj-lt"/>
                <a:ea typeface="Calibri" panose="020F0502020204030204" pitchFamily="34" charset="0"/>
              </a:rPr>
              <a:t> </a:t>
            </a:r>
            <a:r>
              <a:rPr lang="fr-FR" sz="1600" dirty="0" err="1">
                <a:latin typeface="+mj-lt"/>
                <a:ea typeface="Calibri" panose="020F0502020204030204" pitchFamily="34" charset="0"/>
              </a:rPr>
              <a:t>về</a:t>
            </a:r>
            <a:r>
              <a:rPr lang="fr-FR" sz="1600" dirty="0">
                <a:latin typeface="+mj-lt"/>
                <a:ea typeface="Calibri" panose="020F0502020204030204" pitchFamily="34" charset="0"/>
              </a:rPr>
              <a:t> </a:t>
            </a:r>
            <a:r>
              <a:rPr lang="fr-FR" sz="1600" dirty="0" err="1">
                <a:latin typeface="+mj-lt"/>
                <a:ea typeface="Calibri" panose="020F0502020204030204" pitchFamily="34" charset="0"/>
              </a:rPr>
              <a:t>cuộc</a:t>
            </a:r>
            <a:r>
              <a:rPr lang="fr-FR" sz="1600" dirty="0">
                <a:latin typeface="+mj-lt"/>
                <a:ea typeface="Calibri" panose="020F0502020204030204" pitchFamily="34" charset="0"/>
              </a:rPr>
              <a:t> </a:t>
            </a:r>
            <a:r>
              <a:rPr lang="fr-FR" sz="1600" dirty="0" err="1">
                <a:latin typeface="+mj-lt"/>
                <a:ea typeface="Calibri" panose="020F0502020204030204" pitchFamily="34" charset="0"/>
              </a:rPr>
              <a:t>sống</a:t>
            </a:r>
            <a:r>
              <a:rPr lang="fr-FR" sz="1600" dirty="0">
                <a:latin typeface="+mj-lt"/>
                <a:ea typeface="Calibri" panose="020F0502020204030204" pitchFamily="34" charset="0"/>
              </a:rPr>
              <a:t>, </a:t>
            </a:r>
            <a:r>
              <a:rPr lang="fr-FR" sz="1600" dirty="0" err="1">
                <a:latin typeface="+mj-lt"/>
                <a:ea typeface="Calibri" panose="020F0502020204030204" pitchFamily="34" charset="0"/>
              </a:rPr>
              <a:t>mối</a:t>
            </a:r>
            <a:r>
              <a:rPr lang="fr-FR" sz="1600" dirty="0">
                <a:latin typeface="+mj-lt"/>
                <a:ea typeface="Calibri" panose="020F0502020204030204" pitchFamily="34" charset="0"/>
              </a:rPr>
              <a:t> </a:t>
            </a:r>
            <a:r>
              <a:rPr lang="fr-FR" sz="1600" dirty="0" err="1">
                <a:latin typeface="+mj-lt"/>
                <a:ea typeface="Calibri" panose="020F0502020204030204" pitchFamily="34" charset="0"/>
              </a:rPr>
              <a:t>quan</a:t>
            </a:r>
            <a:r>
              <a:rPr lang="fr-FR" sz="1600" dirty="0">
                <a:latin typeface="+mj-lt"/>
                <a:ea typeface="Calibri" panose="020F0502020204030204" pitchFamily="34" charset="0"/>
              </a:rPr>
              <a:t> </a:t>
            </a:r>
            <a:r>
              <a:rPr lang="fr-FR" sz="1600" dirty="0" err="1">
                <a:latin typeface="+mj-lt"/>
                <a:ea typeface="Calibri" panose="020F0502020204030204" pitchFamily="34" charset="0"/>
              </a:rPr>
              <a:t>tâm</a:t>
            </a:r>
            <a:r>
              <a:rPr lang="fr-FR" sz="1600" dirty="0">
                <a:latin typeface="+mj-lt"/>
                <a:ea typeface="Calibri" panose="020F0502020204030204" pitchFamily="34" charset="0"/>
              </a:rPr>
              <a:t> </a:t>
            </a:r>
            <a:r>
              <a:rPr lang="fr-FR" sz="1600" dirty="0" err="1">
                <a:latin typeface="+mj-lt"/>
                <a:ea typeface="Calibri" panose="020F0502020204030204" pitchFamily="34" charset="0"/>
              </a:rPr>
              <a:t>của</a:t>
            </a:r>
            <a:r>
              <a:rPr lang="fr-FR" sz="1600" dirty="0">
                <a:latin typeface="+mj-lt"/>
                <a:ea typeface="Calibri" panose="020F0502020204030204" pitchFamily="34" charset="0"/>
              </a:rPr>
              <a:t> </a:t>
            </a:r>
            <a:r>
              <a:rPr lang="fr-FR" sz="1600" dirty="0" err="1">
                <a:latin typeface="+mj-lt"/>
                <a:ea typeface="Calibri" panose="020F0502020204030204" pitchFamily="34" charset="0"/>
              </a:rPr>
              <a:t>mình</a:t>
            </a:r>
            <a:r>
              <a:rPr lang="fr-FR" sz="1600" dirty="0">
                <a:latin typeface="+mj-lt"/>
                <a:ea typeface="Calibri" panose="020F0502020204030204" pitchFamily="34" charset="0"/>
              </a:rPr>
              <a:t>. </a:t>
            </a:r>
            <a:endParaRPr lang="en-US" sz="1600" dirty="0">
              <a:latin typeface="+mj-lt"/>
            </a:endParaRPr>
          </a:p>
        </p:txBody>
      </p:sp>
      <p:grpSp>
        <p:nvGrpSpPr>
          <p:cNvPr id="15" name="Group 3"/>
          <p:cNvGrpSpPr/>
          <p:nvPr/>
        </p:nvGrpSpPr>
        <p:grpSpPr>
          <a:xfrm>
            <a:off x="4849623" y="901435"/>
            <a:ext cx="4009004" cy="1751990"/>
            <a:chOff x="0" y="0"/>
            <a:chExt cx="2459182" cy="947410"/>
          </a:xfrm>
        </p:grpSpPr>
        <p:sp>
          <p:nvSpPr>
            <p:cNvPr id="16" name="Freeform 4"/>
            <p:cNvSpPr/>
            <p:nvPr/>
          </p:nvSpPr>
          <p:spPr>
            <a:xfrm>
              <a:off x="10160" y="16510"/>
              <a:ext cx="2436322" cy="919471"/>
            </a:xfrm>
            <a:custGeom>
              <a:avLst/>
              <a:gdLst/>
              <a:ahLst/>
              <a:cxnLst/>
              <a:rect l="l" t="t" r="r" b="b"/>
              <a:pathLst>
                <a:path w="2436322" h="919471">
                  <a:moveTo>
                    <a:pt x="2436322" y="919471"/>
                  </a:moveTo>
                  <a:lnTo>
                    <a:pt x="0" y="911850"/>
                  </a:lnTo>
                  <a:lnTo>
                    <a:pt x="0" y="332123"/>
                  </a:lnTo>
                  <a:lnTo>
                    <a:pt x="17780" y="19050"/>
                  </a:lnTo>
                  <a:lnTo>
                    <a:pt x="1212750" y="0"/>
                  </a:lnTo>
                  <a:lnTo>
                    <a:pt x="2417272" y="5080"/>
                  </a:lnTo>
                  <a:close/>
                </a:path>
              </a:pathLst>
            </a:custGeom>
            <a:solidFill>
              <a:srgbClr val="FFF3CF"/>
            </a:solidFill>
            <a:ln>
              <a:solidFill>
                <a:schemeClr val="accent6">
                  <a:lumMod val="50000"/>
                </a:schemeClr>
              </a:solidFill>
            </a:ln>
          </p:spPr>
        </p:sp>
        <p:sp>
          <p:nvSpPr>
            <p:cNvPr id="17" name="Freeform 5"/>
            <p:cNvSpPr/>
            <p:nvPr/>
          </p:nvSpPr>
          <p:spPr>
            <a:xfrm>
              <a:off x="-3810" y="0"/>
              <a:ext cx="2465532" cy="946140"/>
            </a:xfrm>
            <a:custGeom>
              <a:avLst/>
              <a:gdLst/>
              <a:ahLst/>
              <a:cxnLst/>
              <a:rect l="l" t="t" r="r" b="b"/>
              <a:pathLst>
                <a:path w="2465532" h="946140">
                  <a:moveTo>
                    <a:pt x="2431242" y="21590"/>
                  </a:moveTo>
                  <a:cubicBezTo>
                    <a:pt x="2432512" y="34290"/>
                    <a:pt x="2432512" y="44450"/>
                    <a:pt x="2433782" y="54610"/>
                  </a:cubicBezTo>
                  <a:cubicBezTo>
                    <a:pt x="2436322" y="77031"/>
                    <a:pt x="2437592" y="95400"/>
                    <a:pt x="2440132" y="113113"/>
                  </a:cubicBezTo>
                  <a:cubicBezTo>
                    <a:pt x="2440132" y="138699"/>
                    <a:pt x="2452832" y="643197"/>
                    <a:pt x="2459182" y="668783"/>
                  </a:cubicBezTo>
                  <a:cubicBezTo>
                    <a:pt x="2465532" y="707490"/>
                    <a:pt x="2461722" y="746852"/>
                    <a:pt x="2461722" y="785559"/>
                  </a:cubicBezTo>
                  <a:cubicBezTo>
                    <a:pt x="2461722" y="819673"/>
                    <a:pt x="2462992" y="851163"/>
                    <a:pt x="2464262" y="885180"/>
                  </a:cubicBezTo>
                  <a:cubicBezTo>
                    <a:pt x="2464262" y="906770"/>
                    <a:pt x="2464262" y="920740"/>
                    <a:pt x="2464262" y="944870"/>
                  </a:cubicBezTo>
                  <a:cubicBezTo>
                    <a:pt x="2441402" y="944870"/>
                    <a:pt x="2421082" y="946140"/>
                    <a:pt x="2398326" y="944870"/>
                  </a:cubicBezTo>
                  <a:cubicBezTo>
                    <a:pt x="2277061" y="939790"/>
                    <a:pt x="2153930" y="946140"/>
                    <a:pt x="2032665" y="941060"/>
                  </a:cubicBezTo>
                  <a:cubicBezTo>
                    <a:pt x="1959906" y="937250"/>
                    <a:pt x="1889013" y="939790"/>
                    <a:pt x="1816254" y="937250"/>
                  </a:cubicBezTo>
                  <a:cubicBezTo>
                    <a:pt x="1782673" y="935980"/>
                    <a:pt x="1749092" y="934710"/>
                    <a:pt x="1715511" y="933440"/>
                  </a:cubicBezTo>
                  <a:cubicBezTo>
                    <a:pt x="1694989" y="933440"/>
                    <a:pt x="1676333" y="934710"/>
                    <a:pt x="1655811" y="934710"/>
                  </a:cubicBezTo>
                  <a:cubicBezTo>
                    <a:pt x="1603574" y="933440"/>
                    <a:pt x="1459922" y="934710"/>
                    <a:pt x="1407685" y="933440"/>
                  </a:cubicBezTo>
                  <a:cubicBezTo>
                    <a:pt x="1370373" y="932170"/>
                    <a:pt x="624127" y="941060"/>
                    <a:pt x="586815" y="939790"/>
                  </a:cubicBezTo>
                  <a:cubicBezTo>
                    <a:pt x="577487" y="939790"/>
                    <a:pt x="566293" y="941060"/>
                    <a:pt x="556965" y="941060"/>
                  </a:cubicBezTo>
                  <a:cubicBezTo>
                    <a:pt x="534578" y="941060"/>
                    <a:pt x="514056" y="942330"/>
                    <a:pt x="491668" y="942330"/>
                  </a:cubicBezTo>
                  <a:cubicBezTo>
                    <a:pt x="435700" y="942330"/>
                    <a:pt x="381597" y="941060"/>
                    <a:pt x="325629" y="939790"/>
                  </a:cubicBezTo>
                  <a:cubicBezTo>
                    <a:pt x="292048" y="938520"/>
                    <a:pt x="258467" y="937250"/>
                    <a:pt x="226751" y="935980"/>
                  </a:cubicBezTo>
                  <a:cubicBezTo>
                    <a:pt x="167052" y="934710"/>
                    <a:pt x="107352" y="933440"/>
                    <a:pt x="48260" y="933440"/>
                  </a:cubicBezTo>
                  <a:cubicBezTo>
                    <a:pt x="38100" y="933440"/>
                    <a:pt x="29210" y="933440"/>
                    <a:pt x="19050" y="932170"/>
                  </a:cubicBezTo>
                  <a:cubicBezTo>
                    <a:pt x="10160" y="930900"/>
                    <a:pt x="5080" y="924550"/>
                    <a:pt x="7620" y="915660"/>
                  </a:cubicBezTo>
                  <a:cubicBezTo>
                    <a:pt x="16510" y="883966"/>
                    <a:pt x="12700" y="867564"/>
                    <a:pt x="11430" y="850507"/>
                  </a:cubicBezTo>
                  <a:cubicBezTo>
                    <a:pt x="10160" y="815737"/>
                    <a:pt x="6350" y="781623"/>
                    <a:pt x="7620" y="746852"/>
                  </a:cubicBezTo>
                  <a:cubicBezTo>
                    <a:pt x="5080" y="703553"/>
                    <a:pt x="0" y="167565"/>
                    <a:pt x="7620" y="123610"/>
                  </a:cubicBezTo>
                  <a:cubicBezTo>
                    <a:pt x="8890" y="115081"/>
                    <a:pt x="7620" y="105897"/>
                    <a:pt x="8890" y="97368"/>
                  </a:cubicBezTo>
                  <a:cubicBezTo>
                    <a:pt x="10160" y="83591"/>
                    <a:pt x="12700" y="68502"/>
                    <a:pt x="13970" y="44450"/>
                  </a:cubicBezTo>
                  <a:cubicBezTo>
                    <a:pt x="13970" y="41910"/>
                    <a:pt x="15240" y="39370"/>
                    <a:pt x="16510" y="38100"/>
                  </a:cubicBezTo>
                  <a:cubicBezTo>
                    <a:pt x="38100" y="35560"/>
                    <a:pt x="60712" y="30480"/>
                    <a:pt x="90562" y="29210"/>
                  </a:cubicBezTo>
                  <a:cubicBezTo>
                    <a:pt x="140933" y="25400"/>
                    <a:pt x="191305" y="22860"/>
                    <a:pt x="243542" y="20320"/>
                  </a:cubicBezTo>
                  <a:cubicBezTo>
                    <a:pt x="278989" y="17780"/>
                    <a:pt x="314435" y="16510"/>
                    <a:pt x="348016" y="13970"/>
                  </a:cubicBezTo>
                  <a:cubicBezTo>
                    <a:pt x="381597" y="11430"/>
                    <a:pt x="417044" y="8890"/>
                    <a:pt x="450625" y="8890"/>
                  </a:cubicBezTo>
                  <a:cubicBezTo>
                    <a:pt x="487937" y="7620"/>
                    <a:pt x="525250" y="10160"/>
                    <a:pt x="562562" y="8890"/>
                  </a:cubicBezTo>
                  <a:cubicBezTo>
                    <a:pt x="609202" y="8890"/>
                    <a:pt x="1454325" y="6350"/>
                    <a:pt x="1500966" y="5080"/>
                  </a:cubicBezTo>
                  <a:cubicBezTo>
                    <a:pt x="1545740" y="3810"/>
                    <a:pt x="1590515" y="2540"/>
                    <a:pt x="1637155" y="2540"/>
                  </a:cubicBezTo>
                  <a:cubicBezTo>
                    <a:pt x="1713646" y="1270"/>
                    <a:pt x="1788270" y="0"/>
                    <a:pt x="1864760" y="0"/>
                  </a:cubicBezTo>
                  <a:cubicBezTo>
                    <a:pt x="1896476" y="0"/>
                    <a:pt x="1930057" y="2540"/>
                    <a:pt x="1961772" y="2540"/>
                  </a:cubicBezTo>
                  <a:cubicBezTo>
                    <a:pt x="2049456" y="3810"/>
                    <a:pt x="2139005" y="5080"/>
                    <a:pt x="2226689" y="7620"/>
                  </a:cubicBezTo>
                  <a:cubicBezTo>
                    <a:pt x="2273330" y="8890"/>
                    <a:pt x="2319970" y="12700"/>
                    <a:pt x="2366610" y="16510"/>
                  </a:cubicBezTo>
                  <a:cubicBezTo>
                    <a:pt x="2377804" y="16510"/>
                    <a:pt x="2388998" y="16510"/>
                    <a:pt x="2398326" y="16510"/>
                  </a:cubicBezTo>
                  <a:cubicBezTo>
                    <a:pt x="2412192" y="17780"/>
                    <a:pt x="2421082" y="20320"/>
                    <a:pt x="2431242" y="21590"/>
                  </a:cubicBezTo>
                  <a:close/>
                  <a:moveTo>
                    <a:pt x="2441402" y="928360"/>
                  </a:moveTo>
                  <a:cubicBezTo>
                    <a:pt x="2442672" y="911850"/>
                    <a:pt x="2443942" y="899150"/>
                    <a:pt x="2443942" y="886450"/>
                  </a:cubicBezTo>
                  <a:cubicBezTo>
                    <a:pt x="2442672" y="847883"/>
                    <a:pt x="2441402" y="813113"/>
                    <a:pt x="2441402" y="775718"/>
                  </a:cubicBezTo>
                  <a:cubicBezTo>
                    <a:pt x="2441402" y="758661"/>
                    <a:pt x="2443942" y="741604"/>
                    <a:pt x="2442672" y="724547"/>
                  </a:cubicBezTo>
                  <a:cubicBezTo>
                    <a:pt x="2442672" y="708802"/>
                    <a:pt x="2441402" y="692401"/>
                    <a:pt x="2440132" y="676656"/>
                  </a:cubicBezTo>
                  <a:cubicBezTo>
                    <a:pt x="2435052" y="652382"/>
                    <a:pt x="2423622" y="149852"/>
                    <a:pt x="2423622" y="125578"/>
                  </a:cubicBezTo>
                  <a:cubicBezTo>
                    <a:pt x="2421082" y="105241"/>
                    <a:pt x="2418542" y="84247"/>
                    <a:pt x="2416002" y="63500"/>
                  </a:cubicBezTo>
                  <a:cubicBezTo>
                    <a:pt x="2414732" y="44450"/>
                    <a:pt x="2413462" y="43180"/>
                    <a:pt x="2392729" y="41910"/>
                  </a:cubicBezTo>
                  <a:cubicBezTo>
                    <a:pt x="2387132" y="41910"/>
                    <a:pt x="2383401" y="41910"/>
                    <a:pt x="2377804" y="40640"/>
                  </a:cubicBezTo>
                  <a:cubicBezTo>
                    <a:pt x="2331164" y="36830"/>
                    <a:pt x="2282658" y="31750"/>
                    <a:pt x="2236018" y="30480"/>
                  </a:cubicBezTo>
                  <a:cubicBezTo>
                    <a:pt x="2122215" y="26670"/>
                    <a:pt x="2006547" y="25400"/>
                    <a:pt x="1892745" y="22860"/>
                  </a:cubicBezTo>
                  <a:cubicBezTo>
                    <a:pt x="1875954" y="22860"/>
                    <a:pt x="1857298" y="22860"/>
                    <a:pt x="1840507" y="22860"/>
                  </a:cubicBezTo>
                  <a:cubicBezTo>
                    <a:pt x="1812523" y="22860"/>
                    <a:pt x="1784539" y="22860"/>
                    <a:pt x="1758420" y="22860"/>
                  </a:cubicBezTo>
                  <a:cubicBezTo>
                    <a:pt x="1698721" y="22860"/>
                    <a:pt x="1639021" y="22860"/>
                    <a:pt x="1581187" y="24130"/>
                  </a:cubicBezTo>
                  <a:cubicBezTo>
                    <a:pt x="1530815" y="25400"/>
                    <a:pt x="681961" y="29210"/>
                    <a:pt x="631590" y="29210"/>
                  </a:cubicBezTo>
                  <a:cubicBezTo>
                    <a:pt x="549503" y="29210"/>
                    <a:pt x="467416" y="26670"/>
                    <a:pt x="385329" y="33020"/>
                  </a:cubicBezTo>
                  <a:cubicBezTo>
                    <a:pt x="342419" y="36830"/>
                    <a:pt x="301376" y="36830"/>
                    <a:pt x="260332" y="38100"/>
                  </a:cubicBezTo>
                  <a:cubicBezTo>
                    <a:pt x="189439" y="41910"/>
                    <a:pt x="118546" y="45720"/>
                    <a:pt x="49530" y="50800"/>
                  </a:cubicBezTo>
                  <a:cubicBezTo>
                    <a:pt x="36830" y="50800"/>
                    <a:pt x="34290" y="53340"/>
                    <a:pt x="33020" y="66534"/>
                  </a:cubicBezTo>
                  <a:cubicBezTo>
                    <a:pt x="31750" y="78343"/>
                    <a:pt x="31750" y="90152"/>
                    <a:pt x="30480" y="101961"/>
                  </a:cubicBezTo>
                  <a:cubicBezTo>
                    <a:pt x="29210" y="121642"/>
                    <a:pt x="26670" y="140667"/>
                    <a:pt x="25400" y="160349"/>
                  </a:cubicBezTo>
                  <a:cubicBezTo>
                    <a:pt x="20320" y="181342"/>
                    <a:pt x="26670" y="694369"/>
                    <a:pt x="29210" y="715362"/>
                  </a:cubicBezTo>
                  <a:cubicBezTo>
                    <a:pt x="29210" y="737668"/>
                    <a:pt x="29210" y="760629"/>
                    <a:pt x="30480" y="782935"/>
                  </a:cubicBezTo>
                  <a:cubicBezTo>
                    <a:pt x="30480" y="799336"/>
                    <a:pt x="33020" y="815737"/>
                    <a:pt x="33020" y="832138"/>
                  </a:cubicBezTo>
                  <a:cubicBezTo>
                    <a:pt x="33020" y="849851"/>
                    <a:pt x="33020" y="867564"/>
                    <a:pt x="31750" y="886450"/>
                  </a:cubicBezTo>
                  <a:cubicBezTo>
                    <a:pt x="31750" y="890260"/>
                    <a:pt x="31750" y="892800"/>
                    <a:pt x="31750" y="896610"/>
                  </a:cubicBezTo>
                  <a:cubicBezTo>
                    <a:pt x="31750" y="906770"/>
                    <a:pt x="35560" y="910580"/>
                    <a:pt x="44450" y="910580"/>
                  </a:cubicBezTo>
                  <a:cubicBezTo>
                    <a:pt x="64443" y="910580"/>
                    <a:pt x="90562" y="911850"/>
                    <a:pt x="114814" y="911850"/>
                  </a:cubicBezTo>
                  <a:cubicBezTo>
                    <a:pt x="150261" y="911850"/>
                    <a:pt x="187573" y="909310"/>
                    <a:pt x="223020" y="911850"/>
                  </a:cubicBezTo>
                  <a:cubicBezTo>
                    <a:pt x="280854" y="915660"/>
                    <a:pt x="338688" y="918200"/>
                    <a:pt x="396522" y="916930"/>
                  </a:cubicBezTo>
                  <a:cubicBezTo>
                    <a:pt x="433834" y="915660"/>
                    <a:pt x="469281" y="918200"/>
                    <a:pt x="506593" y="918200"/>
                  </a:cubicBezTo>
                  <a:cubicBezTo>
                    <a:pt x="560696" y="918200"/>
                    <a:pt x="614799" y="916930"/>
                    <a:pt x="668902" y="918200"/>
                  </a:cubicBezTo>
                  <a:cubicBezTo>
                    <a:pt x="749123" y="919470"/>
                    <a:pt x="1629693" y="909310"/>
                    <a:pt x="1711780" y="911850"/>
                  </a:cubicBezTo>
                  <a:cubicBezTo>
                    <a:pt x="1747227" y="913120"/>
                    <a:pt x="1782673" y="914390"/>
                    <a:pt x="1816254" y="914390"/>
                  </a:cubicBezTo>
                  <a:cubicBezTo>
                    <a:pt x="1877820" y="916930"/>
                    <a:pt x="1937519" y="913120"/>
                    <a:pt x="1999085" y="916930"/>
                  </a:cubicBezTo>
                  <a:cubicBezTo>
                    <a:pt x="2049456" y="919470"/>
                    <a:pt x="2099828" y="919470"/>
                    <a:pt x="2150199" y="922010"/>
                  </a:cubicBezTo>
                  <a:cubicBezTo>
                    <a:pt x="2224824" y="925820"/>
                    <a:pt x="2299448" y="928360"/>
                    <a:pt x="2374073" y="929630"/>
                  </a:cubicBezTo>
                  <a:cubicBezTo>
                    <a:pt x="2402057" y="929631"/>
                    <a:pt x="2421082" y="928360"/>
                    <a:pt x="2441402" y="928360"/>
                  </a:cubicBezTo>
                  <a:close/>
                </a:path>
              </a:pathLst>
            </a:custGeom>
            <a:solidFill>
              <a:srgbClr val="FFF3CF"/>
            </a:solidFill>
            <a:ln>
              <a:solidFill>
                <a:schemeClr val="accent6">
                  <a:lumMod val="50000"/>
                </a:schemeClr>
              </a:solidFill>
            </a:ln>
          </p:spPr>
        </p:sp>
      </p:grpSp>
      <p:pic>
        <p:nvPicPr>
          <p:cNvPr id="18"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608595" y="733276"/>
            <a:ext cx="571652" cy="547747"/>
          </a:xfrm>
          <a:prstGeom prst="rect">
            <a:avLst/>
          </a:prstGeom>
        </p:spPr>
      </p:pic>
      <p:sp>
        <p:nvSpPr>
          <p:cNvPr id="19" name="Rectangle 18"/>
          <p:cNvSpPr/>
          <p:nvPr/>
        </p:nvSpPr>
        <p:spPr>
          <a:xfrm>
            <a:off x="4924540" y="1198916"/>
            <a:ext cx="3855027" cy="1154675"/>
          </a:xfrm>
          <a:prstGeom prst="rect">
            <a:avLst/>
          </a:prstGeom>
        </p:spPr>
        <p:txBody>
          <a:bodyPr wrap="square">
            <a:spAutoFit/>
          </a:bodyPr>
          <a:lstStyle/>
          <a:p>
            <a:pPr lvl="0" algn="just">
              <a:lnSpc>
                <a:spcPct val="150000"/>
              </a:lnSpc>
            </a:pPr>
            <a:r>
              <a:rPr lang="fr-FR" sz="1600" dirty="0" err="1"/>
              <a:t>Quan</a:t>
            </a:r>
            <a:r>
              <a:rPr lang="fr-FR" sz="1600" dirty="0"/>
              <a:t> </a:t>
            </a:r>
            <a:r>
              <a:rPr lang="fr-FR" sz="1600" dirty="0" err="1"/>
              <a:t>sát</a:t>
            </a:r>
            <a:r>
              <a:rPr lang="fr-FR" sz="1600" dirty="0"/>
              <a:t>, </a:t>
            </a:r>
            <a:r>
              <a:rPr lang="fr-FR" sz="1600" dirty="0" err="1"/>
              <a:t>phân</a:t>
            </a:r>
            <a:r>
              <a:rPr lang="fr-FR" sz="1600" dirty="0"/>
              <a:t> </a:t>
            </a:r>
            <a:r>
              <a:rPr lang="fr-FR" sz="1600" dirty="0" err="1"/>
              <a:t>tích</a:t>
            </a:r>
            <a:r>
              <a:rPr lang="fr-FR" sz="1600" dirty="0"/>
              <a:t> </a:t>
            </a:r>
            <a:r>
              <a:rPr lang="fr-FR" sz="1600" dirty="0" err="1"/>
              <a:t>bức</a:t>
            </a:r>
            <a:r>
              <a:rPr lang="fr-FR" sz="1600" dirty="0"/>
              <a:t> </a:t>
            </a:r>
            <a:r>
              <a:rPr lang="fr-FR" sz="1600" dirty="0" err="1"/>
              <a:t>tranh</a:t>
            </a:r>
            <a:r>
              <a:rPr lang="fr-FR" sz="1600" dirty="0"/>
              <a:t> </a:t>
            </a:r>
            <a:r>
              <a:rPr lang="fr-FR" sz="1600" dirty="0" err="1"/>
              <a:t>biếm</a:t>
            </a:r>
            <a:r>
              <a:rPr lang="fr-FR" sz="1600" dirty="0"/>
              <a:t> </a:t>
            </a:r>
            <a:r>
              <a:rPr lang="fr-FR" sz="1600" dirty="0" err="1"/>
              <a:t>họa</a:t>
            </a:r>
            <a:r>
              <a:rPr lang="fr-FR" sz="1600" dirty="0"/>
              <a:t> ở </a:t>
            </a:r>
            <a:r>
              <a:rPr lang="fr-FR" sz="1600" dirty="0" err="1"/>
              <a:t>hình</a:t>
            </a:r>
            <a:r>
              <a:rPr lang="fr-FR" sz="1600" dirty="0"/>
              <a:t> </a:t>
            </a:r>
            <a:r>
              <a:rPr lang="fr-FR" sz="1600" dirty="0" smtClean="0"/>
              <a:t>8.12, </a:t>
            </a:r>
            <a:r>
              <a:rPr lang="fr-FR" sz="1600" dirty="0" err="1" smtClean="0"/>
              <a:t>miêu</a:t>
            </a:r>
            <a:r>
              <a:rPr lang="fr-FR" sz="1600" dirty="0" smtClean="0"/>
              <a:t> </a:t>
            </a:r>
            <a:r>
              <a:rPr lang="fr-FR" sz="1600" dirty="0" err="1"/>
              <a:t>tả</a:t>
            </a:r>
            <a:r>
              <a:rPr lang="fr-FR" sz="1600" dirty="0"/>
              <a:t> </a:t>
            </a:r>
            <a:r>
              <a:rPr lang="fr-FR" sz="1600" dirty="0" err="1"/>
              <a:t>về</a:t>
            </a:r>
            <a:r>
              <a:rPr lang="fr-FR" sz="1600" dirty="0"/>
              <a:t> </a:t>
            </a:r>
            <a:r>
              <a:rPr lang="fr-FR" sz="1600" dirty="0" err="1"/>
              <a:t>hai</a:t>
            </a:r>
            <a:r>
              <a:rPr lang="fr-FR" sz="1600" dirty="0"/>
              <a:t> </a:t>
            </a:r>
            <a:r>
              <a:rPr lang="fr-FR" sz="1600" dirty="0" err="1"/>
              <a:t>giai</a:t>
            </a:r>
            <a:r>
              <a:rPr lang="fr-FR" sz="1600" dirty="0"/>
              <a:t> </a:t>
            </a:r>
            <a:r>
              <a:rPr lang="fr-FR" sz="1600" dirty="0" err="1"/>
              <a:t>cấp</a:t>
            </a:r>
            <a:r>
              <a:rPr lang="fr-FR" sz="1600" dirty="0"/>
              <a:t> </a:t>
            </a:r>
            <a:r>
              <a:rPr lang="fr-FR" sz="1600" dirty="0" err="1"/>
              <a:t>tư</a:t>
            </a:r>
            <a:r>
              <a:rPr lang="fr-FR" sz="1600" dirty="0"/>
              <a:t> </a:t>
            </a:r>
            <a:r>
              <a:rPr lang="fr-FR" sz="1600" dirty="0" err="1"/>
              <a:t>sản</a:t>
            </a:r>
            <a:r>
              <a:rPr lang="fr-FR" sz="1600" dirty="0"/>
              <a:t> </a:t>
            </a:r>
            <a:r>
              <a:rPr lang="fr-FR" sz="1600" dirty="0" err="1"/>
              <a:t>và</a:t>
            </a:r>
            <a:r>
              <a:rPr lang="fr-FR" sz="1600" dirty="0"/>
              <a:t> </a:t>
            </a:r>
            <a:r>
              <a:rPr lang="fr-FR" sz="1600" dirty="0" err="1"/>
              <a:t>giai</a:t>
            </a:r>
            <a:r>
              <a:rPr lang="fr-FR" sz="1600" dirty="0"/>
              <a:t> </a:t>
            </a:r>
            <a:r>
              <a:rPr lang="fr-FR" sz="1600" dirty="0" err="1"/>
              <a:t>cấp</a:t>
            </a:r>
            <a:r>
              <a:rPr lang="fr-FR" sz="1600" dirty="0"/>
              <a:t> </a:t>
            </a:r>
            <a:r>
              <a:rPr lang="fr-FR" sz="1600" dirty="0" err="1"/>
              <a:t>vô</a:t>
            </a:r>
            <a:r>
              <a:rPr lang="fr-FR" sz="1600" dirty="0"/>
              <a:t> </a:t>
            </a:r>
            <a:r>
              <a:rPr lang="fr-FR" sz="1600" dirty="0" err="1"/>
              <a:t>sản</a:t>
            </a:r>
            <a:r>
              <a:rPr lang="fr-FR" sz="1600" dirty="0"/>
              <a:t> ở </a:t>
            </a:r>
            <a:r>
              <a:rPr lang="fr-FR" sz="1600" dirty="0" err="1"/>
              <a:t>cuối</a:t>
            </a:r>
            <a:r>
              <a:rPr lang="fr-FR" sz="1600" dirty="0"/>
              <a:t> </a:t>
            </a:r>
            <a:r>
              <a:rPr lang="fr-FR" sz="1600" dirty="0" err="1"/>
              <a:t>thế</a:t>
            </a:r>
            <a:r>
              <a:rPr lang="fr-FR" sz="1600" dirty="0"/>
              <a:t> </a:t>
            </a:r>
            <a:r>
              <a:rPr lang="fr-FR" sz="1600" dirty="0" err="1"/>
              <a:t>kỉ</a:t>
            </a:r>
            <a:r>
              <a:rPr lang="fr-FR" sz="1600" dirty="0"/>
              <a:t> </a:t>
            </a:r>
            <a:r>
              <a:rPr lang="fr-FR" sz="1600" dirty="0" smtClean="0"/>
              <a:t>XIX</a:t>
            </a:r>
            <a:r>
              <a:rPr lang="fr-FR" sz="1600" dirty="0" smtClean="0">
                <a:latin typeface="+mj-lt"/>
                <a:ea typeface="Calibri" panose="020F0502020204030204" pitchFamily="34" charset="0"/>
              </a:rPr>
              <a:t>. </a:t>
            </a:r>
            <a:endParaRPr lang="en-US" sz="1600" dirty="0">
              <a:latin typeface="+mj-lt"/>
            </a:endParaRPr>
          </a:p>
        </p:txBody>
      </p:sp>
      <p:grpSp>
        <p:nvGrpSpPr>
          <p:cNvPr id="20" name="Group 3"/>
          <p:cNvGrpSpPr/>
          <p:nvPr/>
        </p:nvGrpSpPr>
        <p:grpSpPr>
          <a:xfrm>
            <a:off x="430038" y="2818721"/>
            <a:ext cx="4120201" cy="2134881"/>
            <a:chOff x="0" y="0"/>
            <a:chExt cx="2459182" cy="947410"/>
          </a:xfrm>
        </p:grpSpPr>
        <p:sp>
          <p:nvSpPr>
            <p:cNvPr id="21" name="Freeform 4"/>
            <p:cNvSpPr/>
            <p:nvPr/>
          </p:nvSpPr>
          <p:spPr>
            <a:xfrm>
              <a:off x="10160" y="16510"/>
              <a:ext cx="2436322" cy="919471"/>
            </a:xfrm>
            <a:custGeom>
              <a:avLst/>
              <a:gdLst/>
              <a:ahLst/>
              <a:cxnLst/>
              <a:rect l="l" t="t" r="r" b="b"/>
              <a:pathLst>
                <a:path w="2436322" h="919471">
                  <a:moveTo>
                    <a:pt x="2436322" y="919471"/>
                  </a:moveTo>
                  <a:lnTo>
                    <a:pt x="0" y="911850"/>
                  </a:lnTo>
                  <a:lnTo>
                    <a:pt x="0" y="332123"/>
                  </a:lnTo>
                  <a:lnTo>
                    <a:pt x="17780" y="19050"/>
                  </a:lnTo>
                  <a:lnTo>
                    <a:pt x="1212750" y="0"/>
                  </a:lnTo>
                  <a:lnTo>
                    <a:pt x="2417272" y="5080"/>
                  </a:lnTo>
                  <a:close/>
                </a:path>
              </a:pathLst>
            </a:custGeom>
            <a:solidFill>
              <a:srgbClr val="FFF3CF"/>
            </a:solidFill>
            <a:ln>
              <a:solidFill>
                <a:schemeClr val="accent6">
                  <a:lumMod val="50000"/>
                </a:schemeClr>
              </a:solidFill>
            </a:ln>
          </p:spPr>
        </p:sp>
        <p:sp>
          <p:nvSpPr>
            <p:cNvPr id="22" name="Freeform 5"/>
            <p:cNvSpPr/>
            <p:nvPr/>
          </p:nvSpPr>
          <p:spPr>
            <a:xfrm>
              <a:off x="-3810" y="0"/>
              <a:ext cx="2465532" cy="946140"/>
            </a:xfrm>
            <a:custGeom>
              <a:avLst/>
              <a:gdLst/>
              <a:ahLst/>
              <a:cxnLst/>
              <a:rect l="l" t="t" r="r" b="b"/>
              <a:pathLst>
                <a:path w="2465532" h="946140">
                  <a:moveTo>
                    <a:pt x="2431242" y="21590"/>
                  </a:moveTo>
                  <a:cubicBezTo>
                    <a:pt x="2432512" y="34290"/>
                    <a:pt x="2432512" y="44450"/>
                    <a:pt x="2433782" y="54610"/>
                  </a:cubicBezTo>
                  <a:cubicBezTo>
                    <a:pt x="2436322" y="77031"/>
                    <a:pt x="2437592" y="95400"/>
                    <a:pt x="2440132" y="113113"/>
                  </a:cubicBezTo>
                  <a:cubicBezTo>
                    <a:pt x="2440132" y="138699"/>
                    <a:pt x="2452832" y="643197"/>
                    <a:pt x="2459182" y="668783"/>
                  </a:cubicBezTo>
                  <a:cubicBezTo>
                    <a:pt x="2465532" y="707490"/>
                    <a:pt x="2461722" y="746852"/>
                    <a:pt x="2461722" y="785559"/>
                  </a:cubicBezTo>
                  <a:cubicBezTo>
                    <a:pt x="2461722" y="819673"/>
                    <a:pt x="2462992" y="851163"/>
                    <a:pt x="2464262" y="885180"/>
                  </a:cubicBezTo>
                  <a:cubicBezTo>
                    <a:pt x="2464262" y="906770"/>
                    <a:pt x="2464262" y="920740"/>
                    <a:pt x="2464262" y="944870"/>
                  </a:cubicBezTo>
                  <a:cubicBezTo>
                    <a:pt x="2441402" y="944870"/>
                    <a:pt x="2421082" y="946140"/>
                    <a:pt x="2398326" y="944870"/>
                  </a:cubicBezTo>
                  <a:cubicBezTo>
                    <a:pt x="2277061" y="939790"/>
                    <a:pt x="2153930" y="946140"/>
                    <a:pt x="2032665" y="941060"/>
                  </a:cubicBezTo>
                  <a:cubicBezTo>
                    <a:pt x="1959906" y="937250"/>
                    <a:pt x="1889013" y="939790"/>
                    <a:pt x="1816254" y="937250"/>
                  </a:cubicBezTo>
                  <a:cubicBezTo>
                    <a:pt x="1782673" y="935980"/>
                    <a:pt x="1749092" y="934710"/>
                    <a:pt x="1715511" y="933440"/>
                  </a:cubicBezTo>
                  <a:cubicBezTo>
                    <a:pt x="1694989" y="933440"/>
                    <a:pt x="1676333" y="934710"/>
                    <a:pt x="1655811" y="934710"/>
                  </a:cubicBezTo>
                  <a:cubicBezTo>
                    <a:pt x="1603574" y="933440"/>
                    <a:pt x="1459922" y="934710"/>
                    <a:pt x="1407685" y="933440"/>
                  </a:cubicBezTo>
                  <a:cubicBezTo>
                    <a:pt x="1370373" y="932170"/>
                    <a:pt x="624127" y="941060"/>
                    <a:pt x="586815" y="939790"/>
                  </a:cubicBezTo>
                  <a:cubicBezTo>
                    <a:pt x="577487" y="939790"/>
                    <a:pt x="566293" y="941060"/>
                    <a:pt x="556965" y="941060"/>
                  </a:cubicBezTo>
                  <a:cubicBezTo>
                    <a:pt x="534578" y="941060"/>
                    <a:pt x="514056" y="942330"/>
                    <a:pt x="491668" y="942330"/>
                  </a:cubicBezTo>
                  <a:cubicBezTo>
                    <a:pt x="435700" y="942330"/>
                    <a:pt x="381597" y="941060"/>
                    <a:pt x="325629" y="939790"/>
                  </a:cubicBezTo>
                  <a:cubicBezTo>
                    <a:pt x="292048" y="938520"/>
                    <a:pt x="258467" y="937250"/>
                    <a:pt x="226751" y="935980"/>
                  </a:cubicBezTo>
                  <a:cubicBezTo>
                    <a:pt x="167052" y="934710"/>
                    <a:pt x="107352" y="933440"/>
                    <a:pt x="48260" y="933440"/>
                  </a:cubicBezTo>
                  <a:cubicBezTo>
                    <a:pt x="38100" y="933440"/>
                    <a:pt x="29210" y="933440"/>
                    <a:pt x="19050" y="932170"/>
                  </a:cubicBezTo>
                  <a:cubicBezTo>
                    <a:pt x="10160" y="930900"/>
                    <a:pt x="5080" y="924550"/>
                    <a:pt x="7620" y="915660"/>
                  </a:cubicBezTo>
                  <a:cubicBezTo>
                    <a:pt x="16510" y="883966"/>
                    <a:pt x="12700" y="867564"/>
                    <a:pt x="11430" y="850507"/>
                  </a:cubicBezTo>
                  <a:cubicBezTo>
                    <a:pt x="10160" y="815737"/>
                    <a:pt x="6350" y="781623"/>
                    <a:pt x="7620" y="746852"/>
                  </a:cubicBezTo>
                  <a:cubicBezTo>
                    <a:pt x="5080" y="703553"/>
                    <a:pt x="0" y="167565"/>
                    <a:pt x="7620" y="123610"/>
                  </a:cubicBezTo>
                  <a:cubicBezTo>
                    <a:pt x="8890" y="115081"/>
                    <a:pt x="7620" y="105897"/>
                    <a:pt x="8890" y="97368"/>
                  </a:cubicBezTo>
                  <a:cubicBezTo>
                    <a:pt x="10160" y="83591"/>
                    <a:pt x="12700" y="68502"/>
                    <a:pt x="13970" y="44450"/>
                  </a:cubicBezTo>
                  <a:cubicBezTo>
                    <a:pt x="13970" y="41910"/>
                    <a:pt x="15240" y="39370"/>
                    <a:pt x="16510" y="38100"/>
                  </a:cubicBezTo>
                  <a:cubicBezTo>
                    <a:pt x="38100" y="35560"/>
                    <a:pt x="60712" y="30480"/>
                    <a:pt x="90562" y="29210"/>
                  </a:cubicBezTo>
                  <a:cubicBezTo>
                    <a:pt x="140933" y="25400"/>
                    <a:pt x="191305" y="22860"/>
                    <a:pt x="243542" y="20320"/>
                  </a:cubicBezTo>
                  <a:cubicBezTo>
                    <a:pt x="278989" y="17780"/>
                    <a:pt x="314435" y="16510"/>
                    <a:pt x="348016" y="13970"/>
                  </a:cubicBezTo>
                  <a:cubicBezTo>
                    <a:pt x="381597" y="11430"/>
                    <a:pt x="417044" y="8890"/>
                    <a:pt x="450625" y="8890"/>
                  </a:cubicBezTo>
                  <a:cubicBezTo>
                    <a:pt x="487937" y="7620"/>
                    <a:pt x="525250" y="10160"/>
                    <a:pt x="562562" y="8890"/>
                  </a:cubicBezTo>
                  <a:cubicBezTo>
                    <a:pt x="609202" y="8890"/>
                    <a:pt x="1454325" y="6350"/>
                    <a:pt x="1500966" y="5080"/>
                  </a:cubicBezTo>
                  <a:cubicBezTo>
                    <a:pt x="1545740" y="3810"/>
                    <a:pt x="1590515" y="2540"/>
                    <a:pt x="1637155" y="2540"/>
                  </a:cubicBezTo>
                  <a:cubicBezTo>
                    <a:pt x="1713646" y="1270"/>
                    <a:pt x="1788270" y="0"/>
                    <a:pt x="1864760" y="0"/>
                  </a:cubicBezTo>
                  <a:cubicBezTo>
                    <a:pt x="1896476" y="0"/>
                    <a:pt x="1930057" y="2540"/>
                    <a:pt x="1961772" y="2540"/>
                  </a:cubicBezTo>
                  <a:cubicBezTo>
                    <a:pt x="2049456" y="3810"/>
                    <a:pt x="2139005" y="5080"/>
                    <a:pt x="2226689" y="7620"/>
                  </a:cubicBezTo>
                  <a:cubicBezTo>
                    <a:pt x="2273330" y="8890"/>
                    <a:pt x="2319970" y="12700"/>
                    <a:pt x="2366610" y="16510"/>
                  </a:cubicBezTo>
                  <a:cubicBezTo>
                    <a:pt x="2377804" y="16510"/>
                    <a:pt x="2388998" y="16510"/>
                    <a:pt x="2398326" y="16510"/>
                  </a:cubicBezTo>
                  <a:cubicBezTo>
                    <a:pt x="2412192" y="17780"/>
                    <a:pt x="2421082" y="20320"/>
                    <a:pt x="2431242" y="21590"/>
                  </a:cubicBezTo>
                  <a:close/>
                  <a:moveTo>
                    <a:pt x="2441402" y="928360"/>
                  </a:moveTo>
                  <a:cubicBezTo>
                    <a:pt x="2442672" y="911850"/>
                    <a:pt x="2443942" y="899150"/>
                    <a:pt x="2443942" y="886450"/>
                  </a:cubicBezTo>
                  <a:cubicBezTo>
                    <a:pt x="2442672" y="847883"/>
                    <a:pt x="2441402" y="813113"/>
                    <a:pt x="2441402" y="775718"/>
                  </a:cubicBezTo>
                  <a:cubicBezTo>
                    <a:pt x="2441402" y="758661"/>
                    <a:pt x="2443942" y="741604"/>
                    <a:pt x="2442672" y="724547"/>
                  </a:cubicBezTo>
                  <a:cubicBezTo>
                    <a:pt x="2442672" y="708802"/>
                    <a:pt x="2441402" y="692401"/>
                    <a:pt x="2440132" y="676656"/>
                  </a:cubicBezTo>
                  <a:cubicBezTo>
                    <a:pt x="2435052" y="652382"/>
                    <a:pt x="2423622" y="149852"/>
                    <a:pt x="2423622" y="125578"/>
                  </a:cubicBezTo>
                  <a:cubicBezTo>
                    <a:pt x="2421082" y="105241"/>
                    <a:pt x="2418542" y="84247"/>
                    <a:pt x="2416002" y="63500"/>
                  </a:cubicBezTo>
                  <a:cubicBezTo>
                    <a:pt x="2414732" y="44450"/>
                    <a:pt x="2413462" y="43180"/>
                    <a:pt x="2392729" y="41910"/>
                  </a:cubicBezTo>
                  <a:cubicBezTo>
                    <a:pt x="2387132" y="41910"/>
                    <a:pt x="2383401" y="41910"/>
                    <a:pt x="2377804" y="40640"/>
                  </a:cubicBezTo>
                  <a:cubicBezTo>
                    <a:pt x="2331164" y="36830"/>
                    <a:pt x="2282658" y="31750"/>
                    <a:pt x="2236018" y="30480"/>
                  </a:cubicBezTo>
                  <a:cubicBezTo>
                    <a:pt x="2122215" y="26670"/>
                    <a:pt x="2006547" y="25400"/>
                    <a:pt x="1892745" y="22860"/>
                  </a:cubicBezTo>
                  <a:cubicBezTo>
                    <a:pt x="1875954" y="22860"/>
                    <a:pt x="1857298" y="22860"/>
                    <a:pt x="1840507" y="22860"/>
                  </a:cubicBezTo>
                  <a:cubicBezTo>
                    <a:pt x="1812523" y="22860"/>
                    <a:pt x="1784539" y="22860"/>
                    <a:pt x="1758420" y="22860"/>
                  </a:cubicBezTo>
                  <a:cubicBezTo>
                    <a:pt x="1698721" y="22860"/>
                    <a:pt x="1639021" y="22860"/>
                    <a:pt x="1581187" y="24130"/>
                  </a:cubicBezTo>
                  <a:cubicBezTo>
                    <a:pt x="1530815" y="25400"/>
                    <a:pt x="681961" y="29210"/>
                    <a:pt x="631590" y="29210"/>
                  </a:cubicBezTo>
                  <a:cubicBezTo>
                    <a:pt x="549503" y="29210"/>
                    <a:pt x="467416" y="26670"/>
                    <a:pt x="385329" y="33020"/>
                  </a:cubicBezTo>
                  <a:cubicBezTo>
                    <a:pt x="342419" y="36830"/>
                    <a:pt x="301376" y="36830"/>
                    <a:pt x="260332" y="38100"/>
                  </a:cubicBezTo>
                  <a:cubicBezTo>
                    <a:pt x="189439" y="41910"/>
                    <a:pt x="118546" y="45720"/>
                    <a:pt x="49530" y="50800"/>
                  </a:cubicBezTo>
                  <a:cubicBezTo>
                    <a:pt x="36830" y="50800"/>
                    <a:pt x="34290" y="53340"/>
                    <a:pt x="33020" y="66534"/>
                  </a:cubicBezTo>
                  <a:cubicBezTo>
                    <a:pt x="31750" y="78343"/>
                    <a:pt x="31750" y="90152"/>
                    <a:pt x="30480" y="101961"/>
                  </a:cubicBezTo>
                  <a:cubicBezTo>
                    <a:pt x="29210" y="121642"/>
                    <a:pt x="26670" y="140667"/>
                    <a:pt x="25400" y="160349"/>
                  </a:cubicBezTo>
                  <a:cubicBezTo>
                    <a:pt x="20320" y="181342"/>
                    <a:pt x="26670" y="694369"/>
                    <a:pt x="29210" y="715362"/>
                  </a:cubicBezTo>
                  <a:cubicBezTo>
                    <a:pt x="29210" y="737668"/>
                    <a:pt x="29210" y="760629"/>
                    <a:pt x="30480" y="782935"/>
                  </a:cubicBezTo>
                  <a:cubicBezTo>
                    <a:pt x="30480" y="799336"/>
                    <a:pt x="33020" y="815737"/>
                    <a:pt x="33020" y="832138"/>
                  </a:cubicBezTo>
                  <a:cubicBezTo>
                    <a:pt x="33020" y="849851"/>
                    <a:pt x="33020" y="867564"/>
                    <a:pt x="31750" y="886450"/>
                  </a:cubicBezTo>
                  <a:cubicBezTo>
                    <a:pt x="31750" y="890260"/>
                    <a:pt x="31750" y="892800"/>
                    <a:pt x="31750" y="896610"/>
                  </a:cubicBezTo>
                  <a:cubicBezTo>
                    <a:pt x="31750" y="906770"/>
                    <a:pt x="35560" y="910580"/>
                    <a:pt x="44450" y="910580"/>
                  </a:cubicBezTo>
                  <a:cubicBezTo>
                    <a:pt x="64443" y="910580"/>
                    <a:pt x="90562" y="911850"/>
                    <a:pt x="114814" y="911850"/>
                  </a:cubicBezTo>
                  <a:cubicBezTo>
                    <a:pt x="150261" y="911850"/>
                    <a:pt x="187573" y="909310"/>
                    <a:pt x="223020" y="911850"/>
                  </a:cubicBezTo>
                  <a:cubicBezTo>
                    <a:pt x="280854" y="915660"/>
                    <a:pt x="338688" y="918200"/>
                    <a:pt x="396522" y="916930"/>
                  </a:cubicBezTo>
                  <a:cubicBezTo>
                    <a:pt x="433834" y="915660"/>
                    <a:pt x="469281" y="918200"/>
                    <a:pt x="506593" y="918200"/>
                  </a:cubicBezTo>
                  <a:cubicBezTo>
                    <a:pt x="560696" y="918200"/>
                    <a:pt x="614799" y="916930"/>
                    <a:pt x="668902" y="918200"/>
                  </a:cubicBezTo>
                  <a:cubicBezTo>
                    <a:pt x="749123" y="919470"/>
                    <a:pt x="1629693" y="909310"/>
                    <a:pt x="1711780" y="911850"/>
                  </a:cubicBezTo>
                  <a:cubicBezTo>
                    <a:pt x="1747227" y="913120"/>
                    <a:pt x="1782673" y="914390"/>
                    <a:pt x="1816254" y="914390"/>
                  </a:cubicBezTo>
                  <a:cubicBezTo>
                    <a:pt x="1877820" y="916930"/>
                    <a:pt x="1937519" y="913120"/>
                    <a:pt x="1999085" y="916930"/>
                  </a:cubicBezTo>
                  <a:cubicBezTo>
                    <a:pt x="2049456" y="919470"/>
                    <a:pt x="2099828" y="919470"/>
                    <a:pt x="2150199" y="922010"/>
                  </a:cubicBezTo>
                  <a:cubicBezTo>
                    <a:pt x="2224824" y="925820"/>
                    <a:pt x="2299448" y="928360"/>
                    <a:pt x="2374073" y="929630"/>
                  </a:cubicBezTo>
                  <a:cubicBezTo>
                    <a:pt x="2402057" y="929631"/>
                    <a:pt x="2421082" y="928360"/>
                    <a:pt x="2441402" y="928360"/>
                  </a:cubicBezTo>
                  <a:close/>
                </a:path>
              </a:pathLst>
            </a:custGeom>
            <a:solidFill>
              <a:srgbClr val="FFF3CF"/>
            </a:solidFill>
            <a:ln>
              <a:solidFill>
                <a:schemeClr val="accent6">
                  <a:lumMod val="50000"/>
                </a:schemeClr>
              </a:solidFill>
            </a:ln>
          </p:spPr>
        </p:sp>
      </p:grpSp>
      <p:pic>
        <p:nvPicPr>
          <p:cNvPr id="23"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89011" y="2650563"/>
            <a:ext cx="571652" cy="547747"/>
          </a:xfrm>
          <a:prstGeom prst="rect">
            <a:avLst/>
          </a:prstGeom>
        </p:spPr>
      </p:pic>
      <p:sp>
        <p:nvSpPr>
          <p:cNvPr id="24" name="Rectangle 23"/>
          <p:cNvSpPr/>
          <p:nvPr/>
        </p:nvSpPr>
        <p:spPr>
          <a:xfrm>
            <a:off x="525420" y="2929621"/>
            <a:ext cx="3913383" cy="1938992"/>
          </a:xfrm>
          <a:prstGeom prst="rect">
            <a:avLst/>
          </a:prstGeom>
        </p:spPr>
        <p:txBody>
          <a:bodyPr wrap="square">
            <a:spAutoFit/>
          </a:bodyPr>
          <a:lstStyle/>
          <a:p>
            <a:pPr algn="just">
              <a:lnSpc>
                <a:spcPct val="150000"/>
              </a:lnSpc>
            </a:pPr>
            <a:r>
              <a:rPr lang="fr-FR" sz="1600" dirty="0" err="1"/>
              <a:t>Đóng</a:t>
            </a:r>
            <a:r>
              <a:rPr lang="fr-FR" sz="1600" dirty="0"/>
              <a:t> </a:t>
            </a:r>
            <a:r>
              <a:rPr lang="fr-FR" sz="1600" dirty="0" err="1"/>
              <a:t>vai</a:t>
            </a:r>
            <a:r>
              <a:rPr lang="fr-FR" sz="1600" dirty="0"/>
              <a:t> </a:t>
            </a:r>
            <a:r>
              <a:rPr lang="fr-FR" sz="1600" dirty="0" err="1" smtClean="0"/>
              <a:t>một</a:t>
            </a:r>
            <a:r>
              <a:rPr lang="fr-FR" sz="1600" dirty="0" smtClean="0"/>
              <a:t> </a:t>
            </a:r>
            <a:r>
              <a:rPr lang="fr-FR" sz="1600" dirty="0" err="1" smtClean="0"/>
              <a:t>người</a:t>
            </a:r>
            <a:r>
              <a:rPr lang="fr-FR" sz="1600" dirty="0" smtClean="0"/>
              <a:t> </a:t>
            </a:r>
            <a:r>
              <a:rPr lang="fr-FR" sz="1600" dirty="0" err="1"/>
              <a:t>lớn</a:t>
            </a:r>
            <a:r>
              <a:rPr lang="fr-FR" sz="1600" dirty="0"/>
              <a:t> </a:t>
            </a:r>
            <a:r>
              <a:rPr lang="fr-FR" sz="1600" dirty="0" err="1"/>
              <a:t>tuổi</a:t>
            </a:r>
            <a:r>
              <a:rPr lang="fr-FR" sz="1600" dirty="0"/>
              <a:t> </a:t>
            </a:r>
            <a:r>
              <a:rPr lang="fr-FR" sz="1600" dirty="0" smtClean="0"/>
              <a:t>ở </a:t>
            </a:r>
            <a:r>
              <a:rPr lang="fr-FR" sz="1600" dirty="0" err="1"/>
              <a:t>thành</a:t>
            </a:r>
            <a:r>
              <a:rPr lang="fr-FR" sz="1600" dirty="0"/>
              <a:t> </a:t>
            </a:r>
            <a:r>
              <a:rPr lang="fr-FR" sz="1600" dirty="0" err="1"/>
              <a:t>phố</a:t>
            </a:r>
            <a:r>
              <a:rPr lang="fr-FR" sz="1600" dirty="0"/>
              <a:t> </a:t>
            </a:r>
            <a:r>
              <a:rPr lang="fr-FR" sz="1600" dirty="0" err="1"/>
              <a:t>Luân</a:t>
            </a:r>
            <a:r>
              <a:rPr lang="fr-FR" sz="1600" dirty="0"/>
              <a:t> </a:t>
            </a:r>
            <a:r>
              <a:rPr lang="fr-FR" sz="1600" dirty="0" err="1" smtClean="0"/>
              <a:t>Đôn</a:t>
            </a:r>
            <a:r>
              <a:rPr lang="fr-FR" sz="1600" dirty="0" smtClean="0"/>
              <a:t>, </a:t>
            </a:r>
            <a:r>
              <a:rPr lang="fr-FR" sz="1600" dirty="0" err="1" smtClean="0"/>
              <a:t>Pa-ri</a:t>
            </a:r>
            <a:r>
              <a:rPr lang="fr-FR" sz="1600" dirty="0" smtClean="0"/>
              <a:t>,… </a:t>
            </a:r>
            <a:r>
              <a:rPr lang="fr-FR" sz="1600" dirty="0" err="1" smtClean="0"/>
              <a:t>nửa</a:t>
            </a:r>
            <a:r>
              <a:rPr lang="fr-FR" sz="1600" dirty="0" smtClean="0"/>
              <a:t> </a:t>
            </a:r>
            <a:r>
              <a:rPr lang="fr-FR" sz="1600" dirty="0" err="1"/>
              <a:t>cuối</a:t>
            </a:r>
            <a:r>
              <a:rPr lang="fr-FR" sz="1600" dirty="0"/>
              <a:t> </a:t>
            </a:r>
            <a:r>
              <a:rPr lang="fr-FR" sz="1600" dirty="0" err="1"/>
              <a:t>thế</a:t>
            </a:r>
            <a:r>
              <a:rPr lang="fr-FR" sz="1600" dirty="0"/>
              <a:t> </a:t>
            </a:r>
            <a:r>
              <a:rPr lang="fr-FR" sz="1600" dirty="0" err="1"/>
              <a:t>kỉ</a:t>
            </a:r>
            <a:r>
              <a:rPr lang="fr-FR" sz="1600" dirty="0"/>
              <a:t> XIX, </a:t>
            </a:r>
            <a:r>
              <a:rPr lang="fr-FR" sz="1600" dirty="0" err="1"/>
              <a:t>hãy</a:t>
            </a:r>
            <a:r>
              <a:rPr lang="fr-FR" sz="1600" dirty="0"/>
              <a:t> </a:t>
            </a:r>
            <a:r>
              <a:rPr lang="fr-FR" sz="1600" dirty="0" err="1"/>
              <a:t>giới</a:t>
            </a:r>
            <a:r>
              <a:rPr lang="fr-FR" sz="1600" dirty="0"/>
              <a:t> </a:t>
            </a:r>
            <a:r>
              <a:rPr lang="fr-FR" sz="1600" dirty="0" err="1"/>
              <a:t>thiệu</a:t>
            </a:r>
            <a:r>
              <a:rPr lang="fr-FR" sz="1600" dirty="0"/>
              <a:t> </a:t>
            </a:r>
            <a:r>
              <a:rPr lang="fr-FR" sz="1600" dirty="0" err="1"/>
              <a:t>về</a:t>
            </a:r>
            <a:r>
              <a:rPr lang="fr-FR" sz="1600" dirty="0"/>
              <a:t> </a:t>
            </a:r>
            <a:r>
              <a:rPr lang="fr-FR" sz="1600" dirty="0" err="1"/>
              <a:t>sự</a:t>
            </a:r>
            <a:r>
              <a:rPr lang="fr-FR" sz="1600" dirty="0"/>
              <a:t> </a:t>
            </a:r>
            <a:r>
              <a:rPr lang="fr-FR" sz="1600" dirty="0" err="1"/>
              <a:t>thay</a:t>
            </a:r>
            <a:r>
              <a:rPr lang="fr-FR" sz="1600" dirty="0"/>
              <a:t> </a:t>
            </a:r>
            <a:r>
              <a:rPr lang="fr-FR" sz="1600" dirty="0" err="1"/>
              <a:t>đổi</a:t>
            </a:r>
            <a:r>
              <a:rPr lang="fr-FR" sz="1600" dirty="0"/>
              <a:t> </a:t>
            </a:r>
            <a:r>
              <a:rPr lang="fr-FR" sz="1600" dirty="0" err="1"/>
              <a:t>của</a:t>
            </a:r>
            <a:r>
              <a:rPr lang="fr-FR" sz="1600" dirty="0"/>
              <a:t> </a:t>
            </a:r>
            <a:r>
              <a:rPr lang="fr-FR" sz="1600" dirty="0" err="1"/>
              <a:t>thành</a:t>
            </a:r>
            <a:r>
              <a:rPr lang="fr-FR" sz="1600" dirty="0"/>
              <a:t> </a:t>
            </a:r>
            <a:r>
              <a:rPr lang="fr-FR" sz="1600" dirty="0" err="1"/>
              <a:t>phố</a:t>
            </a:r>
            <a:r>
              <a:rPr lang="fr-FR" sz="1600" dirty="0"/>
              <a:t> </a:t>
            </a:r>
            <a:r>
              <a:rPr lang="fr-FR" sz="1600" dirty="0" err="1"/>
              <a:t>trong</a:t>
            </a:r>
            <a:r>
              <a:rPr lang="fr-FR" sz="1600" dirty="0"/>
              <a:t> </a:t>
            </a:r>
            <a:r>
              <a:rPr lang="fr-FR" sz="1600" dirty="0" err="1"/>
              <a:t>vòng</a:t>
            </a:r>
            <a:r>
              <a:rPr lang="fr-FR" sz="1600" dirty="0"/>
              <a:t> 50 </a:t>
            </a:r>
            <a:r>
              <a:rPr lang="fr-FR" sz="1600" dirty="0" err="1"/>
              <a:t>năm</a:t>
            </a:r>
            <a:r>
              <a:rPr lang="fr-FR" sz="1600" dirty="0"/>
              <a:t> (</a:t>
            </a:r>
            <a:r>
              <a:rPr lang="fr-FR" sz="1600" dirty="0" err="1"/>
              <a:t>từ</a:t>
            </a:r>
            <a:r>
              <a:rPr lang="fr-FR" sz="1600" dirty="0"/>
              <a:t> </a:t>
            </a:r>
            <a:r>
              <a:rPr lang="fr-FR" sz="1600" dirty="0" err="1"/>
              <a:t>giữa</a:t>
            </a:r>
            <a:r>
              <a:rPr lang="fr-FR" sz="1600" dirty="0"/>
              <a:t> </a:t>
            </a:r>
            <a:r>
              <a:rPr lang="fr-FR" sz="1600" dirty="0" err="1"/>
              <a:t>thế</a:t>
            </a:r>
            <a:r>
              <a:rPr lang="fr-FR" sz="1600" dirty="0"/>
              <a:t> </a:t>
            </a:r>
            <a:r>
              <a:rPr lang="fr-FR" sz="1600" dirty="0" err="1"/>
              <a:t>kỉ</a:t>
            </a:r>
            <a:r>
              <a:rPr lang="fr-FR" sz="1600" dirty="0"/>
              <a:t> XIX </a:t>
            </a:r>
            <a:r>
              <a:rPr lang="fr-FR" sz="1600" dirty="0" err="1"/>
              <a:t>đến</a:t>
            </a:r>
            <a:r>
              <a:rPr lang="fr-FR" sz="1600" dirty="0"/>
              <a:t> </a:t>
            </a:r>
            <a:r>
              <a:rPr lang="fr-FR" sz="1600" dirty="0" err="1"/>
              <a:t>cuối</a:t>
            </a:r>
            <a:r>
              <a:rPr lang="fr-FR" sz="1600" dirty="0"/>
              <a:t> </a:t>
            </a:r>
            <a:r>
              <a:rPr lang="fr-FR" sz="1600" dirty="0" err="1"/>
              <a:t>thế</a:t>
            </a:r>
            <a:r>
              <a:rPr lang="fr-FR" sz="1600" dirty="0"/>
              <a:t> </a:t>
            </a:r>
            <a:r>
              <a:rPr lang="fr-FR" sz="1600" dirty="0" err="1"/>
              <a:t>kỉ</a:t>
            </a:r>
            <a:r>
              <a:rPr lang="fr-FR" sz="1600" dirty="0"/>
              <a:t> XIX).</a:t>
            </a:r>
            <a:endParaRPr lang="en-US" sz="1600" dirty="0">
              <a:latin typeface="+mj-lt"/>
            </a:endParaRPr>
          </a:p>
        </p:txBody>
      </p:sp>
      <p:grpSp>
        <p:nvGrpSpPr>
          <p:cNvPr id="25" name="Group 3"/>
          <p:cNvGrpSpPr/>
          <p:nvPr/>
        </p:nvGrpSpPr>
        <p:grpSpPr>
          <a:xfrm>
            <a:off x="4849622" y="2818721"/>
            <a:ext cx="4008765" cy="2134881"/>
            <a:chOff x="0" y="0"/>
            <a:chExt cx="2459182" cy="947410"/>
          </a:xfrm>
        </p:grpSpPr>
        <p:sp>
          <p:nvSpPr>
            <p:cNvPr id="26" name="Freeform 4"/>
            <p:cNvSpPr/>
            <p:nvPr/>
          </p:nvSpPr>
          <p:spPr>
            <a:xfrm>
              <a:off x="10160" y="16510"/>
              <a:ext cx="2436322" cy="919471"/>
            </a:xfrm>
            <a:custGeom>
              <a:avLst/>
              <a:gdLst/>
              <a:ahLst/>
              <a:cxnLst/>
              <a:rect l="l" t="t" r="r" b="b"/>
              <a:pathLst>
                <a:path w="2436322" h="919471">
                  <a:moveTo>
                    <a:pt x="2436322" y="919471"/>
                  </a:moveTo>
                  <a:lnTo>
                    <a:pt x="0" y="911850"/>
                  </a:lnTo>
                  <a:lnTo>
                    <a:pt x="0" y="332123"/>
                  </a:lnTo>
                  <a:lnTo>
                    <a:pt x="17780" y="19050"/>
                  </a:lnTo>
                  <a:lnTo>
                    <a:pt x="1212750" y="0"/>
                  </a:lnTo>
                  <a:lnTo>
                    <a:pt x="2417272" y="5080"/>
                  </a:lnTo>
                  <a:close/>
                </a:path>
              </a:pathLst>
            </a:custGeom>
            <a:solidFill>
              <a:srgbClr val="FFF3CF"/>
            </a:solidFill>
            <a:ln>
              <a:solidFill>
                <a:schemeClr val="accent6">
                  <a:lumMod val="50000"/>
                </a:schemeClr>
              </a:solidFill>
            </a:ln>
          </p:spPr>
        </p:sp>
        <p:sp>
          <p:nvSpPr>
            <p:cNvPr id="27" name="Freeform 5"/>
            <p:cNvSpPr/>
            <p:nvPr/>
          </p:nvSpPr>
          <p:spPr>
            <a:xfrm>
              <a:off x="-3810" y="0"/>
              <a:ext cx="2465532" cy="946140"/>
            </a:xfrm>
            <a:custGeom>
              <a:avLst/>
              <a:gdLst/>
              <a:ahLst/>
              <a:cxnLst/>
              <a:rect l="l" t="t" r="r" b="b"/>
              <a:pathLst>
                <a:path w="2465532" h="946140">
                  <a:moveTo>
                    <a:pt x="2431242" y="21590"/>
                  </a:moveTo>
                  <a:cubicBezTo>
                    <a:pt x="2432512" y="34290"/>
                    <a:pt x="2432512" y="44450"/>
                    <a:pt x="2433782" y="54610"/>
                  </a:cubicBezTo>
                  <a:cubicBezTo>
                    <a:pt x="2436322" y="77031"/>
                    <a:pt x="2437592" y="95400"/>
                    <a:pt x="2440132" y="113113"/>
                  </a:cubicBezTo>
                  <a:cubicBezTo>
                    <a:pt x="2440132" y="138699"/>
                    <a:pt x="2452832" y="643197"/>
                    <a:pt x="2459182" y="668783"/>
                  </a:cubicBezTo>
                  <a:cubicBezTo>
                    <a:pt x="2465532" y="707490"/>
                    <a:pt x="2461722" y="746852"/>
                    <a:pt x="2461722" y="785559"/>
                  </a:cubicBezTo>
                  <a:cubicBezTo>
                    <a:pt x="2461722" y="819673"/>
                    <a:pt x="2462992" y="851163"/>
                    <a:pt x="2464262" y="885180"/>
                  </a:cubicBezTo>
                  <a:cubicBezTo>
                    <a:pt x="2464262" y="906770"/>
                    <a:pt x="2464262" y="920740"/>
                    <a:pt x="2464262" y="944870"/>
                  </a:cubicBezTo>
                  <a:cubicBezTo>
                    <a:pt x="2441402" y="944870"/>
                    <a:pt x="2421082" y="946140"/>
                    <a:pt x="2398326" y="944870"/>
                  </a:cubicBezTo>
                  <a:cubicBezTo>
                    <a:pt x="2277061" y="939790"/>
                    <a:pt x="2153930" y="946140"/>
                    <a:pt x="2032665" y="941060"/>
                  </a:cubicBezTo>
                  <a:cubicBezTo>
                    <a:pt x="1959906" y="937250"/>
                    <a:pt x="1889013" y="939790"/>
                    <a:pt x="1816254" y="937250"/>
                  </a:cubicBezTo>
                  <a:cubicBezTo>
                    <a:pt x="1782673" y="935980"/>
                    <a:pt x="1749092" y="934710"/>
                    <a:pt x="1715511" y="933440"/>
                  </a:cubicBezTo>
                  <a:cubicBezTo>
                    <a:pt x="1694989" y="933440"/>
                    <a:pt x="1676333" y="934710"/>
                    <a:pt x="1655811" y="934710"/>
                  </a:cubicBezTo>
                  <a:cubicBezTo>
                    <a:pt x="1603574" y="933440"/>
                    <a:pt x="1459922" y="934710"/>
                    <a:pt x="1407685" y="933440"/>
                  </a:cubicBezTo>
                  <a:cubicBezTo>
                    <a:pt x="1370373" y="932170"/>
                    <a:pt x="624127" y="941060"/>
                    <a:pt x="586815" y="939790"/>
                  </a:cubicBezTo>
                  <a:cubicBezTo>
                    <a:pt x="577487" y="939790"/>
                    <a:pt x="566293" y="941060"/>
                    <a:pt x="556965" y="941060"/>
                  </a:cubicBezTo>
                  <a:cubicBezTo>
                    <a:pt x="534578" y="941060"/>
                    <a:pt x="514056" y="942330"/>
                    <a:pt x="491668" y="942330"/>
                  </a:cubicBezTo>
                  <a:cubicBezTo>
                    <a:pt x="435700" y="942330"/>
                    <a:pt x="381597" y="941060"/>
                    <a:pt x="325629" y="939790"/>
                  </a:cubicBezTo>
                  <a:cubicBezTo>
                    <a:pt x="292048" y="938520"/>
                    <a:pt x="258467" y="937250"/>
                    <a:pt x="226751" y="935980"/>
                  </a:cubicBezTo>
                  <a:cubicBezTo>
                    <a:pt x="167052" y="934710"/>
                    <a:pt x="107352" y="933440"/>
                    <a:pt x="48260" y="933440"/>
                  </a:cubicBezTo>
                  <a:cubicBezTo>
                    <a:pt x="38100" y="933440"/>
                    <a:pt x="29210" y="933440"/>
                    <a:pt x="19050" y="932170"/>
                  </a:cubicBezTo>
                  <a:cubicBezTo>
                    <a:pt x="10160" y="930900"/>
                    <a:pt x="5080" y="924550"/>
                    <a:pt x="7620" y="915660"/>
                  </a:cubicBezTo>
                  <a:cubicBezTo>
                    <a:pt x="16510" y="883966"/>
                    <a:pt x="12700" y="867564"/>
                    <a:pt x="11430" y="850507"/>
                  </a:cubicBezTo>
                  <a:cubicBezTo>
                    <a:pt x="10160" y="815737"/>
                    <a:pt x="6350" y="781623"/>
                    <a:pt x="7620" y="746852"/>
                  </a:cubicBezTo>
                  <a:cubicBezTo>
                    <a:pt x="5080" y="703553"/>
                    <a:pt x="0" y="167565"/>
                    <a:pt x="7620" y="123610"/>
                  </a:cubicBezTo>
                  <a:cubicBezTo>
                    <a:pt x="8890" y="115081"/>
                    <a:pt x="7620" y="105897"/>
                    <a:pt x="8890" y="97368"/>
                  </a:cubicBezTo>
                  <a:cubicBezTo>
                    <a:pt x="10160" y="83591"/>
                    <a:pt x="12700" y="68502"/>
                    <a:pt x="13970" y="44450"/>
                  </a:cubicBezTo>
                  <a:cubicBezTo>
                    <a:pt x="13970" y="41910"/>
                    <a:pt x="15240" y="39370"/>
                    <a:pt x="16510" y="38100"/>
                  </a:cubicBezTo>
                  <a:cubicBezTo>
                    <a:pt x="38100" y="35560"/>
                    <a:pt x="60712" y="30480"/>
                    <a:pt x="90562" y="29210"/>
                  </a:cubicBezTo>
                  <a:cubicBezTo>
                    <a:pt x="140933" y="25400"/>
                    <a:pt x="191305" y="22860"/>
                    <a:pt x="243542" y="20320"/>
                  </a:cubicBezTo>
                  <a:cubicBezTo>
                    <a:pt x="278989" y="17780"/>
                    <a:pt x="314435" y="16510"/>
                    <a:pt x="348016" y="13970"/>
                  </a:cubicBezTo>
                  <a:cubicBezTo>
                    <a:pt x="381597" y="11430"/>
                    <a:pt x="417044" y="8890"/>
                    <a:pt x="450625" y="8890"/>
                  </a:cubicBezTo>
                  <a:cubicBezTo>
                    <a:pt x="487937" y="7620"/>
                    <a:pt x="525250" y="10160"/>
                    <a:pt x="562562" y="8890"/>
                  </a:cubicBezTo>
                  <a:cubicBezTo>
                    <a:pt x="609202" y="8890"/>
                    <a:pt x="1454325" y="6350"/>
                    <a:pt x="1500966" y="5080"/>
                  </a:cubicBezTo>
                  <a:cubicBezTo>
                    <a:pt x="1545740" y="3810"/>
                    <a:pt x="1590515" y="2540"/>
                    <a:pt x="1637155" y="2540"/>
                  </a:cubicBezTo>
                  <a:cubicBezTo>
                    <a:pt x="1713646" y="1270"/>
                    <a:pt x="1788270" y="0"/>
                    <a:pt x="1864760" y="0"/>
                  </a:cubicBezTo>
                  <a:cubicBezTo>
                    <a:pt x="1896476" y="0"/>
                    <a:pt x="1930057" y="2540"/>
                    <a:pt x="1961772" y="2540"/>
                  </a:cubicBezTo>
                  <a:cubicBezTo>
                    <a:pt x="2049456" y="3810"/>
                    <a:pt x="2139005" y="5080"/>
                    <a:pt x="2226689" y="7620"/>
                  </a:cubicBezTo>
                  <a:cubicBezTo>
                    <a:pt x="2273330" y="8890"/>
                    <a:pt x="2319970" y="12700"/>
                    <a:pt x="2366610" y="16510"/>
                  </a:cubicBezTo>
                  <a:cubicBezTo>
                    <a:pt x="2377804" y="16510"/>
                    <a:pt x="2388998" y="16510"/>
                    <a:pt x="2398326" y="16510"/>
                  </a:cubicBezTo>
                  <a:cubicBezTo>
                    <a:pt x="2412192" y="17780"/>
                    <a:pt x="2421082" y="20320"/>
                    <a:pt x="2431242" y="21590"/>
                  </a:cubicBezTo>
                  <a:close/>
                  <a:moveTo>
                    <a:pt x="2441402" y="928360"/>
                  </a:moveTo>
                  <a:cubicBezTo>
                    <a:pt x="2442672" y="911850"/>
                    <a:pt x="2443942" y="899150"/>
                    <a:pt x="2443942" y="886450"/>
                  </a:cubicBezTo>
                  <a:cubicBezTo>
                    <a:pt x="2442672" y="847883"/>
                    <a:pt x="2441402" y="813113"/>
                    <a:pt x="2441402" y="775718"/>
                  </a:cubicBezTo>
                  <a:cubicBezTo>
                    <a:pt x="2441402" y="758661"/>
                    <a:pt x="2443942" y="741604"/>
                    <a:pt x="2442672" y="724547"/>
                  </a:cubicBezTo>
                  <a:cubicBezTo>
                    <a:pt x="2442672" y="708802"/>
                    <a:pt x="2441402" y="692401"/>
                    <a:pt x="2440132" y="676656"/>
                  </a:cubicBezTo>
                  <a:cubicBezTo>
                    <a:pt x="2435052" y="652382"/>
                    <a:pt x="2423622" y="149852"/>
                    <a:pt x="2423622" y="125578"/>
                  </a:cubicBezTo>
                  <a:cubicBezTo>
                    <a:pt x="2421082" y="105241"/>
                    <a:pt x="2418542" y="84247"/>
                    <a:pt x="2416002" y="63500"/>
                  </a:cubicBezTo>
                  <a:cubicBezTo>
                    <a:pt x="2414732" y="44450"/>
                    <a:pt x="2413462" y="43180"/>
                    <a:pt x="2392729" y="41910"/>
                  </a:cubicBezTo>
                  <a:cubicBezTo>
                    <a:pt x="2387132" y="41910"/>
                    <a:pt x="2383401" y="41910"/>
                    <a:pt x="2377804" y="40640"/>
                  </a:cubicBezTo>
                  <a:cubicBezTo>
                    <a:pt x="2331164" y="36830"/>
                    <a:pt x="2282658" y="31750"/>
                    <a:pt x="2236018" y="30480"/>
                  </a:cubicBezTo>
                  <a:cubicBezTo>
                    <a:pt x="2122215" y="26670"/>
                    <a:pt x="2006547" y="25400"/>
                    <a:pt x="1892745" y="22860"/>
                  </a:cubicBezTo>
                  <a:cubicBezTo>
                    <a:pt x="1875954" y="22860"/>
                    <a:pt x="1857298" y="22860"/>
                    <a:pt x="1840507" y="22860"/>
                  </a:cubicBezTo>
                  <a:cubicBezTo>
                    <a:pt x="1812523" y="22860"/>
                    <a:pt x="1784539" y="22860"/>
                    <a:pt x="1758420" y="22860"/>
                  </a:cubicBezTo>
                  <a:cubicBezTo>
                    <a:pt x="1698721" y="22860"/>
                    <a:pt x="1639021" y="22860"/>
                    <a:pt x="1581187" y="24130"/>
                  </a:cubicBezTo>
                  <a:cubicBezTo>
                    <a:pt x="1530815" y="25400"/>
                    <a:pt x="681961" y="29210"/>
                    <a:pt x="631590" y="29210"/>
                  </a:cubicBezTo>
                  <a:cubicBezTo>
                    <a:pt x="549503" y="29210"/>
                    <a:pt x="467416" y="26670"/>
                    <a:pt x="385329" y="33020"/>
                  </a:cubicBezTo>
                  <a:cubicBezTo>
                    <a:pt x="342419" y="36830"/>
                    <a:pt x="301376" y="36830"/>
                    <a:pt x="260332" y="38100"/>
                  </a:cubicBezTo>
                  <a:cubicBezTo>
                    <a:pt x="189439" y="41910"/>
                    <a:pt x="118546" y="45720"/>
                    <a:pt x="49530" y="50800"/>
                  </a:cubicBezTo>
                  <a:cubicBezTo>
                    <a:pt x="36830" y="50800"/>
                    <a:pt x="34290" y="53340"/>
                    <a:pt x="33020" y="66534"/>
                  </a:cubicBezTo>
                  <a:cubicBezTo>
                    <a:pt x="31750" y="78343"/>
                    <a:pt x="31750" y="90152"/>
                    <a:pt x="30480" y="101961"/>
                  </a:cubicBezTo>
                  <a:cubicBezTo>
                    <a:pt x="29210" y="121642"/>
                    <a:pt x="26670" y="140667"/>
                    <a:pt x="25400" y="160349"/>
                  </a:cubicBezTo>
                  <a:cubicBezTo>
                    <a:pt x="20320" y="181342"/>
                    <a:pt x="26670" y="694369"/>
                    <a:pt x="29210" y="715362"/>
                  </a:cubicBezTo>
                  <a:cubicBezTo>
                    <a:pt x="29210" y="737668"/>
                    <a:pt x="29210" y="760629"/>
                    <a:pt x="30480" y="782935"/>
                  </a:cubicBezTo>
                  <a:cubicBezTo>
                    <a:pt x="30480" y="799336"/>
                    <a:pt x="33020" y="815737"/>
                    <a:pt x="33020" y="832138"/>
                  </a:cubicBezTo>
                  <a:cubicBezTo>
                    <a:pt x="33020" y="849851"/>
                    <a:pt x="33020" y="867564"/>
                    <a:pt x="31750" y="886450"/>
                  </a:cubicBezTo>
                  <a:cubicBezTo>
                    <a:pt x="31750" y="890260"/>
                    <a:pt x="31750" y="892800"/>
                    <a:pt x="31750" y="896610"/>
                  </a:cubicBezTo>
                  <a:cubicBezTo>
                    <a:pt x="31750" y="906770"/>
                    <a:pt x="35560" y="910580"/>
                    <a:pt x="44450" y="910580"/>
                  </a:cubicBezTo>
                  <a:cubicBezTo>
                    <a:pt x="64443" y="910580"/>
                    <a:pt x="90562" y="911850"/>
                    <a:pt x="114814" y="911850"/>
                  </a:cubicBezTo>
                  <a:cubicBezTo>
                    <a:pt x="150261" y="911850"/>
                    <a:pt x="187573" y="909310"/>
                    <a:pt x="223020" y="911850"/>
                  </a:cubicBezTo>
                  <a:cubicBezTo>
                    <a:pt x="280854" y="915660"/>
                    <a:pt x="338688" y="918200"/>
                    <a:pt x="396522" y="916930"/>
                  </a:cubicBezTo>
                  <a:cubicBezTo>
                    <a:pt x="433834" y="915660"/>
                    <a:pt x="469281" y="918200"/>
                    <a:pt x="506593" y="918200"/>
                  </a:cubicBezTo>
                  <a:cubicBezTo>
                    <a:pt x="560696" y="918200"/>
                    <a:pt x="614799" y="916930"/>
                    <a:pt x="668902" y="918200"/>
                  </a:cubicBezTo>
                  <a:cubicBezTo>
                    <a:pt x="749123" y="919470"/>
                    <a:pt x="1629693" y="909310"/>
                    <a:pt x="1711780" y="911850"/>
                  </a:cubicBezTo>
                  <a:cubicBezTo>
                    <a:pt x="1747227" y="913120"/>
                    <a:pt x="1782673" y="914390"/>
                    <a:pt x="1816254" y="914390"/>
                  </a:cubicBezTo>
                  <a:cubicBezTo>
                    <a:pt x="1877820" y="916930"/>
                    <a:pt x="1937519" y="913120"/>
                    <a:pt x="1999085" y="916930"/>
                  </a:cubicBezTo>
                  <a:cubicBezTo>
                    <a:pt x="2049456" y="919470"/>
                    <a:pt x="2099828" y="919470"/>
                    <a:pt x="2150199" y="922010"/>
                  </a:cubicBezTo>
                  <a:cubicBezTo>
                    <a:pt x="2224824" y="925820"/>
                    <a:pt x="2299448" y="928360"/>
                    <a:pt x="2374073" y="929630"/>
                  </a:cubicBezTo>
                  <a:cubicBezTo>
                    <a:pt x="2402057" y="929631"/>
                    <a:pt x="2421082" y="928360"/>
                    <a:pt x="2441402" y="928360"/>
                  </a:cubicBezTo>
                  <a:close/>
                </a:path>
              </a:pathLst>
            </a:custGeom>
            <a:solidFill>
              <a:srgbClr val="FFF3CF"/>
            </a:solidFill>
            <a:ln>
              <a:solidFill>
                <a:schemeClr val="accent6">
                  <a:lumMod val="50000"/>
                </a:schemeClr>
              </a:solidFill>
            </a:ln>
          </p:spPr>
        </p:sp>
      </p:grpSp>
      <p:pic>
        <p:nvPicPr>
          <p:cNvPr id="28"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608595" y="2650563"/>
            <a:ext cx="571652" cy="547747"/>
          </a:xfrm>
          <a:prstGeom prst="rect">
            <a:avLst/>
          </a:prstGeom>
        </p:spPr>
      </p:pic>
      <p:sp>
        <p:nvSpPr>
          <p:cNvPr id="29" name="Rectangle 28"/>
          <p:cNvSpPr/>
          <p:nvPr/>
        </p:nvSpPr>
        <p:spPr>
          <a:xfrm>
            <a:off x="4924301" y="3117149"/>
            <a:ext cx="3913383" cy="1569660"/>
          </a:xfrm>
          <a:prstGeom prst="rect">
            <a:avLst/>
          </a:prstGeom>
        </p:spPr>
        <p:txBody>
          <a:bodyPr wrap="square">
            <a:spAutoFit/>
          </a:bodyPr>
          <a:lstStyle/>
          <a:p>
            <a:pPr algn="just">
              <a:lnSpc>
                <a:spcPct val="150000"/>
              </a:lnSpc>
            </a:pPr>
            <a:r>
              <a:rPr lang="fr-FR" sz="1600" dirty="0" err="1"/>
              <a:t>Lựa</a:t>
            </a:r>
            <a:r>
              <a:rPr lang="fr-FR" sz="1600" dirty="0"/>
              <a:t> </a:t>
            </a:r>
            <a:r>
              <a:rPr lang="fr-FR" sz="1600" dirty="0" err="1"/>
              <a:t>chọn</a:t>
            </a:r>
            <a:r>
              <a:rPr lang="fr-FR" sz="1600" dirty="0"/>
              <a:t> </a:t>
            </a:r>
            <a:r>
              <a:rPr lang="fr-FR" sz="1600" dirty="0" err="1"/>
              <a:t>một</a:t>
            </a:r>
            <a:r>
              <a:rPr lang="fr-FR" sz="1600" dirty="0"/>
              <a:t> </a:t>
            </a:r>
            <a:r>
              <a:rPr lang="fr-FR" sz="1600" dirty="0" err="1"/>
              <a:t>thành</a:t>
            </a:r>
            <a:r>
              <a:rPr lang="fr-FR" sz="1600" dirty="0"/>
              <a:t> </a:t>
            </a:r>
            <a:r>
              <a:rPr lang="fr-FR" sz="1600" dirty="0" err="1"/>
              <a:t>tựu</a:t>
            </a:r>
            <a:r>
              <a:rPr lang="fr-FR" sz="1600" dirty="0"/>
              <a:t> </a:t>
            </a:r>
            <a:r>
              <a:rPr lang="fr-FR" sz="1600" dirty="0" err="1"/>
              <a:t>tiêu</a:t>
            </a:r>
            <a:r>
              <a:rPr lang="fr-FR" sz="1600" dirty="0"/>
              <a:t> </a:t>
            </a:r>
            <a:r>
              <a:rPr lang="fr-FR" sz="1600" dirty="0" err="1"/>
              <a:t>biểu</a:t>
            </a:r>
            <a:r>
              <a:rPr lang="fr-FR" sz="1600" dirty="0"/>
              <a:t> </a:t>
            </a:r>
            <a:r>
              <a:rPr lang="fr-FR" sz="1600" dirty="0" err="1"/>
              <a:t>của</a:t>
            </a:r>
            <a:r>
              <a:rPr lang="fr-FR" sz="1600" dirty="0"/>
              <a:t> </a:t>
            </a:r>
            <a:r>
              <a:rPr lang="fr-FR" sz="1600" dirty="0" err="1"/>
              <a:t>hai</a:t>
            </a:r>
            <a:r>
              <a:rPr lang="fr-FR" sz="1600" dirty="0"/>
              <a:t> </a:t>
            </a:r>
            <a:r>
              <a:rPr lang="fr-FR" sz="1600" dirty="0" err="1"/>
              <a:t>cuộc</a:t>
            </a:r>
            <a:r>
              <a:rPr lang="fr-FR" sz="1600" dirty="0"/>
              <a:t> </a:t>
            </a:r>
            <a:r>
              <a:rPr lang="fr-FR" sz="1600" dirty="0" err="1"/>
              <a:t>cách</a:t>
            </a:r>
            <a:r>
              <a:rPr lang="fr-FR" sz="1600" dirty="0"/>
              <a:t> </a:t>
            </a:r>
            <a:r>
              <a:rPr lang="fr-FR" sz="1600" dirty="0" err="1"/>
              <a:t>mạng</a:t>
            </a:r>
            <a:r>
              <a:rPr lang="fr-FR" sz="1600" dirty="0"/>
              <a:t> </a:t>
            </a:r>
            <a:r>
              <a:rPr lang="fr-FR" sz="1600" dirty="0" err="1"/>
              <a:t>công</a:t>
            </a:r>
            <a:r>
              <a:rPr lang="fr-FR" sz="1600" dirty="0"/>
              <a:t> </a:t>
            </a:r>
            <a:r>
              <a:rPr lang="fr-FR" sz="1600" dirty="0" err="1"/>
              <a:t>nghiệp</a:t>
            </a:r>
            <a:r>
              <a:rPr lang="fr-FR" sz="1600" dirty="0"/>
              <a:t>, </a:t>
            </a:r>
            <a:r>
              <a:rPr lang="fr-FR" sz="1600" dirty="0" err="1"/>
              <a:t>phân</a:t>
            </a:r>
            <a:r>
              <a:rPr lang="fr-FR" sz="1600" dirty="0"/>
              <a:t> </a:t>
            </a:r>
            <a:r>
              <a:rPr lang="fr-FR" sz="1600" dirty="0" err="1"/>
              <a:t>tích</a:t>
            </a:r>
            <a:r>
              <a:rPr lang="fr-FR" sz="1600" dirty="0"/>
              <a:t> </a:t>
            </a:r>
            <a:r>
              <a:rPr lang="fr-FR" sz="1600" dirty="0" err="1"/>
              <a:t>tác</a:t>
            </a:r>
            <a:r>
              <a:rPr lang="fr-FR" sz="1600" dirty="0"/>
              <a:t> </a:t>
            </a:r>
            <a:r>
              <a:rPr lang="fr-FR" sz="1600" dirty="0" err="1"/>
              <a:t>động</a:t>
            </a:r>
            <a:r>
              <a:rPr lang="fr-FR" sz="1600" dirty="0"/>
              <a:t> </a:t>
            </a:r>
            <a:r>
              <a:rPr lang="fr-FR" sz="1600" dirty="0" err="1" smtClean="0"/>
              <a:t>đối</a:t>
            </a:r>
            <a:r>
              <a:rPr lang="fr-FR" sz="1600" dirty="0" smtClean="0"/>
              <a:t> </a:t>
            </a:r>
            <a:r>
              <a:rPr lang="fr-FR" sz="1600" dirty="0" err="1"/>
              <a:t>với</a:t>
            </a:r>
            <a:r>
              <a:rPr lang="fr-FR" sz="1600" dirty="0"/>
              <a:t> </a:t>
            </a:r>
            <a:r>
              <a:rPr lang="fr-FR" sz="1600" dirty="0" err="1"/>
              <a:t>nền</a:t>
            </a:r>
            <a:r>
              <a:rPr lang="fr-FR" sz="1600" dirty="0"/>
              <a:t> </a:t>
            </a:r>
            <a:r>
              <a:rPr lang="fr-FR" sz="1600" dirty="0" err="1"/>
              <a:t>văn</a:t>
            </a:r>
            <a:r>
              <a:rPr lang="fr-FR" sz="1600" dirty="0"/>
              <a:t> </a:t>
            </a:r>
            <a:r>
              <a:rPr lang="fr-FR" sz="1600" dirty="0" err="1"/>
              <a:t>hóa</a:t>
            </a:r>
            <a:r>
              <a:rPr lang="fr-FR" sz="1600" dirty="0"/>
              <a:t>, </a:t>
            </a:r>
            <a:r>
              <a:rPr lang="fr-FR" sz="1600" dirty="0" err="1"/>
              <a:t>đời</a:t>
            </a:r>
            <a:r>
              <a:rPr lang="fr-FR" sz="1600" dirty="0"/>
              <a:t> </a:t>
            </a:r>
            <a:r>
              <a:rPr lang="fr-FR" sz="1600" dirty="0" err="1"/>
              <a:t>sống</a:t>
            </a:r>
            <a:r>
              <a:rPr lang="fr-FR" sz="1600" dirty="0"/>
              <a:t> con </a:t>
            </a:r>
            <a:r>
              <a:rPr lang="fr-FR" sz="1600" dirty="0" err="1"/>
              <a:t>người</a:t>
            </a:r>
            <a:r>
              <a:rPr lang="fr-FR" sz="1600" dirty="0"/>
              <a:t>, </a:t>
            </a:r>
            <a:r>
              <a:rPr lang="fr-FR" sz="1600" dirty="0" err="1"/>
              <a:t>cuộc</a:t>
            </a:r>
            <a:r>
              <a:rPr lang="fr-FR" sz="1600" dirty="0"/>
              <a:t> </a:t>
            </a:r>
            <a:r>
              <a:rPr lang="fr-FR" sz="1600" dirty="0" err="1"/>
              <a:t>sống</a:t>
            </a:r>
            <a:r>
              <a:rPr lang="fr-FR" sz="1600" dirty="0"/>
              <a:t> </a:t>
            </a:r>
            <a:r>
              <a:rPr lang="fr-FR" sz="1600" dirty="0" err="1"/>
              <a:t>của</a:t>
            </a:r>
            <a:r>
              <a:rPr lang="fr-FR" sz="1600" dirty="0"/>
              <a:t> </a:t>
            </a:r>
            <a:r>
              <a:rPr lang="fr-FR" sz="1600" dirty="0" err="1"/>
              <a:t>bản</a:t>
            </a:r>
            <a:r>
              <a:rPr lang="fr-FR" sz="1600" dirty="0"/>
              <a:t> </a:t>
            </a:r>
            <a:r>
              <a:rPr lang="fr-FR" sz="1600" dirty="0" err="1"/>
              <a:t>thân</a:t>
            </a:r>
            <a:r>
              <a:rPr lang="fr-FR" sz="1600" dirty="0"/>
              <a:t> </a:t>
            </a:r>
            <a:r>
              <a:rPr lang="fr-FR" sz="1600" dirty="0" err="1"/>
              <a:t>em</a:t>
            </a:r>
            <a:r>
              <a:rPr lang="fr-FR" sz="1600" dirty="0"/>
              <a:t>.</a:t>
            </a:r>
            <a:endParaRPr lang="en-US" sz="1600" dirty="0">
              <a:latin typeface="+mj-lt"/>
            </a:endParaRPr>
          </a:p>
        </p:txBody>
      </p:sp>
    </p:spTree>
    <p:extLst>
      <p:ext uri="{BB962C8B-B14F-4D97-AF65-F5344CB8AC3E}">
        <p14:creationId xmlns:p14="http://schemas.microsoft.com/office/powerpoint/2010/main" val="381773274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
                                          </p:val>
                                        </p:tav>
                                        <p:tav tm="100000">
                                          <p:val>
                                            <p:strVal val="#ppt_x"/>
                                          </p:val>
                                        </p:tav>
                                      </p:tavLst>
                                    </p:anim>
                                    <p:anim calcmode="lin" valueType="num">
                                      <p:cBhvr>
                                        <p:cTn id="36" dur="5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anim calcmode="lin" valueType="num">
                                      <p:cBhvr>
                                        <p:cTn id="40" dur="500" fill="hold"/>
                                        <p:tgtEl>
                                          <p:spTgt spid="19"/>
                                        </p:tgtEl>
                                        <p:attrNameLst>
                                          <p:attrName>ppt_x</p:attrName>
                                        </p:attrNameLst>
                                      </p:cBhvr>
                                      <p:tavLst>
                                        <p:tav tm="0">
                                          <p:val>
                                            <p:strVal val="#ppt_x"/>
                                          </p:val>
                                        </p:tav>
                                        <p:tav tm="100000">
                                          <p:val>
                                            <p:strVal val="#ppt_x"/>
                                          </p:val>
                                        </p:tav>
                                      </p:tavLst>
                                    </p:anim>
                                    <p:anim calcmode="lin" valueType="num">
                                      <p:cBhvr>
                                        <p:cTn id="4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anim calcmode="lin" valueType="num">
                                      <p:cBhvr>
                                        <p:cTn id="47" dur="500" fill="hold"/>
                                        <p:tgtEl>
                                          <p:spTgt spid="20"/>
                                        </p:tgtEl>
                                        <p:attrNameLst>
                                          <p:attrName>ppt_x</p:attrName>
                                        </p:attrNameLst>
                                      </p:cBhvr>
                                      <p:tavLst>
                                        <p:tav tm="0">
                                          <p:val>
                                            <p:strVal val="#ppt_x"/>
                                          </p:val>
                                        </p:tav>
                                        <p:tav tm="100000">
                                          <p:val>
                                            <p:strVal val="#ppt_x"/>
                                          </p:val>
                                        </p:tav>
                                      </p:tavLst>
                                    </p:anim>
                                    <p:anim calcmode="lin" valueType="num">
                                      <p:cBhvr>
                                        <p:cTn id="48" dur="500" fill="hold"/>
                                        <p:tgtEl>
                                          <p:spTgt spid="2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anim calcmode="lin" valueType="num">
                                      <p:cBhvr>
                                        <p:cTn id="52" dur="500" fill="hold"/>
                                        <p:tgtEl>
                                          <p:spTgt spid="23"/>
                                        </p:tgtEl>
                                        <p:attrNameLst>
                                          <p:attrName>ppt_x</p:attrName>
                                        </p:attrNameLst>
                                      </p:cBhvr>
                                      <p:tavLst>
                                        <p:tav tm="0">
                                          <p:val>
                                            <p:strVal val="#ppt_x"/>
                                          </p:val>
                                        </p:tav>
                                        <p:tav tm="100000">
                                          <p:val>
                                            <p:strVal val="#ppt_x"/>
                                          </p:val>
                                        </p:tav>
                                      </p:tavLst>
                                    </p:anim>
                                    <p:anim calcmode="lin" valueType="num">
                                      <p:cBhvr>
                                        <p:cTn id="53" dur="500" fill="hold"/>
                                        <p:tgtEl>
                                          <p:spTgt spid="2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anim calcmode="lin" valueType="num">
                                      <p:cBhvr>
                                        <p:cTn id="57" dur="500" fill="hold"/>
                                        <p:tgtEl>
                                          <p:spTgt spid="24"/>
                                        </p:tgtEl>
                                        <p:attrNameLst>
                                          <p:attrName>ppt_x</p:attrName>
                                        </p:attrNameLst>
                                      </p:cBhvr>
                                      <p:tavLst>
                                        <p:tav tm="0">
                                          <p:val>
                                            <p:strVal val="#ppt_x"/>
                                          </p:val>
                                        </p:tav>
                                        <p:tav tm="100000">
                                          <p:val>
                                            <p:strVal val="#ppt_x"/>
                                          </p:val>
                                        </p:tav>
                                      </p:tavLst>
                                    </p:anim>
                                    <p:anim calcmode="lin" valueType="num">
                                      <p:cBhvr>
                                        <p:cTn id="58"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anim calcmode="lin" valueType="num">
                                      <p:cBhvr>
                                        <p:cTn id="64" dur="500" fill="hold"/>
                                        <p:tgtEl>
                                          <p:spTgt spid="25"/>
                                        </p:tgtEl>
                                        <p:attrNameLst>
                                          <p:attrName>ppt_x</p:attrName>
                                        </p:attrNameLst>
                                      </p:cBhvr>
                                      <p:tavLst>
                                        <p:tav tm="0">
                                          <p:val>
                                            <p:strVal val="#ppt_x"/>
                                          </p:val>
                                        </p:tav>
                                        <p:tav tm="100000">
                                          <p:val>
                                            <p:strVal val="#ppt_x"/>
                                          </p:val>
                                        </p:tav>
                                      </p:tavLst>
                                    </p:anim>
                                    <p:anim calcmode="lin" valueType="num">
                                      <p:cBhvr>
                                        <p:cTn id="65" dur="500" fill="hold"/>
                                        <p:tgtEl>
                                          <p:spTgt spid="25"/>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anim calcmode="lin" valueType="num">
                                      <p:cBhvr>
                                        <p:cTn id="69" dur="500" fill="hold"/>
                                        <p:tgtEl>
                                          <p:spTgt spid="28"/>
                                        </p:tgtEl>
                                        <p:attrNameLst>
                                          <p:attrName>ppt_x</p:attrName>
                                        </p:attrNameLst>
                                      </p:cBhvr>
                                      <p:tavLst>
                                        <p:tav tm="0">
                                          <p:val>
                                            <p:strVal val="#ppt_x"/>
                                          </p:val>
                                        </p:tav>
                                        <p:tav tm="100000">
                                          <p:val>
                                            <p:strVal val="#ppt_x"/>
                                          </p:val>
                                        </p:tav>
                                      </p:tavLst>
                                    </p:anim>
                                    <p:anim calcmode="lin" valueType="num">
                                      <p:cBhvr>
                                        <p:cTn id="70" dur="500" fill="hold"/>
                                        <p:tgtEl>
                                          <p:spTgt spid="28"/>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anim calcmode="lin" valueType="num">
                                      <p:cBhvr>
                                        <p:cTn id="74" dur="500" fill="hold"/>
                                        <p:tgtEl>
                                          <p:spTgt spid="29"/>
                                        </p:tgtEl>
                                        <p:attrNameLst>
                                          <p:attrName>ppt_x</p:attrName>
                                        </p:attrNameLst>
                                      </p:cBhvr>
                                      <p:tavLst>
                                        <p:tav tm="0">
                                          <p:val>
                                            <p:strVal val="#ppt_x"/>
                                          </p:val>
                                        </p:tav>
                                        <p:tav tm="100000">
                                          <p:val>
                                            <p:strVal val="#ppt_x"/>
                                          </p:val>
                                        </p:tav>
                                      </p:tavLst>
                                    </p:anim>
                                    <p:anim calcmode="lin" valueType="num">
                                      <p:cBhvr>
                                        <p:cTn id="75"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9" grpId="0"/>
      <p:bldP spid="24" grpId="0"/>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69"/>
        <p:cNvGrpSpPr/>
        <p:nvPr/>
      </p:nvGrpSpPr>
      <p:grpSpPr>
        <a:xfrm>
          <a:off x="0" y="0"/>
          <a:ext cx="0" cy="0"/>
          <a:chOff x="0" y="0"/>
          <a:chExt cx="0" cy="0"/>
        </a:xfrm>
      </p:grpSpPr>
      <p:sp>
        <p:nvSpPr>
          <p:cNvPr id="7" name="Rectangle 6"/>
          <p:cNvSpPr/>
          <p:nvPr/>
        </p:nvSpPr>
        <p:spPr>
          <a:xfrm>
            <a:off x="561109" y="259773"/>
            <a:ext cx="290946" cy="32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701086" y="2544114"/>
            <a:ext cx="3382541" cy="2397821"/>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a:stretch>
            <a:fillRect/>
          </a:stretch>
        </p:blipFill>
        <p:spPr>
          <a:xfrm>
            <a:off x="4540827" y="2543776"/>
            <a:ext cx="4239491" cy="239816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5"/>
          <a:stretch>
            <a:fillRect/>
          </a:stretch>
        </p:blipFill>
        <p:spPr>
          <a:xfrm>
            <a:off x="1853950" y="249382"/>
            <a:ext cx="5149522" cy="2117560"/>
          </a:xfrm>
          <a:prstGeom prst="rect">
            <a:avLst/>
          </a:prstGeom>
          <a:ln>
            <a:noFill/>
          </a:ln>
          <a:effectLst>
            <a:outerShdw blurRad="190500" algn="tl" rotWithShape="0">
              <a:srgbClr val="000000">
                <a:alpha val="70000"/>
              </a:srgbClr>
            </a:outerShdw>
          </a:effec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sp>
        <p:nvSpPr>
          <p:cNvPr id="5" name="Rectangle 4"/>
          <p:cNvSpPr/>
          <p:nvPr/>
        </p:nvSpPr>
        <p:spPr>
          <a:xfrm>
            <a:off x="596994" y="311727"/>
            <a:ext cx="296624" cy="259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059873" y="228599"/>
            <a:ext cx="6899564" cy="755537"/>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30000"/>
              </a:lnSpc>
            </a:pPr>
            <a:r>
              <a:rPr lang="fr-FR" sz="2000" dirty="0" err="1" smtClean="0">
                <a:solidFill>
                  <a:schemeClr val="bg1"/>
                </a:solidFill>
                <a:latin typeface="Arial" panose="020B0604020202020204" pitchFamily="34" charset="0"/>
                <a:cs typeface="Arial" panose="020B0604020202020204" pitchFamily="34" charset="0"/>
              </a:rPr>
              <a:t>Mỗi</a:t>
            </a:r>
            <a:r>
              <a:rPr lang="fr-FR" sz="2000" dirty="0" smtClean="0">
                <a:solidFill>
                  <a:schemeClr val="bg1"/>
                </a:solidFill>
                <a:latin typeface="Arial" panose="020B0604020202020204" pitchFamily="34" charset="0"/>
                <a:cs typeface="Arial" panose="020B0604020202020204" pitchFamily="34" charset="0"/>
              </a:rPr>
              <a:t> </a:t>
            </a:r>
            <a:r>
              <a:rPr lang="fr-FR" sz="2000" dirty="0" err="1" smtClean="0">
                <a:solidFill>
                  <a:schemeClr val="bg1"/>
                </a:solidFill>
                <a:latin typeface="Arial" panose="020B0604020202020204" pitchFamily="34" charset="0"/>
                <a:cs typeface="Arial" panose="020B0604020202020204" pitchFamily="34" charset="0"/>
              </a:rPr>
              <a:t>anh</a:t>
            </a:r>
            <a:r>
              <a:rPr lang="fr-FR" sz="2000" dirty="0" smtClean="0">
                <a:solidFill>
                  <a:schemeClr val="bg1"/>
                </a:solidFill>
                <a:latin typeface="Arial" panose="020B0604020202020204" pitchFamily="34" charset="0"/>
                <a:cs typeface="Arial" panose="020B0604020202020204" pitchFamily="34" charset="0"/>
              </a:rPr>
              <a:t> </a:t>
            </a:r>
            <a:r>
              <a:rPr lang="fr-FR" sz="2000" dirty="0" err="1" smtClean="0">
                <a:solidFill>
                  <a:schemeClr val="bg1"/>
                </a:solidFill>
                <a:latin typeface="Arial" panose="020B0604020202020204" pitchFamily="34" charset="0"/>
                <a:cs typeface="Arial" panose="020B0604020202020204" pitchFamily="34" charset="0"/>
              </a:rPr>
              <a:t>em</a:t>
            </a:r>
            <a:r>
              <a:rPr lang="fr-FR" sz="2000" dirty="0" smtClean="0">
                <a:solidFill>
                  <a:schemeClr val="bg1"/>
                </a:solidFill>
                <a:latin typeface="Arial" panose="020B0604020202020204" pitchFamily="34" charset="0"/>
                <a:cs typeface="Arial" panose="020B0604020202020204" pitchFamily="34" charset="0"/>
              </a:rPr>
              <a:t> </a:t>
            </a:r>
            <a:r>
              <a:rPr lang="fr-FR" sz="2000" dirty="0" err="1" smtClean="0">
                <a:solidFill>
                  <a:schemeClr val="bg1"/>
                </a:solidFill>
                <a:latin typeface="Arial" panose="020B0604020202020204" pitchFamily="34" charset="0"/>
                <a:cs typeface="Arial" panose="020B0604020202020204" pitchFamily="34" charset="0"/>
              </a:rPr>
              <a:t>thực</a:t>
            </a:r>
            <a:r>
              <a:rPr lang="fr-FR" sz="2000" dirty="0" smtClean="0">
                <a:solidFill>
                  <a:schemeClr val="bg1"/>
                </a:solidFill>
                <a:latin typeface="Arial" panose="020B0604020202020204" pitchFamily="34" charset="0"/>
                <a:cs typeface="Arial" panose="020B0604020202020204" pitchFamily="34" charset="0"/>
              </a:rPr>
              <a:t> </a:t>
            </a:r>
            <a:r>
              <a:rPr lang="fr-FR" sz="2000" dirty="0" err="1" smtClean="0">
                <a:solidFill>
                  <a:schemeClr val="bg1"/>
                </a:solidFill>
                <a:latin typeface="Arial" panose="020B0604020202020204" pitchFamily="34" charset="0"/>
                <a:cs typeface="Arial" panose="020B0604020202020204" pitchFamily="34" charset="0"/>
              </a:rPr>
              <a:t>hiện</a:t>
            </a:r>
            <a:r>
              <a:rPr lang="fr-FR" sz="2000" dirty="0" smtClean="0">
                <a:solidFill>
                  <a:schemeClr val="bg1"/>
                </a:solidFill>
                <a:latin typeface="Arial" panose="020B0604020202020204" pitchFamily="34" charset="0"/>
                <a:cs typeface="Arial" panose="020B0604020202020204" pitchFamily="34" charset="0"/>
              </a:rPr>
              <a:t> 2 </a:t>
            </a:r>
            <a:r>
              <a:rPr lang="fr-FR" sz="2000" dirty="0" err="1" smtClean="0">
                <a:solidFill>
                  <a:schemeClr val="bg1"/>
                </a:solidFill>
                <a:latin typeface="Arial" panose="020B0604020202020204" pitchFamily="34" charset="0"/>
                <a:cs typeface="Arial" panose="020B0604020202020204" pitchFamily="34" charset="0"/>
              </a:rPr>
              <a:t>chuyến</a:t>
            </a:r>
            <a:r>
              <a:rPr lang="fr-FR" sz="2000" dirty="0" smtClean="0">
                <a:solidFill>
                  <a:schemeClr val="bg1"/>
                </a:solidFill>
                <a:latin typeface="Arial" panose="020B0604020202020204" pitchFamily="34" charset="0"/>
                <a:cs typeface="Arial" panose="020B0604020202020204" pitchFamily="34" charset="0"/>
              </a:rPr>
              <a:t> </a:t>
            </a:r>
            <a:r>
              <a:rPr lang="fr-FR" sz="2000" dirty="0" err="1" smtClean="0">
                <a:solidFill>
                  <a:schemeClr val="bg1"/>
                </a:solidFill>
                <a:latin typeface="Arial" panose="020B0604020202020204" pitchFamily="34" charset="0"/>
                <a:cs typeface="Arial" panose="020B0604020202020204" pitchFamily="34" charset="0"/>
              </a:rPr>
              <a:t>bay</a:t>
            </a:r>
            <a:r>
              <a:rPr lang="fr-FR" sz="2000" dirty="0" smtClean="0">
                <a:solidFill>
                  <a:schemeClr val="bg1"/>
                </a:solidFill>
                <a:latin typeface="Arial" panose="020B0604020202020204" pitchFamily="34" charset="0"/>
                <a:cs typeface="Arial" panose="020B0604020202020204" pitchFamily="34" charset="0"/>
              </a:rPr>
              <a:t> </a:t>
            </a:r>
            <a:r>
              <a:rPr lang="fr-FR" sz="2000" dirty="0" err="1" smtClean="0">
                <a:solidFill>
                  <a:schemeClr val="bg1"/>
                </a:solidFill>
                <a:latin typeface="Arial" panose="020B0604020202020204" pitchFamily="34" charset="0"/>
                <a:cs typeface="Arial" panose="020B0604020202020204" pitchFamily="34" charset="0"/>
              </a:rPr>
              <a:t>vào</a:t>
            </a:r>
            <a:r>
              <a:rPr lang="fr-FR" sz="2000" dirty="0" smtClean="0">
                <a:solidFill>
                  <a:schemeClr val="bg1"/>
                </a:solidFill>
                <a:latin typeface="Arial" panose="020B0604020202020204" pitchFamily="34" charset="0"/>
                <a:cs typeface="Arial" panose="020B0604020202020204" pitchFamily="34" charset="0"/>
              </a:rPr>
              <a:t> </a:t>
            </a:r>
            <a:r>
              <a:rPr lang="fr-FR" sz="2000" dirty="0" err="1" smtClean="0">
                <a:solidFill>
                  <a:schemeClr val="bg1"/>
                </a:solidFill>
                <a:latin typeface="Arial" panose="020B0604020202020204" pitchFamily="34" charset="0"/>
                <a:cs typeface="Arial" panose="020B0604020202020204" pitchFamily="34" charset="0"/>
              </a:rPr>
              <a:t>ngày</a:t>
            </a:r>
            <a:r>
              <a:rPr lang="fr-FR" sz="2000" dirty="0" smtClean="0">
                <a:solidFill>
                  <a:schemeClr val="bg1"/>
                </a:solidFill>
                <a:latin typeface="Arial" panose="020B0604020202020204" pitchFamily="34" charset="0"/>
                <a:cs typeface="Arial" panose="020B0604020202020204" pitchFamily="34" charset="0"/>
              </a:rPr>
              <a:t> </a:t>
            </a:r>
            <a:r>
              <a:rPr lang="fr-FR" sz="2000" dirty="0" err="1" smtClean="0">
                <a:solidFill>
                  <a:schemeClr val="bg1"/>
                </a:solidFill>
                <a:latin typeface="Arial" panose="020B0604020202020204" pitchFamily="34" charset="0"/>
                <a:cs typeface="Arial" panose="020B0604020202020204" pitchFamily="34" charset="0"/>
              </a:rPr>
              <a:t>thử</a:t>
            </a:r>
            <a:r>
              <a:rPr lang="fr-FR" sz="2000" dirty="0" smtClean="0">
                <a:solidFill>
                  <a:schemeClr val="bg1"/>
                </a:solidFill>
                <a:latin typeface="Arial" panose="020B0604020202020204" pitchFamily="34" charset="0"/>
                <a:cs typeface="Arial" panose="020B0604020202020204" pitchFamily="34" charset="0"/>
              </a:rPr>
              <a:t> </a:t>
            </a:r>
            <a:r>
              <a:rPr lang="fr-FR" sz="2000" dirty="0" err="1" smtClean="0">
                <a:solidFill>
                  <a:schemeClr val="bg1"/>
                </a:solidFill>
                <a:latin typeface="Arial" panose="020B0604020202020204" pitchFamily="34" charset="0"/>
                <a:cs typeface="Arial" panose="020B0604020202020204" pitchFamily="34" charset="0"/>
              </a:rPr>
              <a:t>nghiệm</a:t>
            </a:r>
            <a:endParaRPr lang="en-US" sz="2000" dirty="0">
              <a:solidFill>
                <a:schemeClr val="bg1"/>
              </a:solidFill>
              <a:latin typeface="Arial" panose="020B0604020202020204" pitchFamily="34" charset="0"/>
              <a:cs typeface="Arial" panose="020B0604020202020204" pitchFamily="34" charset="0"/>
            </a:endParaRPr>
          </a:p>
        </p:txBody>
      </p:sp>
      <p:sp>
        <p:nvSpPr>
          <p:cNvPr id="7" name="Rounded Rectangle 6"/>
          <p:cNvSpPr/>
          <p:nvPr/>
        </p:nvSpPr>
        <p:spPr>
          <a:xfrm>
            <a:off x="343144" y="1314186"/>
            <a:ext cx="4031919" cy="1484124"/>
          </a:xfrm>
          <a:prstGeom prst="round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just">
              <a:lnSpc>
                <a:spcPct val="150000"/>
              </a:lnSpc>
            </a:pPr>
            <a:r>
              <a:rPr lang="fr-FR" sz="1800" dirty="0" err="1">
                <a:solidFill>
                  <a:schemeClr val="bg2"/>
                </a:solidFill>
              </a:rPr>
              <a:t>Lần</a:t>
            </a:r>
            <a:r>
              <a:rPr lang="fr-FR" sz="1800" dirty="0">
                <a:solidFill>
                  <a:schemeClr val="bg2"/>
                </a:solidFill>
              </a:rPr>
              <a:t> </a:t>
            </a:r>
            <a:r>
              <a:rPr lang="fr-FR" sz="1800" dirty="0" err="1">
                <a:solidFill>
                  <a:schemeClr val="bg2"/>
                </a:solidFill>
              </a:rPr>
              <a:t>bay</a:t>
            </a:r>
            <a:r>
              <a:rPr lang="fr-FR" sz="1800" dirty="0">
                <a:solidFill>
                  <a:schemeClr val="bg2"/>
                </a:solidFill>
              </a:rPr>
              <a:t> </a:t>
            </a:r>
            <a:r>
              <a:rPr lang="fr-FR" sz="1800" dirty="0" err="1">
                <a:solidFill>
                  <a:schemeClr val="bg2"/>
                </a:solidFill>
              </a:rPr>
              <a:t>đầu</a:t>
            </a:r>
            <a:r>
              <a:rPr lang="fr-FR" sz="1800" dirty="0">
                <a:solidFill>
                  <a:schemeClr val="bg2"/>
                </a:solidFill>
              </a:rPr>
              <a:t> </a:t>
            </a:r>
            <a:r>
              <a:rPr lang="fr-FR" sz="1800" dirty="0" err="1" smtClean="0">
                <a:solidFill>
                  <a:schemeClr val="bg2"/>
                </a:solidFill>
              </a:rPr>
              <a:t>tiên</a:t>
            </a:r>
            <a:r>
              <a:rPr lang="fr-FR" sz="1800" dirty="0" smtClean="0">
                <a:solidFill>
                  <a:schemeClr val="bg2"/>
                </a:solidFill>
              </a:rPr>
              <a:t>: do </a:t>
            </a:r>
            <a:r>
              <a:rPr lang="fr-FR" sz="1800" dirty="0" err="1" smtClean="0">
                <a:solidFill>
                  <a:schemeClr val="bg2"/>
                </a:solidFill>
              </a:rPr>
              <a:t>Oóc</a:t>
            </a:r>
            <a:r>
              <a:rPr lang="fr-FR" sz="1800" dirty="0" smtClean="0">
                <a:solidFill>
                  <a:schemeClr val="bg2"/>
                </a:solidFill>
              </a:rPr>
              <a:t>-vin Rai, </a:t>
            </a:r>
            <a:r>
              <a:rPr lang="fr-FR" sz="1800" dirty="0" err="1">
                <a:solidFill>
                  <a:schemeClr val="bg2"/>
                </a:solidFill>
              </a:rPr>
              <a:t>thực</a:t>
            </a:r>
            <a:r>
              <a:rPr lang="fr-FR" sz="1800" dirty="0">
                <a:solidFill>
                  <a:schemeClr val="bg2"/>
                </a:solidFill>
              </a:rPr>
              <a:t> </a:t>
            </a:r>
            <a:r>
              <a:rPr lang="fr-FR" sz="1800" dirty="0" err="1">
                <a:solidFill>
                  <a:schemeClr val="bg2"/>
                </a:solidFill>
              </a:rPr>
              <a:t>hiện</a:t>
            </a:r>
            <a:r>
              <a:rPr lang="fr-FR" sz="1800" dirty="0">
                <a:solidFill>
                  <a:schemeClr val="bg2"/>
                </a:solidFill>
              </a:rPr>
              <a:t> </a:t>
            </a:r>
            <a:r>
              <a:rPr lang="fr-FR" sz="1800" dirty="0" err="1">
                <a:solidFill>
                  <a:schemeClr val="bg2"/>
                </a:solidFill>
              </a:rPr>
              <a:t>kéo</a:t>
            </a:r>
            <a:r>
              <a:rPr lang="fr-FR" sz="1800" dirty="0">
                <a:solidFill>
                  <a:schemeClr val="bg2"/>
                </a:solidFill>
              </a:rPr>
              <a:t> </a:t>
            </a:r>
            <a:r>
              <a:rPr lang="fr-FR" sz="1800" dirty="0" err="1">
                <a:solidFill>
                  <a:schemeClr val="bg2"/>
                </a:solidFill>
              </a:rPr>
              <a:t>dài</a:t>
            </a:r>
            <a:r>
              <a:rPr lang="fr-FR" sz="1800" dirty="0">
                <a:solidFill>
                  <a:schemeClr val="bg2"/>
                </a:solidFill>
              </a:rPr>
              <a:t> 12 </a:t>
            </a:r>
            <a:r>
              <a:rPr lang="fr-FR" sz="1800" dirty="0" err="1">
                <a:solidFill>
                  <a:schemeClr val="bg2"/>
                </a:solidFill>
              </a:rPr>
              <a:t>giây</a:t>
            </a:r>
            <a:r>
              <a:rPr lang="fr-FR" sz="1800" dirty="0">
                <a:solidFill>
                  <a:schemeClr val="bg2"/>
                </a:solidFill>
              </a:rPr>
              <a:t> </a:t>
            </a:r>
            <a:r>
              <a:rPr lang="fr-FR" sz="1800" dirty="0" err="1">
                <a:solidFill>
                  <a:schemeClr val="bg2"/>
                </a:solidFill>
              </a:rPr>
              <a:t>và</a:t>
            </a:r>
            <a:r>
              <a:rPr lang="fr-FR" sz="1800" dirty="0">
                <a:solidFill>
                  <a:schemeClr val="bg2"/>
                </a:solidFill>
              </a:rPr>
              <a:t> </a:t>
            </a:r>
            <a:r>
              <a:rPr lang="fr-FR" sz="1800" dirty="0" err="1">
                <a:solidFill>
                  <a:schemeClr val="bg2"/>
                </a:solidFill>
              </a:rPr>
              <a:t>bay</a:t>
            </a:r>
            <a:r>
              <a:rPr lang="fr-FR" sz="1800" dirty="0">
                <a:solidFill>
                  <a:schemeClr val="bg2"/>
                </a:solidFill>
              </a:rPr>
              <a:t> </a:t>
            </a:r>
            <a:r>
              <a:rPr lang="fr-FR" sz="1800" dirty="0" err="1">
                <a:solidFill>
                  <a:schemeClr val="bg2"/>
                </a:solidFill>
              </a:rPr>
              <a:t>được</a:t>
            </a:r>
            <a:r>
              <a:rPr lang="fr-FR" sz="1800" dirty="0">
                <a:solidFill>
                  <a:schemeClr val="bg2"/>
                </a:solidFill>
              </a:rPr>
              <a:t> </a:t>
            </a:r>
            <a:r>
              <a:rPr lang="fr-FR" sz="1800" dirty="0" err="1">
                <a:solidFill>
                  <a:schemeClr val="bg2"/>
                </a:solidFill>
              </a:rPr>
              <a:t>khoảng</a:t>
            </a:r>
            <a:r>
              <a:rPr lang="fr-FR" sz="1800" dirty="0">
                <a:solidFill>
                  <a:schemeClr val="bg2"/>
                </a:solidFill>
              </a:rPr>
              <a:t> 36.5 </a:t>
            </a:r>
            <a:r>
              <a:rPr lang="fr-FR" sz="1800" dirty="0" err="1" smtClean="0">
                <a:solidFill>
                  <a:schemeClr val="bg2"/>
                </a:solidFill>
              </a:rPr>
              <a:t>mét</a:t>
            </a:r>
            <a:r>
              <a:rPr lang="fr-FR" sz="1800" dirty="0" smtClean="0">
                <a:solidFill>
                  <a:schemeClr val="bg2"/>
                </a:solidFill>
              </a:rPr>
              <a:t> (</a:t>
            </a:r>
            <a:r>
              <a:rPr lang="fr-FR" sz="1800" dirty="0">
                <a:solidFill>
                  <a:schemeClr val="bg2"/>
                </a:solidFill>
              </a:rPr>
              <a:t>120 </a:t>
            </a:r>
            <a:r>
              <a:rPr lang="fr-FR" sz="1800" dirty="0" err="1">
                <a:solidFill>
                  <a:schemeClr val="bg2"/>
                </a:solidFill>
              </a:rPr>
              <a:t>ft</a:t>
            </a:r>
            <a:r>
              <a:rPr lang="fr-FR" sz="1800" dirty="0">
                <a:solidFill>
                  <a:schemeClr val="bg2"/>
                </a:solidFill>
              </a:rPr>
              <a:t>)</a:t>
            </a:r>
            <a:endParaRPr lang="en-US" sz="1800" dirty="0">
              <a:solidFill>
                <a:schemeClr val="bg2"/>
              </a:solidFill>
              <a:latin typeface="Arial" panose="020B0604020202020204" pitchFamily="34" charset="0"/>
              <a:cs typeface="Arial" panose="020B0604020202020204" pitchFamily="34" charset="0"/>
            </a:endParaRPr>
          </a:p>
        </p:txBody>
      </p:sp>
      <p:sp>
        <p:nvSpPr>
          <p:cNvPr id="8" name="Rounded Rectangle 7"/>
          <p:cNvSpPr/>
          <p:nvPr/>
        </p:nvSpPr>
        <p:spPr>
          <a:xfrm>
            <a:off x="4841918" y="1314186"/>
            <a:ext cx="4031919" cy="1484124"/>
          </a:xfrm>
          <a:prstGeom prst="round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just">
              <a:lnSpc>
                <a:spcPct val="150000"/>
              </a:lnSpc>
            </a:pPr>
            <a:r>
              <a:rPr lang="fr-FR" sz="1800" dirty="0" err="1">
                <a:solidFill>
                  <a:schemeClr val="bg2"/>
                </a:solidFill>
              </a:rPr>
              <a:t>Lần</a:t>
            </a:r>
            <a:r>
              <a:rPr lang="fr-FR" sz="1800" dirty="0">
                <a:solidFill>
                  <a:schemeClr val="bg2"/>
                </a:solidFill>
              </a:rPr>
              <a:t> </a:t>
            </a:r>
            <a:r>
              <a:rPr lang="fr-FR" sz="1800" dirty="0" err="1">
                <a:solidFill>
                  <a:schemeClr val="bg2"/>
                </a:solidFill>
              </a:rPr>
              <a:t>bay</a:t>
            </a:r>
            <a:r>
              <a:rPr lang="fr-FR" sz="1800" dirty="0">
                <a:solidFill>
                  <a:schemeClr val="bg2"/>
                </a:solidFill>
              </a:rPr>
              <a:t> </a:t>
            </a:r>
            <a:r>
              <a:rPr lang="fr-FR" sz="1800" dirty="0" err="1">
                <a:solidFill>
                  <a:schemeClr val="bg2"/>
                </a:solidFill>
              </a:rPr>
              <a:t>cuối</a:t>
            </a:r>
            <a:r>
              <a:rPr lang="fr-FR" sz="1800" dirty="0">
                <a:solidFill>
                  <a:schemeClr val="bg2"/>
                </a:solidFill>
              </a:rPr>
              <a:t> </a:t>
            </a:r>
            <a:r>
              <a:rPr lang="fr-FR" sz="1800" dirty="0" err="1" smtClean="0">
                <a:solidFill>
                  <a:schemeClr val="bg2"/>
                </a:solidFill>
              </a:rPr>
              <a:t>cùng</a:t>
            </a:r>
            <a:r>
              <a:rPr lang="fr-FR" sz="1800" dirty="0" smtClean="0">
                <a:solidFill>
                  <a:schemeClr val="bg2"/>
                </a:solidFill>
              </a:rPr>
              <a:t>: do Vin-</a:t>
            </a:r>
            <a:r>
              <a:rPr lang="fr-FR" sz="1800" dirty="0" err="1" smtClean="0">
                <a:solidFill>
                  <a:schemeClr val="bg2"/>
                </a:solidFill>
              </a:rPr>
              <a:t>bơ</a:t>
            </a:r>
            <a:r>
              <a:rPr lang="fr-FR" sz="1800" dirty="0" smtClean="0">
                <a:solidFill>
                  <a:schemeClr val="bg2"/>
                </a:solidFill>
              </a:rPr>
              <a:t> Rai </a:t>
            </a:r>
            <a:r>
              <a:rPr lang="fr-FR" sz="1800" dirty="0" err="1" smtClean="0">
                <a:solidFill>
                  <a:schemeClr val="bg2"/>
                </a:solidFill>
              </a:rPr>
              <a:t>thực</a:t>
            </a:r>
            <a:r>
              <a:rPr lang="fr-FR" sz="1800" dirty="0" smtClean="0">
                <a:solidFill>
                  <a:schemeClr val="bg2"/>
                </a:solidFill>
              </a:rPr>
              <a:t> </a:t>
            </a:r>
            <a:r>
              <a:rPr lang="fr-FR" sz="1800" dirty="0" err="1" smtClean="0">
                <a:solidFill>
                  <a:schemeClr val="bg2"/>
                </a:solidFill>
              </a:rPr>
              <a:t>hiện</a:t>
            </a:r>
            <a:r>
              <a:rPr lang="fr-FR" sz="1800" dirty="0" smtClean="0">
                <a:solidFill>
                  <a:schemeClr val="bg2"/>
                </a:solidFill>
              </a:rPr>
              <a:t>, </a:t>
            </a:r>
            <a:r>
              <a:rPr lang="fr-FR" sz="1800" dirty="0" err="1">
                <a:solidFill>
                  <a:schemeClr val="bg2"/>
                </a:solidFill>
              </a:rPr>
              <a:t>kéo</a:t>
            </a:r>
            <a:r>
              <a:rPr lang="fr-FR" sz="1800" dirty="0">
                <a:solidFill>
                  <a:schemeClr val="bg2"/>
                </a:solidFill>
              </a:rPr>
              <a:t> </a:t>
            </a:r>
            <a:r>
              <a:rPr lang="fr-FR" sz="1800" dirty="0" err="1">
                <a:solidFill>
                  <a:schemeClr val="bg2"/>
                </a:solidFill>
              </a:rPr>
              <a:t>dài</a:t>
            </a:r>
            <a:r>
              <a:rPr lang="fr-FR" sz="1800" dirty="0">
                <a:solidFill>
                  <a:schemeClr val="bg2"/>
                </a:solidFill>
              </a:rPr>
              <a:t> 59 </a:t>
            </a:r>
            <a:r>
              <a:rPr lang="fr-FR" sz="1800" dirty="0" err="1">
                <a:solidFill>
                  <a:schemeClr val="bg2"/>
                </a:solidFill>
              </a:rPr>
              <a:t>giây</a:t>
            </a:r>
            <a:r>
              <a:rPr lang="fr-FR" sz="1800" dirty="0">
                <a:solidFill>
                  <a:schemeClr val="bg2"/>
                </a:solidFill>
              </a:rPr>
              <a:t> </a:t>
            </a:r>
            <a:r>
              <a:rPr lang="fr-FR" sz="1800" dirty="0" err="1">
                <a:solidFill>
                  <a:schemeClr val="bg2"/>
                </a:solidFill>
              </a:rPr>
              <a:t>và</a:t>
            </a:r>
            <a:r>
              <a:rPr lang="fr-FR" sz="1800" dirty="0">
                <a:solidFill>
                  <a:schemeClr val="bg2"/>
                </a:solidFill>
              </a:rPr>
              <a:t> </a:t>
            </a:r>
            <a:r>
              <a:rPr lang="fr-FR" sz="1800" dirty="0" err="1">
                <a:solidFill>
                  <a:schemeClr val="bg2"/>
                </a:solidFill>
              </a:rPr>
              <a:t>đi</a:t>
            </a:r>
            <a:r>
              <a:rPr lang="fr-FR" sz="1800" dirty="0">
                <a:solidFill>
                  <a:schemeClr val="bg2"/>
                </a:solidFill>
              </a:rPr>
              <a:t> </a:t>
            </a:r>
            <a:r>
              <a:rPr lang="fr-FR" sz="1800" dirty="0" err="1">
                <a:solidFill>
                  <a:schemeClr val="bg2"/>
                </a:solidFill>
              </a:rPr>
              <a:t>được</a:t>
            </a:r>
            <a:r>
              <a:rPr lang="fr-FR" sz="1800" dirty="0">
                <a:solidFill>
                  <a:schemeClr val="bg2"/>
                </a:solidFill>
              </a:rPr>
              <a:t> 296 </a:t>
            </a:r>
            <a:r>
              <a:rPr lang="fr-FR" sz="1800" dirty="0" err="1" smtClean="0">
                <a:solidFill>
                  <a:schemeClr val="bg2"/>
                </a:solidFill>
              </a:rPr>
              <a:t>mét</a:t>
            </a:r>
            <a:r>
              <a:rPr lang="fr-FR" sz="1800" dirty="0">
                <a:solidFill>
                  <a:schemeClr val="bg2"/>
                </a:solidFill>
              </a:rPr>
              <a:t> </a:t>
            </a:r>
            <a:r>
              <a:rPr lang="fr-FR" sz="1800" dirty="0" smtClean="0">
                <a:solidFill>
                  <a:schemeClr val="bg2"/>
                </a:solidFill>
              </a:rPr>
              <a:t>(971 </a:t>
            </a:r>
            <a:r>
              <a:rPr lang="fr-FR" sz="1800" dirty="0" err="1" smtClean="0">
                <a:solidFill>
                  <a:schemeClr val="bg2"/>
                </a:solidFill>
              </a:rPr>
              <a:t>ft</a:t>
            </a:r>
            <a:r>
              <a:rPr lang="fr-FR" sz="1800" dirty="0" smtClean="0">
                <a:solidFill>
                  <a:schemeClr val="bg2"/>
                </a:solidFill>
              </a:rPr>
              <a:t>)</a:t>
            </a:r>
            <a:endParaRPr lang="en-US" sz="1800" dirty="0">
              <a:solidFill>
                <a:schemeClr val="bg2"/>
              </a:solidFill>
              <a:latin typeface="Arial" panose="020B0604020202020204" pitchFamily="34" charset="0"/>
              <a:cs typeface="Arial" panose="020B0604020202020204" pitchFamily="34" charset="0"/>
            </a:endParaRPr>
          </a:p>
        </p:txBody>
      </p:sp>
      <p:cxnSp>
        <p:nvCxnSpPr>
          <p:cNvPr id="9" name="Straight Arrow Connector 8"/>
          <p:cNvCxnSpPr>
            <a:endCxn id="7" idx="0"/>
          </p:cNvCxnSpPr>
          <p:nvPr/>
        </p:nvCxnSpPr>
        <p:spPr>
          <a:xfrm>
            <a:off x="2358736" y="952963"/>
            <a:ext cx="368" cy="3612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8" idx="0"/>
          </p:cNvCxnSpPr>
          <p:nvPr/>
        </p:nvCxnSpPr>
        <p:spPr>
          <a:xfrm>
            <a:off x="6857877" y="952963"/>
            <a:ext cx="1" cy="3612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Chiếc máy bay đầu tiên trong lịch sử cất cánh - HỘI KỶ LỤC GIA VIỆT NAM -  TỔ CHỨC KỶ LỤC VIỆT NAM(VIETK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618" y="3059733"/>
            <a:ext cx="3730092" cy="18650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8" name="Rectangle 17"/>
          <p:cNvSpPr/>
          <p:nvPr/>
        </p:nvSpPr>
        <p:spPr>
          <a:xfrm>
            <a:off x="5034272" y="3115093"/>
            <a:ext cx="3273136" cy="1754326"/>
          </a:xfrm>
          <a:prstGeom prst="rect">
            <a:avLst/>
          </a:prstGeom>
        </p:spPr>
        <p:txBody>
          <a:bodyPr wrap="square">
            <a:spAutoFit/>
          </a:bodyPr>
          <a:lstStyle/>
          <a:p>
            <a:pPr algn="just">
              <a:lnSpc>
                <a:spcPct val="150000"/>
              </a:lnSpc>
            </a:pPr>
            <a:r>
              <a:rPr lang="fr-FR" sz="1800" dirty="0" err="1" smtClean="0">
                <a:latin typeface="+mj-lt"/>
                <a:ea typeface="Calibri" panose="020F0502020204030204" pitchFamily="34" charset="0"/>
              </a:rPr>
              <a:t>Máy</a:t>
            </a:r>
            <a:r>
              <a:rPr lang="fr-FR" sz="1800" dirty="0" smtClean="0">
                <a:latin typeface="+mj-lt"/>
                <a:ea typeface="Calibri" panose="020F0502020204030204" pitchFamily="34" charset="0"/>
              </a:rPr>
              <a:t> </a:t>
            </a:r>
            <a:r>
              <a:rPr lang="fr-FR" sz="1800" dirty="0" err="1" smtClean="0">
                <a:latin typeface="+mj-lt"/>
                <a:ea typeface="Calibri" panose="020F0502020204030204" pitchFamily="34" charset="0"/>
              </a:rPr>
              <a:t>bay</a:t>
            </a:r>
            <a:r>
              <a:rPr lang="fr-FR" sz="1800" dirty="0" smtClean="0">
                <a:latin typeface="+mj-lt"/>
                <a:ea typeface="Calibri" panose="020F0502020204030204" pitchFamily="34" charset="0"/>
              </a:rPr>
              <a:t> Flyer I:</a:t>
            </a:r>
          </a:p>
          <a:p>
            <a:pPr marL="285750" indent="-285750" algn="just">
              <a:lnSpc>
                <a:spcPct val="150000"/>
              </a:lnSpc>
              <a:buFont typeface="Wingdings" panose="05000000000000000000" pitchFamily="2" charset="2"/>
              <a:buChar char="§"/>
            </a:pPr>
            <a:r>
              <a:rPr lang="fr-FR" sz="1800" dirty="0" err="1">
                <a:latin typeface="+mj-lt"/>
                <a:ea typeface="Calibri" panose="020F0502020204030204" pitchFamily="34" charset="0"/>
              </a:rPr>
              <a:t>S</a:t>
            </a:r>
            <a:r>
              <a:rPr lang="fr-FR" sz="1800" dirty="0" err="1" smtClean="0">
                <a:latin typeface="+mj-lt"/>
                <a:ea typeface="Calibri" panose="020F0502020204030204" pitchFamily="34" charset="0"/>
              </a:rPr>
              <a:t>ải</a:t>
            </a:r>
            <a:r>
              <a:rPr lang="fr-FR" sz="1800" dirty="0" smtClean="0">
                <a:latin typeface="+mj-lt"/>
                <a:ea typeface="Calibri" panose="020F0502020204030204" pitchFamily="34" charset="0"/>
              </a:rPr>
              <a:t> </a:t>
            </a:r>
            <a:r>
              <a:rPr lang="fr-FR" sz="1800" dirty="0" err="1">
                <a:latin typeface="+mj-lt"/>
                <a:ea typeface="Calibri" panose="020F0502020204030204" pitchFamily="34" charset="0"/>
              </a:rPr>
              <a:t>cánh</a:t>
            </a:r>
            <a:r>
              <a:rPr lang="fr-FR" sz="1800" dirty="0">
                <a:latin typeface="+mj-lt"/>
                <a:ea typeface="Calibri" panose="020F0502020204030204" pitchFamily="34" charset="0"/>
              </a:rPr>
              <a:t> </a:t>
            </a:r>
            <a:r>
              <a:rPr lang="fr-FR" sz="1800" dirty="0" err="1">
                <a:latin typeface="+mj-lt"/>
                <a:ea typeface="Calibri" panose="020F0502020204030204" pitchFamily="34" charset="0"/>
              </a:rPr>
              <a:t>khoảng</a:t>
            </a:r>
            <a:r>
              <a:rPr lang="fr-FR" sz="1800" dirty="0">
                <a:latin typeface="+mj-lt"/>
                <a:ea typeface="Calibri" panose="020F0502020204030204" pitchFamily="34" charset="0"/>
              </a:rPr>
              <a:t> 12 </a:t>
            </a:r>
            <a:r>
              <a:rPr lang="fr-FR" sz="1800" dirty="0" err="1" smtClean="0">
                <a:latin typeface="+mj-lt"/>
                <a:ea typeface="Calibri" panose="020F0502020204030204" pitchFamily="34" charset="0"/>
              </a:rPr>
              <a:t>mét</a:t>
            </a:r>
            <a:endParaRPr lang="fr-FR" sz="1800" dirty="0" smtClean="0">
              <a:latin typeface="+mj-lt"/>
              <a:ea typeface="Calibri" panose="020F0502020204030204" pitchFamily="34" charset="0"/>
            </a:endParaRPr>
          </a:p>
          <a:p>
            <a:pPr marL="285750" indent="-285750" algn="just">
              <a:lnSpc>
                <a:spcPct val="150000"/>
              </a:lnSpc>
              <a:buFont typeface="Wingdings" panose="05000000000000000000" pitchFamily="2" charset="2"/>
              <a:buChar char="§"/>
            </a:pPr>
            <a:r>
              <a:rPr lang="fr-FR" sz="1800" dirty="0" err="1">
                <a:latin typeface="+mj-lt"/>
                <a:ea typeface="Calibri" panose="020F0502020204030204" pitchFamily="34" charset="0"/>
              </a:rPr>
              <a:t>N</a:t>
            </a:r>
            <a:r>
              <a:rPr lang="fr-FR" sz="1800" dirty="0" err="1" smtClean="0">
                <a:latin typeface="+mj-lt"/>
                <a:ea typeface="Calibri" panose="020F0502020204030204" pitchFamily="34" charset="0"/>
              </a:rPr>
              <a:t>ặng</a:t>
            </a:r>
            <a:r>
              <a:rPr lang="fr-FR" sz="1800" dirty="0" smtClean="0">
                <a:latin typeface="+mj-lt"/>
                <a:ea typeface="Calibri" panose="020F0502020204030204" pitchFamily="34" charset="0"/>
              </a:rPr>
              <a:t> </a:t>
            </a:r>
            <a:r>
              <a:rPr lang="fr-FR" sz="1800" dirty="0" err="1">
                <a:latin typeface="+mj-lt"/>
                <a:ea typeface="Calibri" panose="020F0502020204030204" pitchFamily="34" charset="0"/>
              </a:rPr>
              <a:t>khoảng</a:t>
            </a:r>
            <a:r>
              <a:rPr lang="fr-FR" sz="1800" dirty="0">
                <a:latin typeface="+mj-lt"/>
                <a:ea typeface="Calibri" panose="020F0502020204030204" pitchFamily="34" charset="0"/>
              </a:rPr>
              <a:t> </a:t>
            </a:r>
            <a:r>
              <a:rPr lang="fr-FR" sz="1800" dirty="0" err="1">
                <a:latin typeface="+mj-lt"/>
                <a:ea typeface="Calibri" panose="020F0502020204030204" pitchFamily="34" charset="0"/>
              </a:rPr>
              <a:t>hơn</a:t>
            </a:r>
            <a:r>
              <a:rPr lang="fr-FR" sz="1800" dirty="0">
                <a:latin typeface="+mj-lt"/>
                <a:ea typeface="Calibri" panose="020F0502020204030204" pitchFamily="34" charset="0"/>
              </a:rPr>
              <a:t> 300 </a:t>
            </a:r>
            <a:r>
              <a:rPr lang="fr-FR" sz="1800" dirty="0" smtClean="0">
                <a:latin typeface="+mj-lt"/>
                <a:ea typeface="Calibri" panose="020F0502020204030204" pitchFamily="34" charset="0"/>
              </a:rPr>
              <a:t>kg</a:t>
            </a:r>
          </a:p>
          <a:p>
            <a:pPr marL="285750" indent="-285750" algn="just">
              <a:lnSpc>
                <a:spcPct val="150000"/>
              </a:lnSpc>
              <a:buFont typeface="Wingdings" panose="05000000000000000000" pitchFamily="2" charset="2"/>
              <a:buChar char="§"/>
            </a:pPr>
            <a:r>
              <a:rPr lang="fr-FR" sz="1800" dirty="0" err="1" smtClean="0">
                <a:latin typeface="+mj-lt"/>
                <a:ea typeface="Calibri" panose="020F0502020204030204" pitchFamily="34" charset="0"/>
              </a:rPr>
              <a:t>Động</a:t>
            </a:r>
            <a:r>
              <a:rPr lang="fr-FR" sz="1800" dirty="0" smtClean="0">
                <a:latin typeface="+mj-lt"/>
                <a:ea typeface="Calibri" panose="020F0502020204030204" pitchFamily="34" charset="0"/>
              </a:rPr>
              <a:t> </a:t>
            </a:r>
            <a:r>
              <a:rPr lang="fr-FR" sz="1800" dirty="0" err="1">
                <a:latin typeface="+mj-lt"/>
                <a:ea typeface="Calibri" panose="020F0502020204030204" pitchFamily="34" charset="0"/>
              </a:rPr>
              <a:t>cơ</a:t>
            </a:r>
            <a:r>
              <a:rPr lang="fr-FR" sz="1800" dirty="0">
                <a:latin typeface="+mj-lt"/>
                <a:ea typeface="Calibri" panose="020F0502020204030204" pitchFamily="34" charset="0"/>
              </a:rPr>
              <a:t> </a:t>
            </a:r>
            <a:r>
              <a:rPr lang="fr-FR" sz="1800" dirty="0" err="1">
                <a:latin typeface="+mj-lt"/>
                <a:ea typeface="Calibri" panose="020F0502020204030204" pitchFamily="34" charset="0"/>
              </a:rPr>
              <a:t>xăng</a:t>
            </a:r>
            <a:r>
              <a:rPr lang="fr-FR" sz="1800" dirty="0">
                <a:latin typeface="+mj-lt"/>
                <a:ea typeface="Calibri" panose="020F0502020204030204" pitchFamily="34" charset="0"/>
              </a:rPr>
              <a:t> 12 </a:t>
            </a:r>
            <a:r>
              <a:rPr lang="fr-FR" sz="1800" dirty="0" err="1">
                <a:latin typeface="+mj-lt"/>
                <a:ea typeface="Calibri" panose="020F0502020204030204" pitchFamily="34" charset="0"/>
              </a:rPr>
              <a:t>mã</a:t>
            </a:r>
            <a:r>
              <a:rPr lang="fr-FR" sz="1800" dirty="0">
                <a:latin typeface="+mj-lt"/>
                <a:ea typeface="Calibri" panose="020F0502020204030204" pitchFamily="34" charset="0"/>
              </a:rPr>
              <a:t> </a:t>
            </a:r>
            <a:r>
              <a:rPr lang="fr-FR" sz="1800" dirty="0" err="1" smtClean="0">
                <a:latin typeface="+mj-lt"/>
                <a:ea typeface="Calibri" panose="020F0502020204030204" pitchFamily="34" charset="0"/>
              </a:rPr>
              <a:t>lực</a:t>
            </a:r>
            <a:endParaRPr lang="en-US" sz="1800" dirty="0">
              <a:latin typeface="+mj-lt"/>
            </a:endParaRPr>
          </a:p>
        </p:txBody>
      </p:sp>
    </p:spTree>
    <p:extLst>
      <p:ext uri="{BB962C8B-B14F-4D97-AF65-F5344CB8AC3E}">
        <p14:creationId xmlns:p14="http://schemas.microsoft.com/office/powerpoint/2010/main" val="195739992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 calcmode="lin" valueType="num">
                                      <p:cBhvr>
                                        <p:cTn id="32" dur="500" fill="hold"/>
                                        <p:tgtEl>
                                          <p:spTgt spid="3074"/>
                                        </p:tgtEl>
                                        <p:attrNameLst>
                                          <p:attrName>ppt_w</p:attrName>
                                        </p:attrNameLst>
                                      </p:cBhvr>
                                      <p:tavLst>
                                        <p:tav tm="0">
                                          <p:val>
                                            <p:fltVal val="0"/>
                                          </p:val>
                                        </p:tav>
                                        <p:tav tm="100000">
                                          <p:val>
                                            <p:strVal val="#ppt_w"/>
                                          </p:val>
                                        </p:tav>
                                      </p:tavLst>
                                    </p:anim>
                                    <p:anim calcmode="lin" valueType="num">
                                      <p:cBhvr>
                                        <p:cTn id="33" dur="500" fill="hold"/>
                                        <p:tgtEl>
                                          <p:spTgt spid="3074"/>
                                        </p:tgtEl>
                                        <p:attrNameLst>
                                          <p:attrName>ppt_h</p:attrName>
                                        </p:attrNameLst>
                                      </p:cBhvr>
                                      <p:tavLst>
                                        <p:tav tm="0">
                                          <p:val>
                                            <p:fltVal val="0"/>
                                          </p:val>
                                        </p:tav>
                                        <p:tav tm="100000">
                                          <p:val>
                                            <p:strVal val="#ppt_h"/>
                                          </p:val>
                                        </p:tav>
                                      </p:tavLst>
                                    </p:anim>
                                    <p:animEffect transition="in" filter="fade">
                                      <p:cBhvr>
                                        <p:cTn id="34" dur="500"/>
                                        <p:tgtEl>
                                          <p:spTgt spid="307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fade">
                                      <p:cBhvr>
                                        <p:cTn id="39" dur="500"/>
                                        <p:tgtEl>
                                          <p:spTgt spid="1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8">
                                            <p:txEl>
                                              <p:pRg st="1" end="1"/>
                                            </p:txEl>
                                          </p:spTgt>
                                        </p:tgtEl>
                                        <p:attrNameLst>
                                          <p:attrName>style.visibility</p:attrName>
                                        </p:attrNameLst>
                                      </p:cBhvr>
                                      <p:to>
                                        <p:strVal val="visible"/>
                                      </p:to>
                                    </p:set>
                                    <p:animEffect transition="in" filter="wipe(down)">
                                      <p:cBhvr>
                                        <p:cTn id="44" dur="500"/>
                                        <p:tgtEl>
                                          <p:spTgt spid="18">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8">
                                            <p:txEl>
                                              <p:pRg st="2" end="2"/>
                                            </p:txEl>
                                          </p:spTgt>
                                        </p:tgtEl>
                                        <p:attrNameLst>
                                          <p:attrName>style.visibility</p:attrName>
                                        </p:attrNameLst>
                                      </p:cBhvr>
                                      <p:to>
                                        <p:strVal val="visible"/>
                                      </p:to>
                                    </p:set>
                                    <p:animEffect transition="in" filter="wipe(down)">
                                      <p:cBhvr>
                                        <p:cTn id="49" dur="500"/>
                                        <p:tgtEl>
                                          <p:spTgt spid="18">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8">
                                            <p:txEl>
                                              <p:pRg st="3" end="3"/>
                                            </p:txEl>
                                          </p:spTgt>
                                        </p:tgtEl>
                                        <p:attrNameLst>
                                          <p:attrName>style.visibility</p:attrName>
                                        </p:attrNameLst>
                                      </p:cBhvr>
                                      <p:to>
                                        <p:strVal val="visible"/>
                                      </p:to>
                                    </p:set>
                                    <p:animEffect transition="in" filter="wipe(down)">
                                      <p:cBhvr>
                                        <p:cTn id="54"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23456" y="238989"/>
            <a:ext cx="8073736" cy="654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dirty="0" err="1" smtClean="0"/>
              <a:t>Tác</a:t>
            </a:r>
            <a:r>
              <a:rPr lang="en-US" sz="2000" dirty="0" smtClean="0"/>
              <a:t> </a:t>
            </a:r>
            <a:r>
              <a:rPr lang="en-US" sz="2000" dirty="0" err="1" smtClean="0"/>
              <a:t>động</a:t>
            </a:r>
            <a:r>
              <a:rPr lang="en-US" sz="2000" dirty="0" smtClean="0"/>
              <a:t> </a:t>
            </a:r>
            <a:r>
              <a:rPr lang="en-US" sz="2000" dirty="0" err="1" smtClean="0"/>
              <a:t>của</a:t>
            </a:r>
            <a:r>
              <a:rPr lang="en-US" sz="2000" dirty="0" smtClean="0"/>
              <a:t> </a:t>
            </a:r>
            <a:r>
              <a:rPr lang="en-US" sz="2000" dirty="0" err="1" smtClean="0"/>
              <a:t>cuộc</a:t>
            </a:r>
            <a:r>
              <a:rPr lang="en-US" sz="2000" dirty="0"/>
              <a:t> </a:t>
            </a:r>
            <a:r>
              <a:rPr lang="en-US" sz="2000" dirty="0" err="1" smtClean="0"/>
              <a:t>Cách</a:t>
            </a:r>
            <a:r>
              <a:rPr lang="en-US" sz="2000" dirty="0" smtClean="0"/>
              <a:t> </a:t>
            </a:r>
            <a:r>
              <a:rPr lang="en-US" sz="2000" dirty="0" err="1" smtClean="0"/>
              <a:t>mạng</a:t>
            </a:r>
            <a:r>
              <a:rPr lang="en-US" sz="2000" dirty="0" smtClean="0"/>
              <a:t> </a:t>
            </a:r>
            <a:r>
              <a:rPr lang="en-US" sz="2000" dirty="0" err="1" smtClean="0"/>
              <a:t>công</a:t>
            </a:r>
            <a:r>
              <a:rPr lang="en-US" sz="2000" dirty="0" smtClean="0"/>
              <a:t> </a:t>
            </a:r>
            <a:r>
              <a:rPr lang="en-US" sz="2000" dirty="0" err="1" smtClean="0"/>
              <a:t>nghiệp</a:t>
            </a:r>
            <a:r>
              <a:rPr lang="en-US" sz="2000" dirty="0" smtClean="0"/>
              <a:t> </a:t>
            </a:r>
            <a:r>
              <a:rPr lang="en-US" sz="2000" dirty="0" err="1" smtClean="0"/>
              <a:t>lần</a:t>
            </a:r>
            <a:r>
              <a:rPr lang="en-US" sz="2000" dirty="0" smtClean="0"/>
              <a:t> </a:t>
            </a:r>
            <a:r>
              <a:rPr lang="en-US" sz="2000" dirty="0" err="1" smtClean="0"/>
              <a:t>thứ</a:t>
            </a:r>
            <a:r>
              <a:rPr lang="en-US" sz="2000" dirty="0" smtClean="0"/>
              <a:t> </a:t>
            </a:r>
            <a:r>
              <a:rPr lang="en-US" sz="2000" dirty="0" err="1" smtClean="0"/>
              <a:t>nhất</a:t>
            </a:r>
            <a:r>
              <a:rPr lang="en-US" sz="2000" dirty="0" smtClean="0"/>
              <a:t>, </a:t>
            </a:r>
            <a:r>
              <a:rPr lang="en-US" sz="2000" dirty="0" err="1" smtClean="0"/>
              <a:t>lần</a:t>
            </a:r>
            <a:r>
              <a:rPr lang="en-US" sz="2000" dirty="0" smtClean="0"/>
              <a:t> </a:t>
            </a:r>
            <a:r>
              <a:rPr lang="en-US" sz="2000" dirty="0" err="1" smtClean="0"/>
              <a:t>thứ</a:t>
            </a:r>
            <a:r>
              <a:rPr lang="en-US" sz="2000" dirty="0" smtClean="0"/>
              <a:t> </a:t>
            </a:r>
            <a:r>
              <a:rPr lang="en-US" sz="2000" dirty="0" err="1" smtClean="0"/>
              <a:t>hai</a:t>
            </a:r>
            <a:endParaRPr lang="en-US" sz="2000" dirty="0"/>
          </a:p>
        </p:txBody>
      </p:sp>
      <p:sp>
        <p:nvSpPr>
          <p:cNvPr id="4" name="Hexagon 3"/>
          <p:cNvSpPr/>
          <p:nvPr/>
        </p:nvSpPr>
        <p:spPr>
          <a:xfrm>
            <a:off x="1059872" y="1031527"/>
            <a:ext cx="2701638" cy="658411"/>
          </a:xfrm>
          <a:prstGeom prst="hexago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nl-NL" sz="1800" dirty="0" smtClean="0"/>
              <a:t>Đối với xã hội</a:t>
            </a:r>
            <a:endParaRPr lang="en-US" sz="1800" dirty="0">
              <a:solidFill>
                <a:schemeClr val="bg1"/>
              </a:solidFill>
            </a:endParaRPr>
          </a:p>
        </p:txBody>
      </p:sp>
      <p:sp>
        <p:nvSpPr>
          <p:cNvPr id="5" name="Hexagon 4"/>
          <p:cNvSpPr/>
          <p:nvPr/>
        </p:nvSpPr>
        <p:spPr>
          <a:xfrm>
            <a:off x="5460425" y="1031527"/>
            <a:ext cx="2701638" cy="658411"/>
          </a:xfrm>
          <a:prstGeom prst="hexagon">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nl-NL" sz="1800" dirty="0" smtClean="0"/>
              <a:t>Đối với văn hoá</a:t>
            </a:r>
            <a:endParaRPr lang="en-US" sz="1800" dirty="0">
              <a:solidFill>
                <a:schemeClr val="bg1"/>
              </a:solidFill>
            </a:endParaRPr>
          </a:p>
        </p:txBody>
      </p:sp>
      <p:sp>
        <p:nvSpPr>
          <p:cNvPr id="3" name="Rectangle 2"/>
          <p:cNvSpPr/>
          <p:nvPr/>
        </p:nvSpPr>
        <p:spPr>
          <a:xfrm>
            <a:off x="711777" y="1900582"/>
            <a:ext cx="3397827" cy="624409"/>
          </a:xfrm>
          <a:prstGeom prst="rect">
            <a:avLst/>
          </a:prstGeom>
          <a:solidFill>
            <a:schemeClr val="bg1"/>
          </a:solidFill>
          <a:ln w="28575">
            <a:solidFill>
              <a:srgbClr val="226F5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1600" dirty="0" err="1" smtClean="0">
                <a:solidFill>
                  <a:schemeClr val="bg2"/>
                </a:solidFill>
              </a:rPr>
              <a:t>Giai</a:t>
            </a:r>
            <a:r>
              <a:rPr lang="en-US" sz="1600" dirty="0" smtClean="0">
                <a:solidFill>
                  <a:schemeClr val="bg2"/>
                </a:solidFill>
              </a:rPr>
              <a:t> </a:t>
            </a:r>
            <a:r>
              <a:rPr lang="en-US" sz="1600" dirty="0" err="1" smtClean="0">
                <a:solidFill>
                  <a:schemeClr val="bg2"/>
                </a:solidFill>
              </a:rPr>
              <a:t>cấp</a:t>
            </a:r>
            <a:r>
              <a:rPr lang="en-US" sz="1600" dirty="0" smtClean="0">
                <a:solidFill>
                  <a:schemeClr val="bg2"/>
                </a:solidFill>
              </a:rPr>
              <a:t> </a:t>
            </a:r>
            <a:r>
              <a:rPr lang="en-US" sz="1600" dirty="0" err="1" smtClean="0">
                <a:solidFill>
                  <a:schemeClr val="bg2"/>
                </a:solidFill>
              </a:rPr>
              <a:t>tư</a:t>
            </a:r>
            <a:r>
              <a:rPr lang="en-US" sz="1600" dirty="0" smtClean="0">
                <a:solidFill>
                  <a:schemeClr val="bg2"/>
                </a:solidFill>
              </a:rPr>
              <a:t> </a:t>
            </a:r>
            <a:r>
              <a:rPr lang="en-US" sz="1600" dirty="0" err="1" smtClean="0">
                <a:solidFill>
                  <a:schemeClr val="bg2"/>
                </a:solidFill>
              </a:rPr>
              <a:t>sản</a:t>
            </a:r>
            <a:r>
              <a:rPr lang="en-US" sz="1600" dirty="0" smtClean="0">
                <a:solidFill>
                  <a:schemeClr val="bg2"/>
                </a:solidFill>
              </a:rPr>
              <a:t>, </a:t>
            </a:r>
            <a:r>
              <a:rPr lang="en-US" sz="1600" dirty="0" err="1" smtClean="0">
                <a:solidFill>
                  <a:schemeClr val="bg2"/>
                </a:solidFill>
              </a:rPr>
              <a:t>vô</a:t>
            </a:r>
            <a:r>
              <a:rPr lang="en-US" sz="1600" dirty="0" smtClean="0">
                <a:solidFill>
                  <a:schemeClr val="bg2"/>
                </a:solidFill>
              </a:rPr>
              <a:t> </a:t>
            </a:r>
            <a:r>
              <a:rPr lang="en-US" sz="1600" dirty="0" err="1" smtClean="0">
                <a:solidFill>
                  <a:schemeClr val="bg2"/>
                </a:solidFill>
              </a:rPr>
              <a:t>sản</a:t>
            </a:r>
            <a:r>
              <a:rPr lang="en-US" sz="1600" dirty="0" smtClean="0">
                <a:solidFill>
                  <a:schemeClr val="bg2"/>
                </a:solidFill>
              </a:rPr>
              <a:t> </a:t>
            </a:r>
            <a:r>
              <a:rPr lang="en-US" sz="1600" dirty="0" err="1" smtClean="0">
                <a:solidFill>
                  <a:schemeClr val="bg2"/>
                </a:solidFill>
              </a:rPr>
              <a:t>hình</a:t>
            </a:r>
            <a:r>
              <a:rPr lang="en-US" sz="1600" dirty="0" smtClean="0">
                <a:solidFill>
                  <a:schemeClr val="bg2"/>
                </a:solidFill>
              </a:rPr>
              <a:t> </a:t>
            </a:r>
            <a:r>
              <a:rPr lang="en-US" sz="1600" dirty="0" err="1" smtClean="0">
                <a:solidFill>
                  <a:schemeClr val="bg2"/>
                </a:solidFill>
              </a:rPr>
              <a:t>thành</a:t>
            </a:r>
            <a:endParaRPr lang="en-US" sz="1600" dirty="0">
              <a:solidFill>
                <a:schemeClr val="bg2"/>
              </a:solidFill>
            </a:endParaRPr>
          </a:p>
        </p:txBody>
      </p:sp>
      <p:sp>
        <p:nvSpPr>
          <p:cNvPr id="7" name="Rectangle 6"/>
          <p:cNvSpPr/>
          <p:nvPr/>
        </p:nvSpPr>
        <p:spPr>
          <a:xfrm>
            <a:off x="711776" y="2679856"/>
            <a:ext cx="3397827" cy="1320599"/>
          </a:xfrm>
          <a:prstGeom prst="rect">
            <a:avLst/>
          </a:prstGeom>
          <a:solidFill>
            <a:schemeClr val="bg1"/>
          </a:solidFill>
          <a:ln w="28575">
            <a:solidFill>
              <a:srgbClr val="226F5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1600" dirty="0" err="1" smtClean="0">
                <a:solidFill>
                  <a:schemeClr val="bg2"/>
                </a:solidFill>
              </a:rPr>
              <a:t>Xuất</a:t>
            </a:r>
            <a:r>
              <a:rPr lang="en-US" sz="1600" dirty="0" smtClean="0">
                <a:solidFill>
                  <a:schemeClr val="bg2"/>
                </a:solidFill>
              </a:rPr>
              <a:t> </a:t>
            </a:r>
            <a:r>
              <a:rPr lang="en-US" sz="1600" dirty="0" err="1" smtClean="0">
                <a:solidFill>
                  <a:schemeClr val="bg2"/>
                </a:solidFill>
              </a:rPr>
              <a:t>hiện</a:t>
            </a:r>
            <a:r>
              <a:rPr lang="en-US" sz="1600" dirty="0" smtClean="0">
                <a:solidFill>
                  <a:schemeClr val="bg2"/>
                </a:solidFill>
              </a:rPr>
              <a:t> </a:t>
            </a:r>
            <a:r>
              <a:rPr lang="en-US" sz="1600" dirty="0" err="1" smtClean="0">
                <a:solidFill>
                  <a:schemeClr val="bg2"/>
                </a:solidFill>
              </a:rPr>
              <a:t>mâu</a:t>
            </a:r>
            <a:r>
              <a:rPr lang="en-US" sz="1600" dirty="0" smtClean="0">
                <a:solidFill>
                  <a:schemeClr val="bg2"/>
                </a:solidFill>
              </a:rPr>
              <a:t> </a:t>
            </a:r>
            <a:r>
              <a:rPr lang="en-US" sz="1600" dirty="0" err="1" smtClean="0">
                <a:solidFill>
                  <a:schemeClr val="bg2"/>
                </a:solidFill>
              </a:rPr>
              <a:t>thuẫn</a:t>
            </a:r>
            <a:r>
              <a:rPr lang="en-US" sz="1600" dirty="0" smtClean="0">
                <a:solidFill>
                  <a:schemeClr val="bg2"/>
                </a:solidFill>
              </a:rPr>
              <a:t> </a:t>
            </a:r>
            <a:r>
              <a:rPr lang="en-US" sz="1600" dirty="0" err="1" smtClean="0">
                <a:solidFill>
                  <a:schemeClr val="bg2"/>
                </a:solidFill>
              </a:rPr>
              <a:t>trong</a:t>
            </a:r>
            <a:r>
              <a:rPr lang="en-US" sz="1600" dirty="0" smtClean="0">
                <a:solidFill>
                  <a:schemeClr val="bg2"/>
                </a:solidFill>
              </a:rPr>
              <a:t> </a:t>
            </a:r>
            <a:r>
              <a:rPr lang="en-US" sz="1600" dirty="0" err="1" smtClean="0">
                <a:solidFill>
                  <a:schemeClr val="bg2"/>
                </a:solidFill>
              </a:rPr>
              <a:t>xã</a:t>
            </a:r>
            <a:r>
              <a:rPr lang="en-US" sz="1600" dirty="0" smtClean="0">
                <a:solidFill>
                  <a:schemeClr val="bg2"/>
                </a:solidFill>
              </a:rPr>
              <a:t> </a:t>
            </a:r>
            <a:r>
              <a:rPr lang="en-US" sz="1600" dirty="0" err="1" smtClean="0">
                <a:solidFill>
                  <a:schemeClr val="bg2"/>
                </a:solidFill>
              </a:rPr>
              <a:t>hội</a:t>
            </a:r>
            <a:r>
              <a:rPr lang="en-US" sz="1600" dirty="0" smtClean="0">
                <a:solidFill>
                  <a:schemeClr val="bg2"/>
                </a:solidFill>
              </a:rPr>
              <a:t> </a:t>
            </a:r>
            <a:r>
              <a:rPr lang="en-US" sz="1600" dirty="0" err="1" smtClean="0">
                <a:solidFill>
                  <a:schemeClr val="bg2"/>
                </a:solidFill>
              </a:rPr>
              <a:t>tư</a:t>
            </a:r>
            <a:r>
              <a:rPr lang="en-US" sz="1600" dirty="0" smtClean="0">
                <a:solidFill>
                  <a:schemeClr val="bg2"/>
                </a:solidFill>
              </a:rPr>
              <a:t> </a:t>
            </a:r>
            <a:r>
              <a:rPr lang="en-US" sz="1600" dirty="0" err="1" smtClean="0">
                <a:solidFill>
                  <a:schemeClr val="bg2"/>
                </a:solidFill>
              </a:rPr>
              <a:t>bản</a:t>
            </a:r>
            <a:r>
              <a:rPr lang="en-US" sz="1600" dirty="0" smtClean="0">
                <a:solidFill>
                  <a:schemeClr val="bg2"/>
                </a:solidFill>
              </a:rPr>
              <a:t> – </a:t>
            </a:r>
            <a:r>
              <a:rPr lang="en-US" sz="1600" dirty="0" err="1" smtClean="0">
                <a:solidFill>
                  <a:schemeClr val="bg2"/>
                </a:solidFill>
              </a:rPr>
              <a:t>nguyên</a:t>
            </a:r>
            <a:r>
              <a:rPr lang="en-US" sz="1600" dirty="0" smtClean="0">
                <a:solidFill>
                  <a:schemeClr val="bg2"/>
                </a:solidFill>
              </a:rPr>
              <a:t> </a:t>
            </a:r>
            <a:r>
              <a:rPr lang="en-US" sz="1600" dirty="0" err="1" smtClean="0">
                <a:solidFill>
                  <a:schemeClr val="bg2"/>
                </a:solidFill>
              </a:rPr>
              <a:t>nhân</a:t>
            </a:r>
            <a:r>
              <a:rPr lang="en-US" sz="1600" dirty="0" smtClean="0">
                <a:solidFill>
                  <a:schemeClr val="bg2"/>
                </a:solidFill>
              </a:rPr>
              <a:t> </a:t>
            </a:r>
            <a:r>
              <a:rPr lang="en-US" sz="1600" dirty="0" err="1" smtClean="0">
                <a:solidFill>
                  <a:schemeClr val="bg2"/>
                </a:solidFill>
              </a:rPr>
              <a:t>sâu</a:t>
            </a:r>
            <a:r>
              <a:rPr lang="en-US" sz="1600" dirty="0" smtClean="0">
                <a:solidFill>
                  <a:schemeClr val="bg2"/>
                </a:solidFill>
              </a:rPr>
              <a:t> </a:t>
            </a:r>
            <a:r>
              <a:rPr lang="en-US" sz="1600" dirty="0" err="1" smtClean="0">
                <a:solidFill>
                  <a:schemeClr val="bg2"/>
                </a:solidFill>
              </a:rPr>
              <a:t>xa</a:t>
            </a:r>
            <a:r>
              <a:rPr lang="en-US" sz="1600" dirty="0" smtClean="0">
                <a:solidFill>
                  <a:schemeClr val="bg2"/>
                </a:solidFill>
              </a:rPr>
              <a:t> </a:t>
            </a:r>
            <a:r>
              <a:rPr lang="en-US" sz="1600" dirty="0" err="1" smtClean="0">
                <a:solidFill>
                  <a:schemeClr val="bg2"/>
                </a:solidFill>
              </a:rPr>
              <a:t>dẫn</a:t>
            </a:r>
            <a:r>
              <a:rPr lang="en-US" sz="1600" dirty="0" smtClean="0">
                <a:solidFill>
                  <a:schemeClr val="bg2"/>
                </a:solidFill>
              </a:rPr>
              <a:t> </a:t>
            </a:r>
            <a:r>
              <a:rPr lang="en-US" sz="1600" dirty="0" err="1" smtClean="0">
                <a:solidFill>
                  <a:schemeClr val="bg2"/>
                </a:solidFill>
              </a:rPr>
              <a:t>đến</a:t>
            </a:r>
            <a:r>
              <a:rPr lang="en-US" sz="1600" dirty="0" smtClean="0">
                <a:solidFill>
                  <a:schemeClr val="bg2"/>
                </a:solidFill>
              </a:rPr>
              <a:t> </a:t>
            </a:r>
            <a:r>
              <a:rPr lang="en-US" sz="1600" dirty="0" err="1" smtClean="0">
                <a:solidFill>
                  <a:schemeClr val="bg2"/>
                </a:solidFill>
              </a:rPr>
              <a:t>cuộc</a:t>
            </a:r>
            <a:r>
              <a:rPr lang="en-US" sz="1600" dirty="0" smtClean="0">
                <a:solidFill>
                  <a:schemeClr val="bg2"/>
                </a:solidFill>
              </a:rPr>
              <a:t> </a:t>
            </a:r>
            <a:r>
              <a:rPr lang="en-US" sz="1600" dirty="0" err="1" smtClean="0">
                <a:solidFill>
                  <a:schemeClr val="bg2"/>
                </a:solidFill>
              </a:rPr>
              <a:t>đấu</a:t>
            </a:r>
            <a:r>
              <a:rPr lang="en-US" sz="1600" dirty="0" smtClean="0">
                <a:solidFill>
                  <a:schemeClr val="bg2"/>
                </a:solidFill>
              </a:rPr>
              <a:t> </a:t>
            </a:r>
            <a:r>
              <a:rPr lang="en-US" sz="1600" dirty="0" err="1" smtClean="0">
                <a:solidFill>
                  <a:schemeClr val="bg2"/>
                </a:solidFill>
              </a:rPr>
              <a:t>tranh</a:t>
            </a:r>
            <a:r>
              <a:rPr lang="en-US" sz="1600" dirty="0" smtClean="0">
                <a:solidFill>
                  <a:schemeClr val="bg2"/>
                </a:solidFill>
              </a:rPr>
              <a:t> </a:t>
            </a:r>
            <a:r>
              <a:rPr lang="en-US" sz="1600" dirty="0" err="1" smtClean="0">
                <a:solidFill>
                  <a:schemeClr val="bg2"/>
                </a:solidFill>
              </a:rPr>
              <a:t>chống</a:t>
            </a:r>
            <a:r>
              <a:rPr lang="en-US" sz="1600" dirty="0" smtClean="0">
                <a:solidFill>
                  <a:schemeClr val="bg2"/>
                </a:solidFill>
              </a:rPr>
              <a:t> </a:t>
            </a:r>
            <a:r>
              <a:rPr lang="en-US" sz="1600" dirty="0" err="1" smtClean="0">
                <a:solidFill>
                  <a:schemeClr val="bg2"/>
                </a:solidFill>
              </a:rPr>
              <a:t>lại</a:t>
            </a:r>
            <a:r>
              <a:rPr lang="en-US" sz="1600" dirty="0" smtClean="0">
                <a:solidFill>
                  <a:schemeClr val="bg2"/>
                </a:solidFill>
              </a:rPr>
              <a:t> </a:t>
            </a:r>
            <a:r>
              <a:rPr lang="en-US" sz="1600" dirty="0" err="1" smtClean="0">
                <a:solidFill>
                  <a:schemeClr val="bg2"/>
                </a:solidFill>
              </a:rPr>
              <a:t>giai</a:t>
            </a:r>
            <a:r>
              <a:rPr lang="en-US" sz="1600" dirty="0" smtClean="0">
                <a:solidFill>
                  <a:schemeClr val="bg2"/>
                </a:solidFill>
              </a:rPr>
              <a:t> </a:t>
            </a:r>
            <a:r>
              <a:rPr lang="en-US" sz="1600" dirty="0" err="1" smtClean="0">
                <a:solidFill>
                  <a:schemeClr val="bg2"/>
                </a:solidFill>
              </a:rPr>
              <a:t>cấp</a:t>
            </a:r>
            <a:r>
              <a:rPr lang="en-US" sz="1600" dirty="0" smtClean="0">
                <a:solidFill>
                  <a:schemeClr val="bg2"/>
                </a:solidFill>
              </a:rPr>
              <a:t> </a:t>
            </a:r>
            <a:r>
              <a:rPr lang="en-US" sz="1600" dirty="0" err="1" smtClean="0">
                <a:solidFill>
                  <a:schemeClr val="bg2"/>
                </a:solidFill>
              </a:rPr>
              <a:t>tư</a:t>
            </a:r>
            <a:r>
              <a:rPr lang="en-US" sz="1600" dirty="0" smtClean="0">
                <a:solidFill>
                  <a:schemeClr val="bg2"/>
                </a:solidFill>
              </a:rPr>
              <a:t> </a:t>
            </a:r>
            <a:r>
              <a:rPr lang="en-US" sz="1600" dirty="0" err="1" smtClean="0">
                <a:solidFill>
                  <a:schemeClr val="bg2"/>
                </a:solidFill>
              </a:rPr>
              <a:t>sản</a:t>
            </a:r>
            <a:endParaRPr lang="en-US" sz="1600" dirty="0">
              <a:solidFill>
                <a:schemeClr val="bg2"/>
              </a:solidFill>
            </a:endParaRPr>
          </a:p>
        </p:txBody>
      </p:sp>
      <p:sp>
        <p:nvSpPr>
          <p:cNvPr id="9" name="Rectangle 8"/>
          <p:cNvSpPr/>
          <p:nvPr/>
        </p:nvSpPr>
        <p:spPr>
          <a:xfrm>
            <a:off x="711776" y="4155320"/>
            <a:ext cx="3397827" cy="810752"/>
          </a:xfrm>
          <a:prstGeom prst="rect">
            <a:avLst/>
          </a:prstGeom>
          <a:solidFill>
            <a:schemeClr val="bg1"/>
          </a:solidFill>
          <a:ln w="28575">
            <a:solidFill>
              <a:srgbClr val="226F5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1600" dirty="0" err="1" smtClean="0">
                <a:solidFill>
                  <a:schemeClr val="bg2"/>
                </a:solidFill>
              </a:rPr>
              <a:t>Xuất</a:t>
            </a:r>
            <a:r>
              <a:rPr lang="en-US" sz="1600" dirty="0" smtClean="0">
                <a:solidFill>
                  <a:schemeClr val="bg2"/>
                </a:solidFill>
              </a:rPr>
              <a:t> </a:t>
            </a:r>
            <a:r>
              <a:rPr lang="en-US" sz="1600" dirty="0" err="1" smtClean="0">
                <a:solidFill>
                  <a:schemeClr val="bg2"/>
                </a:solidFill>
              </a:rPr>
              <a:t>hiện</a:t>
            </a:r>
            <a:r>
              <a:rPr lang="en-US" sz="1600" dirty="0" smtClean="0">
                <a:solidFill>
                  <a:schemeClr val="bg2"/>
                </a:solidFill>
              </a:rPr>
              <a:t> </a:t>
            </a:r>
            <a:r>
              <a:rPr lang="en-US" sz="1600" dirty="0" err="1" smtClean="0">
                <a:solidFill>
                  <a:schemeClr val="bg2"/>
                </a:solidFill>
              </a:rPr>
              <a:t>nhiều</a:t>
            </a:r>
            <a:r>
              <a:rPr lang="en-US" sz="1600" dirty="0" smtClean="0">
                <a:solidFill>
                  <a:schemeClr val="bg2"/>
                </a:solidFill>
              </a:rPr>
              <a:t> </a:t>
            </a:r>
            <a:r>
              <a:rPr lang="en-US" sz="1600" dirty="0" err="1" smtClean="0">
                <a:solidFill>
                  <a:schemeClr val="bg2"/>
                </a:solidFill>
              </a:rPr>
              <a:t>trung</a:t>
            </a:r>
            <a:r>
              <a:rPr lang="en-US" sz="1600" dirty="0" smtClean="0">
                <a:solidFill>
                  <a:schemeClr val="bg2"/>
                </a:solidFill>
              </a:rPr>
              <a:t> </a:t>
            </a:r>
            <a:r>
              <a:rPr lang="en-US" sz="1600" dirty="0" err="1" smtClean="0">
                <a:solidFill>
                  <a:schemeClr val="bg2"/>
                </a:solidFill>
              </a:rPr>
              <a:t>tâm</a:t>
            </a:r>
            <a:r>
              <a:rPr lang="en-US" sz="1600" dirty="0" smtClean="0">
                <a:solidFill>
                  <a:schemeClr val="bg2"/>
                </a:solidFill>
              </a:rPr>
              <a:t> </a:t>
            </a:r>
            <a:r>
              <a:rPr lang="en-US" sz="1600" dirty="0" err="1" smtClean="0">
                <a:solidFill>
                  <a:schemeClr val="bg2"/>
                </a:solidFill>
              </a:rPr>
              <a:t>công</a:t>
            </a:r>
            <a:r>
              <a:rPr lang="en-US" sz="1600" dirty="0" smtClean="0">
                <a:solidFill>
                  <a:schemeClr val="bg2"/>
                </a:solidFill>
              </a:rPr>
              <a:t> </a:t>
            </a:r>
            <a:r>
              <a:rPr lang="en-US" sz="1600" dirty="0" err="1" smtClean="0">
                <a:solidFill>
                  <a:schemeClr val="bg2"/>
                </a:solidFill>
              </a:rPr>
              <a:t>nghiệp</a:t>
            </a:r>
            <a:r>
              <a:rPr lang="en-US" sz="1600" dirty="0" smtClean="0">
                <a:solidFill>
                  <a:schemeClr val="bg2"/>
                </a:solidFill>
              </a:rPr>
              <a:t> </a:t>
            </a:r>
            <a:r>
              <a:rPr lang="en-US" sz="1600" dirty="0" err="1" smtClean="0">
                <a:solidFill>
                  <a:schemeClr val="bg2"/>
                </a:solidFill>
              </a:rPr>
              <a:t>mới</a:t>
            </a:r>
            <a:r>
              <a:rPr lang="en-US" sz="1600" dirty="0" smtClean="0">
                <a:solidFill>
                  <a:schemeClr val="bg2"/>
                </a:solidFill>
              </a:rPr>
              <a:t> </a:t>
            </a:r>
            <a:r>
              <a:rPr lang="en-US" sz="1600" dirty="0" err="1" smtClean="0">
                <a:solidFill>
                  <a:schemeClr val="bg2"/>
                </a:solidFill>
              </a:rPr>
              <a:t>và</a:t>
            </a:r>
            <a:r>
              <a:rPr lang="en-US" sz="1600" dirty="0" smtClean="0">
                <a:solidFill>
                  <a:schemeClr val="bg2"/>
                </a:solidFill>
              </a:rPr>
              <a:t> </a:t>
            </a:r>
            <a:r>
              <a:rPr lang="en-US" sz="1600" dirty="0" err="1" smtClean="0">
                <a:solidFill>
                  <a:schemeClr val="bg2"/>
                </a:solidFill>
              </a:rPr>
              <a:t>thành</a:t>
            </a:r>
            <a:r>
              <a:rPr lang="en-US" sz="1600" dirty="0" smtClean="0">
                <a:solidFill>
                  <a:schemeClr val="bg2"/>
                </a:solidFill>
              </a:rPr>
              <a:t> </a:t>
            </a:r>
            <a:r>
              <a:rPr lang="en-US" sz="1600" dirty="0" err="1" smtClean="0">
                <a:solidFill>
                  <a:schemeClr val="bg2"/>
                </a:solidFill>
              </a:rPr>
              <a:t>thị</a:t>
            </a:r>
            <a:r>
              <a:rPr lang="en-US" sz="1600" dirty="0" smtClean="0">
                <a:solidFill>
                  <a:schemeClr val="bg2"/>
                </a:solidFill>
              </a:rPr>
              <a:t> </a:t>
            </a:r>
            <a:r>
              <a:rPr lang="en-US" sz="1600" dirty="0" err="1" smtClean="0">
                <a:solidFill>
                  <a:schemeClr val="bg2"/>
                </a:solidFill>
              </a:rPr>
              <a:t>đông</a:t>
            </a:r>
            <a:r>
              <a:rPr lang="en-US" sz="1600" dirty="0" smtClean="0">
                <a:solidFill>
                  <a:schemeClr val="bg2"/>
                </a:solidFill>
              </a:rPr>
              <a:t> </a:t>
            </a:r>
            <a:r>
              <a:rPr lang="en-US" sz="1600" dirty="0" err="1" smtClean="0">
                <a:solidFill>
                  <a:schemeClr val="bg2"/>
                </a:solidFill>
              </a:rPr>
              <a:t>dân</a:t>
            </a:r>
            <a:endParaRPr lang="en-US" sz="1600" dirty="0">
              <a:solidFill>
                <a:schemeClr val="bg2"/>
              </a:solidFill>
            </a:endParaRPr>
          </a:p>
        </p:txBody>
      </p:sp>
      <p:sp>
        <p:nvSpPr>
          <p:cNvPr id="10" name="Rectangle 9"/>
          <p:cNvSpPr/>
          <p:nvPr/>
        </p:nvSpPr>
        <p:spPr>
          <a:xfrm>
            <a:off x="5112330" y="1900582"/>
            <a:ext cx="3397827" cy="624409"/>
          </a:xfrm>
          <a:prstGeom prst="rect">
            <a:avLst/>
          </a:prstGeom>
          <a:solidFill>
            <a:schemeClr val="bg1"/>
          </a:solidFill>
          <a:ln w="28575">
            <a:solidFill>
              <a:srgbClr val="226F5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1600" dirty="0" err="1" smtClean="0">
                <a:solidFill>
                  <a:schemeClr val="bg2"/>
                </a:solidFill>
              </a:rPr>
              <a:t>Thúc</a:t>
            </a:r>
            <a:r>
              <a:rPr lang="en-US" sz="1600" dirty="0" smtClean="0">
                <a:solidFill>
                  <a:schemeClr val="bg2"/>
                </a:solidFill>
              </a:rPr>
              <a:t> </a:t>
            </a:r>
            <a:r>
              <a:rPr lang="en-US" sz="1600" dirty="0" err="1" smtClean="0">
                <a:solidFill>
                  <a:schemeClr val="bg2"/>
                </a:solidFill>
              </a:rPr>
              <a:t>đẩy</a:t>
            </a:r>
            <a:r>
              <a:rPr lang="en-US" sz="1600" dirty="0" smtClean="0">
                <a:solidFill>
                  <a:schemeClr val="bg2"/>
                </a:solidFill>
              </a:rPr>
              <a:t> </a:t>
            </a:r>
            <a:r>
              <a:rPr lang="en-US" sz="1600" dirty="0" err="1" smtClean="0">
                <a:solidFill>
                  <a:schemeClr val="bg2"/>
                </a:solidFill>
              </a:rPr>
              <a:t>giao</a:t>
            </a:r>
            <a:r>
              <a:rPr lang="en-US" sz="1600" dirty="0" smtClean="0">
                <a:solidFill>
                  <a:schemeClr val="bg2"/>
                </a:solidFill>
              </a:rPr>
              <a:t> </a:t>
            </a:r>
            <a:r>
              <a:rPr lang="en-US" sz="1600" dirty="0" err="1" smtClean="0">
                <a:solidFill>
                  <a:schemeClr val="bg2"/>
                </a:solidFill>
              </a:rPr>
              <a:t>lưu</a:t>
            </a:r>
            <a:r>
              <a:rPr lang="en-US" sz="1600" dirty="0" smtClean="0">
                <a:solidFill>
                  <a:schemeClr val="bg2"/>
                </a:solidFill>
              </a:rPr>
              <a:t>, </a:t>
            </a:r>
            <a:r>
              <a:rPr lang="en-US" sz="1600" dirty="0" err="1" smtClean="0">
                <a:solidFill>
                  <a:schemeClr val="bg2"/>
                </a:solidFill>
              </a:rPr>
              <a:t>kết</a:t>
            </a:r>
            <a:r>
              <a:rPr lang="en-US" sz="1600" dirty="0" smtClean="0">
                <a:solidFill>
                  <a:schemeClr val="bg2"/>
                </a:solidFill>
              </a:rPr>
              <a:t> </a:t>
            </a:r>
            <a:r>
              <a:rPr lang="en-US" sz="1600" dirty="0" err="1" smtClean="0">
                <a:solidFill>
                  <a:schemeClr val="bg2"/>
                </a:solidFill>
              </a:rPr>
              <a:t>nối</a:t>
            </a:r>
            <a:r>
              <a:rPr lang="en-US" sz="1600" dirty="0" smtClean="0">
                <a:solidFill>
                  <a:schemeClr val="bg2"/>
                </a:solidFill>
              </a:rPr>
              <a:t> </a:t>
            </a:r>
            <a:r>
              <a:rPr lang="en-US" sz="1600" dirty="0" err="1" smtClean="0">
                <a:solidFill>
                  <a:schemeClr val="bg2"/>
                </a:solidFill>
              </a:rPr>
              <a:t>văn</a:t>
            </a:r>
            <a:r>
              <a:rPr lang="en-US" sz="1600" dirty="0" smtClean="0">
                <a:solidFill>
                  <a:schemeClr val="bg2"/>
                </a:solidFill>
              </a:rPr>
              <a:t> </a:t>
            </a:r>
            <a:r>
              <a:rPr lang="en-US" sz="1600" dirty="0" err="1" smtClean="0">
                <a:solidFill>
                  <a:schemeClr val="bg2"/>
                </a:solidFill>
              </a:rPr>
              <a:t>hoá</a:t>
            </a:r>
            <a:endParaRPr lang="en-US" sz="1600" dirty="0">
              <a:solidFill>
                <a:schemeClr val="bg2"/>
              </a:solidFill>
            </a:endParaRPr>
          </a:p>
        </p:txBody>
      </p:sp>
      <p:sp>
        <p:nvSpPr>
          <p:cNvPr id="11" name="Rectangle 10"/>
          <p:cNvSpPr/>
          <p:nvPr/>
        </p:nvSpPr>
        <p:spPr>
          <a:xfrm>
            <a:off x="5112330" y="2631411"/>
            <a:ext cx="3397827" cy="715534"/>
          </a:xfrm>
          <a:prstGeom prst="rect">
            <a:avLst/>
          </a:prstGeom>
          <a:solidFill>
            <a:schemeClr val="bg1"/>
          </a:solidFill>
          <a:ln w="28575">
            <a:solidFill>
              <a:srgbClr val="226F5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1600" dirty="0" err="1" smtClean="0">
                <a:solidFill>
                  <a:schemeClr val="bg2"/>
                </a:solidFill>
              </a:rPr>
              <a:t>Rút</a:t>
            </a:r>
            <a:r>
              <a:rPr lang="en-US" sz="1600" dirty="0" smtClean="0">
                <a:solidFill>
                  <a:schemeClr val="bg2"/>
                </a:solidFill>
              </a:rPr>
              <a:t> </a:t>
            </a:r>
            <a:r>
              <a:rPr lang="en-US" sz="1600" dirty="0" err="1" smtClean="0">
                <a:solidFill>
                  <a:schemeClr val="bg2"/>
                </a:solidFill>
              </a:rPr>
              <a:t>ngắn</a:t>
            </a:r>
            <a:r>
              <a:rPr lang="en-US" sz="1600" dirty="0" smtClean="0">
                <a:solidFill>
                  <a:schemeClr val="bg2"/>
                </a:solidFill>
              </a:rPr>
              <a:t> </a:t>
            </a:r>
            <a:r>
              <a:rPr lang="en-US" sz="1600" dirty="0" err="1" smtClean="0">
                <a:solidFill>
                  <a:schemeClr val="bg2"/>
                </a:solidFill>
              </a:rPr>
              <a:t>khoảng</a:t>
            </a:r>
            <a:r>
              <a:rPr lang="en-US" sz="1600" dirty="0" smtClean="0">
                <a:solidFill>
                  <a:schemeClr val="bg2"/>
                </a:solidFill>
              </a:rPr>
              <a:t> </a:t>
            </a:r>
            <a:r>
              <a:rPr lang="en-US" sz="1600" dirty="0" err="1" smtClean="0">
                <a:solidFill>
                  <a:schemeClr val="bg2"/>
                </a:solidFill>
              </a:rPr>
              <a:t>cách</a:t>
            </a:r>
            <a:r>
              <a:rPr lang="en-US" sz="1600" dirty="0" smtClean="0">
                <a:solidFill>
                  <a:schemeClr val="bg2"/>
                </a:solidFill>
              </a:rPr>
              <a:t> </a:t>
            </a:r>
            <a:r>
              <a:rPr lang="en-US" sz="1600" dirty="0" err="1" smtClean="0">
                <a:solidFill>
                  <a:schemeClr val="bg2"/>
                </a:solidFill>
              </a:rPr>
              <a:t>không</a:t>
            </a:r>
            <a:r>
              <a:rPr lang="en-US" sz="1600" dirty="0" smtClean="0">
                <a:solidFill>
                  <a:schemeClr val="bg2"/>
                </a:solidFill>
              </a:rPr>
              <a:t> </a:t>
            </a:r>
            <a:r>
              <a:rPr lang="en-US" sz="1600" dirty="0" err="1" smtClean="0">
                <a:solidFill>
                  <a:schemeClr val="bg2"/>
                </a:solidFill>
              </a:rPr>
              <a:t>gian</a:t>
            </a:r>
            <a:r>
              <a:rPr lang="en-US" sz="1600" dirty="0" smtClean="0">
                <a:solidFill>
                  <a:schemeClr val="bg2"/>
                </a:solidFill>
              </a:rPr>
              <a:t>, </a:t>
            </a:r>
            <a:r>
              <a:rPr lang="en-US" sz="1600" dirty="0" err="1" smtClean="0">
                <a:solidFill>
                  <a:schemeClr val="bg2"/>
                </a:solidFill>
              </a:rPr>
              <a:t>thời</a:t>
            </a:r>
            <a:r>
              <a:rPr lang="en-US" sz="1600" dirty="0" smtClean="0">
                <a:solidFill>
                  <a:schemeClr val="bg2"/>
                </a:solidFill>
              </a:rPr>
              <a:t> </a:t>
            </a:r>
            <a:r>
              <a:rPr lang="en-US" sz="1600" dirty="0" err="1" smtClean="0">
                <a:solidFill>
                  <a:schemeClr val="bg2"/>
                </a:solidFill>
              </a:rPr>
              <a:t>gian</a:t>
            </a:r>
            <a:endParaRPr lang="en-US" sz="1600" dirty="0">
              <a:solidFill>
                <a:schemeClr val="bg2"/>
              </a:solidFill>
            </a:endParaRPr>
          </a:p>
        </p:txBody>
      </p:sp>
      <p:sp>
        <p:nvSpPr>
          <p:cNvPr id="12" name="Rectangle 11"/>
          <p:cNvSpPr/>
          <p:nvPr/>
        </p:nvSpPr>
        <p:spPr>
          <a:xfrm>
            <a:off x="5112328" y="3453365"/>
            <a:ext cx="3397827" cy="715534"/>
          </a:xfrm>
          <a:prstGeom prst="rect">
            <a:avLst/>
          </a:prstGeom>
          <a:solidFill>
            <a:schemeClr val="bg1"/>
          </a:solidFill>
          <a:ln w="28575">
            <a:solidFill>
              <a:srgbClr val="226F5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1600" dirty="0" err="1" smtClean="0">
                <a:solidFill>
                  <a:schemeClr val="bg2"/>
                </a:solidFill>
              </a:rPr>
              <a:t>Nâng</a:t>
            </a:r>
            <a:r>
              <a:rPr lang="en-US" sz="1600" dirty="0" smtClean="0">
                <a:solidFill>
                  <a:schemeClr val="bg2"/>
                </a:solidFill>
              </a:rPr>
              <a:t> </a:t>
            </a:r>
            <a:r>
              <a:rPr lang="en-US" sz="1600" dirty="0" err="1" smtClean="0">
                <a:solidFill>
                  <a:schemeClr val="bg2"/>
                </a:solidFill>
              </a:rPr>
              <a:t>cao</a:t>
            </a:r>
            <a:r>
              <a:rPr lang="en-US" sz="1600" dirty="0" smtClean="0">
                <a:solidFill>
                  <a:schemeClr val="bg2"/>
                </a:solidFill>
              </a:rPr>
              <a:t> </a:t>
            </a:r>
            <a:r>
              <a:rPr lang="en-US" sz="1600" dirty="0" err="1" smtClean="0">
                <a:solidFill>
                  <a:schemeClr val="bg2"/>
                </a:solidFill>
              </a:rPr>
              <a:t>đời</a:t>
            </a:r>
            <a:r>
              <a:rPr lang="en-US" sz="1600" dirty="0" smtClean="0">
                <a:solidFill>
                  <a:schemeClr val="bg2"/>
                </a:solidFill>
              </a:rPr>
              <a:t> </a:t>
            </a:r>
            <a:r>
              <a:rPr lang="en-US" sz="1600" dirty="0" err="1" smtClean="0">
                <a:solidFill>
                  <a:schemeClr val="bg2"/>
                </a:solidFill>
              </a:rPr>
              <a:t>sống</a:t>
            </a:r>
            <a:r>
              <a:rPr lang="en-US" sz="1600" dirty="0" smtClean="0">
                <a:solidFill>
                  <a:schemeClr val="bg2"/>
                </a:solidFill>
              </a:rPr>
              <a:t> </a:t>
            </a:r>
            <a:r>
              <a:rPr lang="en-US" sz="1600" dirty="0" err="1" smtClean="0">
                <a:solidFill>
                  <a:schemeClr val="bg2"/>
                </a:solidFill>
              </a:rPr>
              <a:t>vật</a:t>
            </a:r>
            <a:r>
              <a:rPr lang="en-US" sz="1600" dirty="0" smtClean="0">
                <a:solidFill>
                  <a:schemeClr val="bg2"/>
                </a:solidFill>
              </a:rPr>
              <a:t> </a:t>
            </a:r>
            <a:r>
              <a:rPr lang="en-US" sz="1600" dirty="0" err="1" smtClean="0">
                <a:solidFill>
                  <a:schemeClr val="bg2"/>
                </a:solidFill>
              </a:rPr>
              <a:t>chất</a:t>
            </a:r>
            <a:r>
              <a:rPr lang="en-US" sz="1600" dirty="0" smtClean="0">
                <a:solidFill>
                  <a:schemeClr val="bg2"/>
                </a:solidFill>
              </a:rPr>
              <a:t>, </a:t>
            </a:r>
            <a:r>
              <a:rPr lang="en-US" sz="1600" dirty="0" err="1" smtClean="0">
                <a:solidFill>
                  <a:schemeClr val="bg2"/>
                </a:solidFill>
              </a:rPr>
              <a:t>tinh</a:t>
            </a:r>
            <a:r>
              <a:rPr lang="en-US" sz="1600" dirty="0" smtClean="0">
                <a:solidFill>
                  <a:schemeClr val="bg2"/>
                </a:solidFill>
              </a:rPr>
              <a:t> </a:t>
            </a:r>
            <a:r>
              <a:rPr lang="en-US" sz="1600" dirty="0" err="1" smtClean="0">
                <a:solidFill>
                  <a:schemeClr val="bg2"/>
                </a:solidFill>
              </a:rPr>
              <a:t>thần</a:t>
            </a:r>
            <a:r>
              <a:rPr lang="en-US" sz="1600" dirty="0" smtClean="0">
                <a:solidFill>
                  <a:schemeClr val="bg2"/>
                </a:solidFill>
              </a:rPr>
              <a:t> </a:t>
            </a:r>
            <a:r>
              <a:rPr lang="en-US" sz="1600" dirty="0" err="1" smtClean="0">
                <a:solidFill>
                  <a:schemeClr val="bg2"/>
                </a:solidFill>
              </a:rPr>
              <a:t>của</a:t>
            </a:r>
            <a:r>
              <a:rPr lang="en-US" sz="1600" dirty="0" smtClean="0">
                <a:solidFill>
                  <a:schemeClr val="bg2"/>
                </a:solidFill>
              </a:rPr>
              <a:t> con </a:t>
            </a:r>
            <a:r>
              <a:rPr lang="en-US" sz="1600" dirty="0" err="1" smtClean="0">
                <a:solidFill>
                  <a:schemeClr val="bg2"/>
                </a:solidFill>
              </a:rPr>
              <a:t>người</a:t>
            </a:r>
            <a:endParaRPr lang="en-US" sz="1600" dirty="0">
              <a:solidFill>
                <a:schemeClr val="bg2"/>
              </a:solidFill>
            </a:endParaRPr>
          </a:p>
        </p:txBody>
      </p:sp>
      <p:sp>
        <p:nvSpPr>
          <p:cNvPr id="13" name="Rectangle 12"/>
          <p:cNvSpPr/>
          <p:nvPr/>
        </p:nvSpPr>
        <p:spPr>
          <a:xfrm>
            <a:off x="5112328" y="4275319"/>
            <a:ext cx="3397827" cy="715534"/>
          </a:xfrm>
          <a:prstGeom prst="rect">
            <a:avLst/>
          </a:prstGeom>
          <a:solidFill>
            <a:schemeClr val="bg1"/>
          </a:solidFill>
          <a:ln w="28575">
            <a:solidFill>
              <a:srgbClr val="226F5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1600" dirty="0" err="1" smtClean="0">
                <a:solidFill>
                  <a:schemeClr val="bg2"/>
                </a:solidFill>
              </a:rPr>
              <a:t>Hình</a:t>
            </a:r>
            <a:r>
              <a:rPr lang="en-US" sz="1600" dirty="0" smtClean="0">
                <a:solidFill>
                  <a:schemeClr val="bg2"/>
                </a:solidFill>
              </a:rPr>
              <a:t> </a:t>
            </a:r>
            <a:r>
              <a:rPr lang="en-US" sz="1600" dirty="0" err="1" smtClean="0">
                <a:solidFill>
                  <a:schemeClr val="bg2"/>
                </a:solidFill>
              </a:rPr>
              <a:t>thành</a:t>
            </a:r>
            <a:r>
              <a:rPr lang="en-US" sz="1600" dirty="0" smtClean="0">
                <a:solidFill>
                  <a:schemeClr val="bg2"/>
                </a:solidFill>
              </a:rPr>
              <a:t> </a:t>
            </a:r>
            <a:r>
              <a:rPr lang="en-US" sz="1600" dirty="0" err="1" smtClean="0">
                <a:solidFill>
                  <a:schemeClr val="bg2"/>
                </a:solidFill>
              </a:rPr>
              <a:t>lối</a:t>
            </a:r>
            <a:r>
              <a:rPr lang="en-US" sz="1600" dirty="0" smtClean="0">
                <a:solidFill>
                  <a:schemeClr val="bg2"/>
                </a:solidFill>
              </a:rPr>
              <a:t> </a:t>
            </a:r>
            <a:r>
              <a:rPr lang="en-US" sz="1600" dirty="0" err="1" smtClean="0">
                <a:solidFill>
                  <a:schemeClr val="bg2"/>
                </a:solidFill>
              </a:rPr>
              <a:t>sống</a:t>
            </a:r>
            <a:r>
              <a:rPr lang="en-US" sz="1600" dirty="0" smtClean="0">
                <a:solidFill>
                  <a:schemeClr val="bg2"/>
                </a:solidFill>
              </a:rPr>
              <a:t>, </a:t>
            </a:r>
            <a:r>
              <a:rPr lang="en-US" sz="1600" dirty="0" err="1" smtClean="0">
                <a:solidFill>
                  <a:schemeClr val="bg2"/>
                </a:solidFill>
              </a:rPr>
              <a:t>tác</a:t>
            </a:r>
            <a:r>
              <a:rPr lang="en-US" sz="1600" dirty="0" smtClean="0">
                <a:solidFill>
                  <a:schemeClr val="bg2"/>
                </a:solidFill>
              </a:rPr>
              <a:t> </a:t>
            </a:r>
            <a:r>
              <a:rPr lang="en-US" sz="1600" dirty="0" err="1" smtClean="0">
                <a:solidFill>
                  <a:schemeClr val="bg2"/>
                </a:solidFill>
              </a:rPr>
              <a:t>phong</a:t>
            </a:r>
            <a:r>
              <a:rPr lang="en-US" sz="1600" dirty="0" smtClean="0">
                <a:solidFill>
                  <a:schemeClr val="bg2"/>
                </a:solidFill>
              </a:rPr>
              <a:t> </a:t>
            </a:r>
            <a:r>
              <a:rPr lang="en-US" sz="1600" dirty="0" err="1" smtClean="0">
                <a:solidFill>
                  <a:schemeClr val="bg2"/>
                </a:solidFill>
              </a:rPr>
              <a:t>công</a:t>
            </a:r>
            <a:r>
              <a:rPr lang="en-US" sz="1600" dirty="0" smtClean="0">
                <a:solidFill>
                  <a:schemeClr val="bg2"/>
                </a:solidFill>
              </a:rPr>
              <a:t> </a:t>
            </a:r>
            <a:r>
              <a:rPr lang="en-US" sz="1600" dirty="0" err="1" smtClean="0">
                <a:solidFill>
                  <a:schemeClr val="bg2"/>
                </a:solidFill>
              </a:rPr>
              <a:t>nghiệp</a:t>
            </a:r>
            <a:endParaRPr lang="en-US" sz="1600" dirty="0">
              <a:solidFill>
                <a:schemeClr val="bg2"/>
              </a:solidFill>
            </a:endParaRPr>
          </a:p>
        </p:txBody>
      </p:sp>
    </p:spTree>
    <p:extLst>
      <p:ext uri="{BB962C8B-B14F-4D97-AF65-F5344CB8AC3E}">
        <p14:creationId xmlns:p14="http://schemas.microsoft.com/office/powerpoint/2010/main" val="223699662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3" grpId="0" animBg="1"/>
      <p:bldP spid="7" grpId="0" animBg="1"/>
      <p:bldP spid="9" grpId="0" animBg="1"/>
      <p:bldP spid="10" grpId="0" animBg="1"/>
      <p:bldP spid="11" grpId="0" animBg="1"/>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3364E24-D033-45D5-9BAC-03F94A34CC39}"/>
              </a:ext>
            </a:extLst>
          </p:cNvPr>
          <p:cNvSpPr txBox="1"/>
          <p:nvPr/>
        </p:nvSpPr>
        <p:spPr>
          <a:xfrm>
            <a:off x="-1" y="251244"/>
            <a:ext cx="9144000" cy="584775"/>
          </a:xfrm>
          <a:prstGeom prst="rect">
            <a:avLst/>
          </a:prstGeom>
          <a:noFill/>
        </p:spPr>
        <p:txBody>
          <a:bodyPr wrap="square" rtlCol="0">
            <a:spAutoFit/>
          </a:bodyPr>
          <a:lstStyle/>
          <a:p>
            <a:pPr algn="ctr"/>
            <a:r>
              <a:rPr lang="en-US" sz="3200" b="1" dirty="0" smtClean="0">
                <a:solidFill>
                  <a:schemeClr val="tx1">
                    <a:lumMod val="75000"/>
                  </a:schemeClr>
                </a:solidFill>
              </a:rPr>
              <a:t>LUYỆN TẬP</a:t>
            </a:r>
            <a:endParaRPr lang="en-US" sz="3200" b="1" dirty="0">
              <a:solidFill>
                <a:schemeClr val="tx1">
                  <a:lumMod val="75000"/>
                </a:schemeClr>
              </a:solidFill>
            </a:endParaRPr>
          </a:p>
        </p:txBody>
      </p:sp>
      <p:sp>
        <p:nvSpPr>
          <p:cNvPr id="9" name="Câu hỏi">
            <a:extLst>
              <a:ext uri="{FF2B5EF4-FFF2-40B4-BE49-F238E27FC236}">
                <a16:creationId xmlns:a16="http://schemas.microsoft.com/office/drawing/2014/main" id="{4ADFFF1A-F500-CC57-185E-00F4826D0836}"/>
              </a:ext>
            </a:extLst>
          </p:cNvPr>
          <p:cNvSpPr/>
          <p:nvPr/>
        </p:nvSpPr>
        <p:spPr>
          <a:xfrm>
            <a:off x="1041458" y="1055693"/>
            <a:ext cx="7050811" cy="1054214"/>
          </a:xfrm>
          <a:prstGeom prst="roundRect">
            <a:avLst/>
          </a:prstGeom>
          <a:solidFill>
            <a:srgbClr val="226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noProof="1" smtClean="0">
                <a:solidFill>
                  <a:schemeClr val="bg1"/>
                </a:solidFill>
                <a:latin typeface="Arial" panose="020B0604020202020204" pitchFamily="34" charset="0"/>
                <a:cs typeface="Arial" panose="020B0604020202020204" pitchFamily="34" charset="0"/>
              </a:rPr>
              <a:t>Câu</a:t>
            </a:r>
            <a:r>
              <a:rPr lang="en-US" sz="2000" noProof="1" smtClean="0">
                <a:solidFill>
                  <a:schemeClr val="bg1"/>
                </a:solidFill>
                <a:latin typeface="Arial" panose="020B0604020202020204" pitchFamily="34" charset="0"/>
                <a:cs typeface="Arial" panose="020B0604020202020204" pitchFamily="34" charset="0"/>
              </a:rPr>
              <a:t> 1. </a:t>
            </a:r>
            <a:r>
              <a:rPr lang="nl-NL" sz="2000" dirty="0"/>
              <a:t>Cuộc Cách mạng công nghiệp lần thứ nhất trên thế giới được bắt đầu trong lĩnh vực nào dưới đây</a:t>
            </a:r>
            <a:r>
              <a:rPr lang="nl-NL" sz="2000" dirty="0" smtClean="0"/>
              <a:t>?</a:t>
            </a:r>
            <a:endParaRPr lang="en-US" sz="2000" dirty="0"/>
          </a:p>
        </p:txBody>
      </p:sp>
      <p:sp>
        <p:nvSpPr>
          <p:cNvPr id="10" name="Đáp án đúng">
            <a:extLst>
              <a:ext uri="{FF2B5EF4-FFF2-40B4-BE49-F238E27FC236}">
                <a16:creationId xmlns:a16="http://schemas.microsoft.com/office/drawing/2014/main" id="{8B66CBE4-2DB9-BCF7-D1C4-281B894BFE17}"/>
              </a:ext>
            </a:extLst>
          </p:cNvPr>
          <p:cNvSpPr/>
          <p:nvPr/>
        </p:nvSpPr>
        <p:spPr>
          <a:xfrm>
            <a:off x="5020081" y="3720889"/>
            <a:ext cx="3072188" cy="949540"/>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noProof="1">
                <a:solidFill>
                  <a:schemeClr val="bg2"/>
                </a:solidFill>
                <a:latin typeface="+mj-lt"/>
                <a:cs typeface="Arial" panose="020B0604020202020204" pitchFamily="34" charset="0"/>
              </a:rPr>
              <a:t>D. </a:t>
            </a:r>
            <a:r>
              <a:rPr lang="nl-NL" sz="1900" dirty="0">
                <a:solidFill>
                  <a:schemeClr val="bg2"/>
                </a:solidFill>
                <a:latin typeface="+mj-lt"/>
              </a:rPr>
              <a:t>Ngành dệt</a:t>
            </a:r>
            <a:endParaRPr lang="vi-VN" sz="1900" noProof="1">
              <a:solidFill>
                <a:schemeClr val="bg2"/>
              </a:solidFill>
              <a:latin typeface="+mj-lt"/>
              <a:cs typeface="Arial" panose="020B0604020202020204" pitchFamily="34" charset="0"/>
            </a:endParaRPr>
          </a:p>
        </p:txBody>
      </p:sp>
      <p:sp>
        <p:nvSpPr>
          <p:cNvPr id="11" name="Đáp án sai 1">
            <a:extLst>
              <a:ext uri="{FF2B5EF4-FFF2-40B4-BE49-F238E27FC236}">
                <a16:creationId xmlns:a16="http://schemas.microsoft.com/office/drawing/2014/main" id="{3FCD9830-5FD1-BD44-878B-228BD96CE996}"/>
              </a:ext>
            </a:extLst>
          </p:cNvPr>
          <p:cNvSpPr/>
          <p:nvPr/>
        </p:nvSpPr>
        <p:spPr>
          <a:xfrm>
            <a:off x="1041458" y="2440352"/>
            <a:ext cx="3072188" cy="949540"/>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noProof="1">
                <a:solidFill>
                  <a:schemeClr val="bg2"/>
                </a:solidFill>
                <a:latin typeface="+mj-lt"/>
                <a:cs typeface="Arial" panose="020B0604020202020204" pitchFamily="34" charset="0"/>
              </a:rPr>
              <a:t>A. </a:t>
            </a:r>
            <a:r>
              <a:rPr lang="nl-NL" sz="1900" dirty="0">
                <a:solidFill>
                  <a:schemeClr val="bg2"/>
                </a:solidFill>
                <a:latin typeface="+mj-lt"/>
              </a:rPr>
              <a:t>Luyện thép</a:t>
            </a:r>
            <a:endParaRPr lang="vi-VN" sz="1900" noProof="1">
              <a:solidFill>
                <a:schemeClr val="bg2"/>
              </a:solidFill>
              <a:latin typeface="+mj-lt"/>
              <a:cs typeface="Arial" panose="020B0604020202020204" pitchFamily="34" charset="0"/>
            </a:endParaRPr>
          </a:p>
        </p:txBody>
      </p:sp>
      <p:sp>
        <p:nvSpPr>
          <p:cNvPr id="12" name="Đáp án sai 2">
            <a:extLst>
              <a:ext uri="{FF2B5EF4-FFF2-40B4-BE49-F238E27FC236}">
                <a16:creationId xmlns:a16="http://schemas.microsoft.com/office/drawing/2014/main" id="{6A919885-0285-0403-1E09-FA94D8BC080B}"/>
              </a:ext>
            </a:extLst>
          </p:cNvPr>
          <p:cNvSpPr/>
          <p:nvPr/>
        </p:nvSpPr>
        <p:spPr>
          <a:xfrm>
            <a:off x="1041458" y="3720889"/>
            <a:ext cx="3072188" cy="949540"/>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noProof="1">
                <a:solidFill>
                  <a:schemeClr val="bg2"/>
                </a:solidFill>
                <a:latin typeface="+mj-lt"/>
                <a:cs typeface="Arial" panose="020B0604020202020204" pitchFamily="34" charset="0"/>
              </a:rPr>
              <a:t>B. </a:t>
            </a:r>
            <a:r>
              <a:rPr lang="nl-NL" sz="1900" dirty="0">
                <a:solidFill>
                  <a:schemeClr val="bg2"/>
                </a:solidFill>
                <a:latin typeface="+mj-lt"/>
              </a:rPr>
              <a:t>Công nghiệp luyện kim</a:t>
            </a:r>
            <a:endParaRPr lang="vi-VN" sz="1900" noProof="1">
              <a:solidFill>
                <a:schemeClr val="bg2"/>
              </a:solidFill>
              <a:latin typeface="+mj-lt"/>
              <a:cs typeface="Arial" panose="020B0604020202020204" pitchFamily="34" charset="0"/>
            </a:endParaRPr>
          </a:p>
        </p:txBody>
      </p:sp>
      <p:sp>
        <p:nvSpPr>
          <p:cNvPr id="13" name="Đáp án sai 3">
            <a:extLst>
              <a:ext uri="{FF2B5EF4-FFF2-40B4-BE49-F238E27FC236}">
                <a16:creationId xmlns:a16="http://schemas.microsoft.com/office/drawing/2014/main" id="{2E7D83A4-3758-8699-4DD0-010A80780539}"/>
              </a:ext>
            </a:extLst>
          </p:cNvPr>
          <p:cNvSpPr/>
          <p:nvPr/>
        </p:nvSpPr>
        <p:spPr>
          <a:xfrm>
            <a:off x="5020081" y="2440352"/>
            <a:ext cx="3072188" cy="949540"/>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noProof="1">
                <a:solidFill>
                  <a:schemeClr val="bg2"/>
                </a:solidFill>
                <a:latin typeface="+mj-lt"/>
                <a:cs typeface="Arial" panose="020B0604020202020204" pitchFamily="34" charset="0"/>
              </a:rPr>
              <a:t>C. </a:t>
            </a:r>
            <a:r>
              <a:rPr lang="nl-NL" sz="1900" dirty="0">
                <a:solidFill>
                  <a:schemeClr val="bg2"/>
                </a:solidFill>
                <a:latin typeface="+mj-lt"/>
              </a:rPr>
              <a:t>Giao thông vận tải</a:t>
            </a:r>
            <a:endParaRPr lang="vi-VN" sz="1900" noProof="1">
              <a:solidFill>
                <a:schemeClr val="bg2"/>
              </a:solidFill>
              <a:latin typeface="+mj-lt"/>
              <a:cs typeface="Arial" panose="020B0604020202020204" pitchFamily="34" charset="0"/>
            </a:endParaRPr>
          </a:p>
        </p:txBody>
      </p:sp>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751021" y="4270487"/>
            <a:ext cx="680166" cy="592019"/>
          </a:xfrm>
          <a:prstGeom prst="rect">
            <a:avLst/>
          </a:prstGeom>
        </p:spPr>
      </p:pic>
      <p:pic>
        <p:nvPicPr>
          <p:cNvPr id="15" name="Picture 14">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889027" y="4270487"/>
            <a:ext cx="677836" cy="603890"/>
          </a:xfrm>
          <a:prstGeom prst="rect">
            <a:avLst/>
          </a:prstGeom>
        </p:spPr>
      </p:pic>
      <p:pic>
        <p:nvPicPr>
          <p:cNvPr id="16"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753351" y="2915122"/>
            <a:ext cx="677836" cy="603890"/>
          </a:xfrm>
          <a:prstGeom prst="rect">
            <a:avLst/>
          </a:prstGeom>
        </p:spPr>
      </p:pic>
      <p:pic>
        <p:nvPicPr>
          <p:cNvPr id="17"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894163" y="2920517"/>
            <a:ext cx="677836" cy="603890"/>
          </a:xfrm>
          <a:prstGeom prst="rect">
            <a:avLst/>
          </a:prstGeom>
        </p:spPr>
      </p:pic>
    </p:spTree>
    <p:extLst>
      <p:ext uri="{BB962C8B-B14F-4D97-AF65-F5344CB8AC3E}">
        <p14:creationId xmlns:p14="http://schemas.microsoft.com/office/powerpoint/2010/main" val="426401916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childTnLst>
                          </p:cTn>
                        </p:par>
                        <p:par>
                          <p:cTn id="17" fill="hold">
                            <p:stCondLst>
                              <p:cond delay="1000"/>
                            </p:stCondLst>
                            <p:childTnLst>
                              <p:par>
                                <p:cTn id="18" presetID="18" presetClass="entr" presetSubtype="12"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strips(downLeft)">
                                      <p:cBhvr>
                                        <p:cTn id="20" dur="500"/>
                                        <p:tgtEl>
                                          <p:spTgt spid="12"/>
                                        </p:tgtEl>
                                      </p:cBhvr>
                                    </p:animEffect>
                                  </p:childTnLst>
                                </p:cTn>
                              </p:par>
                            </p:childTnLst>
                          </p:cTn>
                        </p:par>
                        <p:par>
                          <p:cTn id="21" fill="hold">
                            <p:stCondLst>
                              <p:cond delay="1500"/>
                            </p:stCondLst>
                            <p:childTnLst>
                              <p:par>
                                <p:cTn id="22" presetID="18" presetClass="entr" presetSubtype="12"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strips(downLeft)">
                                      <p:cBhvr>
                                        <p:cTn id="24" dur="500"/>
                                        <p:tgtEl>
                                          <p:spTgt spid="13"/>
                                        </p:tgtEl>
                                      </p:cBhvr>
                                    </p:animEffect>
                                  </p:childTnLst>
                                </p:cTn>
                              </p:par>
                            </p:childTnLst>
                          </p:cTn>
                        </p:par>
                        <p:par>
                          <p:cTn id="25" fill="hold">
                            <p:stCondLst>
                              <p:cond delay="2000"/>
                            </p:stCondLst>
                            <p:childTnLst>
                              <p:par>
                                <p:cTn id="26" presetID="18" presetClass="entr" presetSubtype="1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strips(down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0"/>
                                        </p:tgtEl>
                                        <p:attrNameLst>
                                          <p:attrName>fillcolor</p:attrName>
                                        </p:attrNameLst>
                                      </p:cBhvr>
                                      <p:to>
                                        <a:srgbClr val="92D050"/>
                                      </p:to>
                                    </p:animClr>
                                    <p:set>
                                      <p:cBhvr>
                                        <p:cTn id="34" dur="500" fill="hold"/>
                                        <p:tgtEl>
                                          <p:spTgt spid="10"/>
                                        </p:tgtEl>
                                        <p:attrNameLst>
                                          <p:attrName>fill.type</p:attrName>
                                        </p:attrNameLst>
                                      </p:cBhvr>
                                      <p:to>
                                        <p:strVal val="solid"/>
                                      </p:to>
                                    </p:set>
                                    <p:set>
                                      <p:cBhvr>
                                        <p:cTn id="35" dur="500" fill="hold"/>
                                        <p:tgtEl>
                                          <p:spTgt spid="10"/>
                                        </p:tgtEl>
                                        <p:attrNameLst>
                                          <p:attrName>fill.on</p:attrName>
                                        </p:attrNameLst>
                                      </p:cBhvr>
                                      <p:to>
                                        <p:strVal val="true"/>
                                      </p:to>
                                    </p:set>
                                  </p:childTnLst>
                                </p:cTn>
                              </p:par>
                              <p:par>
                                <p:cTn id="36" presetID="1" presetClass="entr" presetSubtype="0" fill="hold" nodeType="withEffect">
                                  <p:stCondLst>
                                    <p:cond delay="0"/>
                                  </p:stCondLst>
                                  <p:childTnLst>
                                    <p:set>
                                      <p:cBhvr>
                                        <p:cTn id="37" dur="1" fill="hold">
                                          <p:stCondLst>
                                            <p:cond delay="9"/>
                                          </p:stCondLst>
                                        </p:cTn>
                                        <p:tgtEl>
                                          <p:spTgt spid="14"/>
                                        </p:tgtEl>
                                        <p:attrNameLst>
                                          <p:attrName>style.visibility</p:attrName>
                                        </p:attrNameLst>
                                      </p:cBhvr>
                                      <p:to>
                                        <p:strVal val="visible"/>
                                      </p:to>
                                    </p:set>
                                  </p:childTnLst>
                                </p:cTn>
                              </p:par>
                              <p:par>
                                <p:cTn id="38" presetID="26" presetClass="emph" presetSubtype="0" repeatCount="4000" fill="hold" grpId="1" nodeType="withEffect">
                                  <p:stCondLst>
                                    <p:cond delay="0"/>
                                  </p:stCondLst>
                                  <p:childTnLst>
                                    <p:animEffect transition="out" filter="fade">
                                      <p:cBhvr>
                                        <p:cTn id="39" dur="500" tmFilter="0, 0; .2, .5; .8, .5; 1, 0"/>
                                        <p:tgtEl>
                                          <p:spTgt spid="10"/>
                                        </p:tgtEl>
                                      </p:cBhvr>
                                    </p:animEffect>
                                    <p:animScale>
                                      <p:cBhvr>
                                        <p:cTn id="40"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1"/>
                                        </p:tgtEl>
                                        <p:attrNameLst>
                                          <p:attrName>fillcolor</p:attrName>
                                        </p:attrNameLst>
                                      </p:cBhvr>
                                      <p:to>
                                        <a:srgbClr val="FA4843"/>
                                      </p:to>
                                    </p:animClr>
                                    <p:set>
                                      <p:cBhvr>
                                        <p:cTn id="46" dur="500" fill="hold"/>
                                        <p:tgtEl>
                                          <p:spTgt spid="11"/>
                                        </p:tgtEl>
                                        <p:attrNameLst>
                                          <p:attrName>fill.type</p:attrName>
                                        </p:attrNameLst>
                                      </p:cBhvr>
                                      <p:to>
                                        <p:strVal val="solid"/>
                                      </p:to>
                                    </p:set>
                                    <p:set>
                                      <p:cBhvr>
                                        <p:cTn id="47" dur="500" fill="hold"/>
                                        <p:tgtEl>
                                          <p:spTgt spid="11"/>
                                        </p:tgtEl>
                                        <p:attrNameLst>
                                          <p:attrName>fill.on</p:attrName>
                                        </p:attrNameLst>
                                      </p:cBhvr>
                                      <p:to>
                                        <p:strVal val="true"/>
                                      </p:to>
                                    </p:set>
                                  </p:childTnLst>
                                </p:cTn>
                              </p:par>
                              <p:par>
                                <p:cTn id="48" presetID="1"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11"/>
                                        </p:tgtEl>
                                      </p:cBhvr>
                                    </p:animEffect>
                                    <p:animScale>
                                      <p:cBhvr>
                                        <p:cTn id="52"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2"/>
                                        </p:tgtEl>
                                        <p:attrNameLst>
                                          <p:attrName>fillcolor</p:attrName>
                                        </p:attrNameLst>
                                      </p:cBhvr>
                                      <p:to>
                                        <a:srgbClr val="FA4843"/>
                                      </p:to>
                                    </p:animClr>
                                    <p:set>
                                      <p:cBhvr>
                                        <p:cTn id="58" dur="500" fill="hold"/>
                                        <p:tgtEl>
                                          <p:spTgt spid="12"/>
                                        </p:tgtEl>
                                        <p:attrNameLst>
                                          <p:attrName>fill.type</p:attrName>
                                        </p:attrNameLst>
                                      </p:cBhvr>
                                      <p:to>
                                        <p:strVal val="solid"/>
                                      </p:to>
                                    </p:set>
                                    <p:set>
                                      <p:cBhvr>
                                        <p:cTn id="59" dur="500" fill="hold"/>
                                        <p:tgtEl>
                                          <p:spTgt spid="12"/>
                                        </p:tgtEl>
                                        <p:attrNameLst>
                                          <p:attrName>fill.on</p:attrName>
                                        </p:attrNameLst>
                                      </p:cBhvr>
                                      <p:to>
                                        <p:strVal val="true"/>
                                      </p:to>
                                    </p:set>
                                  </p:childTnLst>
                                </p:cTn>
                              </p:par>
                              <p:par>
                                <p:cTn id="60" presetID="1" presetClass="entr" presetSubtype="0" fill="hold" nodeType="withEffect">
                                  <p:stCondLst>
                                    <p:cond delay="0"/>
                                  </p:stCondLst>
                                  <p:childTnLst>
                                    <p:set>
                                      <p:cBhvr>
                                        <p:cTn id="61" dur="1" fill="hold">
                                          <p:stCondLst>
                                            <p:cond delay="9"/>
                                          </p:stCondLst>
                                        </p:cTn>
                                        <p:tgtEl>
                                          <p:spTgt spid="15"/>
                                        </p:tgtEl>
                                        <p:attrNameLst>
                                          <p:attrName>style.visibility</p:attrName>
                                        </p:attrNameLst>
                                      </p:cBhvr>
                                      <p:to>
                                        <p:strVal val="visible"/>
                                      </p:to>
                                    </p:set>
                                  </p:childTnLst>
                                </p:cTn>
                              </p:par>
                              <p:par>
                                <p:cTn id="62" presetID="26" presetClass="emph" presetSubtype="0" repeatCount="4000" fill="hold" grpId="1" nodeType="withEffect">
                                  <p:stCondLst>
                                    <p:cond delay="0"/>
                                  </p:stCondLst>
                                  <p:childTnLst>
                                    <p:animEffect transition="out" filter="fade">
                                      <p:cBhvr>
                                        <p:cTn id="63" dur="500" tmFilter="0, 0; .2, .5; .8, .5; 1, 0"/>
                                        <p:tgtEl>
                                          <p:spTgt spid="12"/>
                                        </p:tgtEl>
                                      </p:cBhvr>
                                    </p:animEffect>
                                    <p:animScale>
                                      <p:cBhvr>
                                        <p:cTn id="64"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3"/>
                                        </p:tgtEl>
                                        <p:attrNameLst>
                                          <p:attrName>fillcolor</p:attrName>
                                        </p:attrNameLst>
                                      </p:cBhvr>
                                      <p:to>
                                        <a:srgbClr val="FA4843"/>
                                      </p:to>
                                    </p:animClr>
                                    <p:set>
                                      <p:cBhvr>
                                        <p:cTn id="70" dur="500" fill="hold"/>
                                        <p:tgtEl>
                                          <p:spTgt spid="13"/>
                                        </p:tgtEl>
                                        <p:attrNameLst>
                                          <p:attrName>fill.type</p:attrName>
                                        </p:attrNameLst>
                                      </p:cBhvr>
                                      <p:to>
                                        <p:strVal val="solid"/>
                                      </p:to>
                                    </p:set>
                                    <p:set>
                                      <p:cBhvr>
                                        <p:cTn id="71" dur="500" fill="hold"/>
                                        <p:tgtEl>
                                          <p:spTgt spid="13"/>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6"/>
                                        </p:tgtEl>
                                        <p:attrNameLst>
                                          <p:attrName>style.visibility</p:attrName>
                                        </p:attrNameLst>
                                      </p:cBhvr>
                                      <p:to>
                                        <p:strVal val="visible"/>
                                      </p:to>
                                    </p:set>
                                  </p:childTnLst>
                                </p:cTn>
                              </p:par>
                              <p:par>
                                <p:cTn id="74" presetID="26" presetClass="emph" presetSubtype="0" repeatCount="4000" fill="hold" grpId="1" nodeType="withEffect">
                                  <p:stCondLst>
                                    <p:cond delay="0"/>
                                  </p:stCondLst>
                                  <p:childTnLst>
                                    <p:animEffect transition="out" filter="fade">
                                      <p:cBhvr>
                                        <p:cTn id="75" dur="500" tmFilter="0, 0; .2, .5; .8, .5; 1, 0"/>
                                        <p:tgtEl>
                                          <p:spTgt spid="13"/>
                                        </p:tgtEl>
                                      </p:cBhvr>
                                    </p:animEffect>
                                    <p:animScale>
                                      <p:cBhvr>
                                        <p:cTn id="76" dur="250" autoRev="1" fill="hold"/>
                                        <p:tgtEl>
                                          <p:spTgt spid="13"/>
                                        </p:tgtEl>
                                      </p:cBhvr>
                                      <p:by x="105000" y="105000"/>
                                    </p:animScale>
                                  </p:childTnLst>
                                </p:cTn>
                              </p:par>
                            </p:childTnLst>
                          </p:cTn>
                        </p:par>
                      </p:childTnLst>
                    </p:cTn>
                  </p:par>
                </p:childTnLst>
              </p:cTn>
              <p:nextCondLst>
                <p:cond evt="onClick" delay="0">
                  <p:tgtEl>
                    <p:spTgt spid="13"/>
                  </p:tgtEl>
                </p:cond>
              </p:nextCondLst>
            </p:seq>
          </p:childTnLst>
        </p:cTn>
      </p:par>
    </p:tnLst>
    <p:bldLst>
      <p:bldP spid="8" grpId="0"/>
      <p:bldP spid="9" grpId="0"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3364E24-D033-45D5-9BAC-03F94A34CC39}"/>
              </a:ext>
            </a:extLst>
          </p:cNvPr>
          <p:cNvSpPr txBox="1"/>
          <p:nvPr/>
        </p:nvSpPr>
        <p:spPr>
          <a:xfrm>
            <a:off x="-1" y="251244"/>
            <a:ext cx="9144000" cy="584775"/>
          </a:xfrm>
          <a:prstGeom prst="rect">
            <a:avLst/>
          </a:prstGeom>
          <a:noFill/>
        </p:spPr>
        <p:txBody>
          <a:bodyPr wrap="square" rtlCol="0">
            <a:spAutoFit/>
          </a:bodyPr>
          <a:lstStyle/>
          <a:p>
            <a:pPr algn="ctr"/>
            <a:r>
              <a:rPr lang="en-US" sz="3200" b="1" dirty="0" smtClean="0">
                <a:solidFill>
                  <a:schemeClr val="tx1">
                    <a:lumMod val="75000"/>
                  </a:schemeClr>
                </a:solidFill>
              </a:rPr>
              <a:t>LUYỆN TẬP</a:t>
            </a:r>
            <a:endParaRPr lang="en-US" sz="3200" b="1" dirty="0">
              <a:solidFill>
                <a:schemeClr val="tx1">
                  <a:lumMod val="75000"/>
                </a:schemeClr>
              </a:solidFill>
            </a:endParaRPr>
          </a:p>
        </p:txBody>
      </p:sp>
      <p:sp>
        <p:nvSpPr>
          <p:cNvPr id="9" name="Câu hỏi">
            <a:extLst>
              <a:ext uri="{FF2B5EF4-FFF2-40B4-BE49-F238E27FC236}">
                <a16:creationId xmlns:a16="http://schemas.microsoft.com/office/drawing/2014/main" id="{4ADFFF1A-F500-CC57-185E-00F4826D0836}"/>
              </a:ext>
            </a:extLst>
          </p:cNvPr>
          <p:cNvSpPr/>
          <p:nvPr/>
        </p:nvSpPr>
        <p:spPr>
          <a:xfrm>
            <a:off x="1041458" y="1055693"/>
            <a:ext cx="7050811" cy="1054214"/>
          </a:xfrm>
          <a:prstGeom prst="roundRect">
            <a:avLst/>
          </a:prstGeom>
          <a:solidFill>
            <a:srgbClr val="226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noProof="1" smtClean="0">
                <a:solidFill>
                  <a:schemeClr val="bg1"/>
                </a:solidFill>
                <a:cs typeface="Arial" panose="020B0604020202020204" pitchFamily="34" charset="0"/>
              </a:rPr>
              <a:t>Câu</a:t>
            </a:r>
            <a:r>
              <a:rPr lang="en-US" sz="2000" noProof="1" smtClean="0">
                <a:solidFill>
                  <a:schemeClr val="bg1"/>
                </a:solidFill>
                <a:cs typeface="Arial" panose="020B0604020202020204" pitchFamily="34" charset="0"/>
              </a:rPr>
              <a:t> 2. </a:t>
            </a:r>
            <a:r>
              <a:rPr lang="nl-NL" sz="2000" dirty="0"/>
              <a:t>Anh là nước đầu tiên trên thế giới tiến hành Cách mạng công nghiệp thế kỉ XVIII - XIX vì:</a:t>
            </a:r>
            <a:endParaRPr lang="en-US" sz="2000" dirty="0"/>
          </a:p>
        </p:txBody>
      </p:sp>
      <p:sp>
        <p:nvSpPr>
          <p:cNvPr id="10" name="Đáp án đúng">
            <a:extLst>
              <a:ext uri="{FF2B5EF4-FFF2-40B4-BE49-F238E27FC236}">
                <a16:creationId xmlns:a16="http://schemas.microsoft.com/office/drawing/2014/main" id="{8B66CBE4-2DB9-BCF7-D1C4-281B894BFE17}"/>
              </a:ext>
            </a:extLst>
          </p:cNvPr>
          <p:cNvSpPr/>
          <p:nvPr/>
        </p:nvSpPr>
        <p:spPr>
          <a:xfrm>
            <a:off x="5020081" y="3640895"/>
            <a:ext cx="3072188" cy="1029534"/>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1600" noProof="1">
                <a:solidFill>
                  <a:schemeClr val="bg2"/>
                </a:solidFill>
                <a:latin typeface="+mj-lt"/>
                <a:cs typeface="Arial" panose="020B0604020202020204" pitchFamily="34" charset="0"/>
              </a:rPr>
              <a:t>D. </a:t>
            </a:r>
            <a:r>
              <a:rPr lang="nl-NL" sz="1600" dirty="0">
                <a:solidFill>
                  <a:schemeClr val="bg2"/>
                </a:solidFill>
              </a:rPr>
              <a:t>Cách mạng tư sản nổ ra sớm, thu được nhiều lợi nhuận trong chiến tranh</a:t>
            </a:r>
            <a:endParaRPr lang="vi-VN" sz="1600" noProof="1">
              <a:solidFill>
                <a:schemeClr val="bg2"/>
              </a:solidFill>
              <a:latin typeface="+mj-lt"/>
              <a:cs typeface="Arial" panose="020B0604020202020204" pitchFamily="34" charset="0"/>
            </a:endParaRPr>
          </a:p>
        </p:txBody>
      </p:sp>
      <p:sp>
        <p:nvSpPr>
          <p:cNvPr id="11" name="Đáp án sai 1">
            <a:extLst>
              <a:ext uri="{FF2B5EF4-FFF2-40B4-BE49-F238E27FC236}">
                <a16:creationId xmlns:a16="http://schemas.microsoft.com/office/drawing/2014/main" id="{3FCD9830-5FD1-BD44-878B-228BD96CE996}"/>
              </a:ext>
            </a:extLst>
          </p:cNvPr>
          <p:cNvSpPr/>
          <p:nvPr/>
        </p:nvSpPr>
        <p:spPr>
          <a:xfrm>
            <a:off x="1041458" y="2360358"/>
            <a:ext cx="3072188" cy="1029534"/>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1600" noProof="1">
                <a:solidFill>
                  <a:schemeClr val="bg2"/>
                </a:solidFill>
                <a:latin typeface="+mj-lt"/>
                <a:cs typeface="Arial" panose="020B0604020202020204" pitchFamily="34" charset="0"/>
              </a:rPr>
              <a:t>A. </a:t>
            </a:r>
            <a:r>
              <a:rPr lang="nl-NL" sz="1600" dirty="0">
                <a:solidFill>
                  <a:schemeClr val="bg2"/>
                </a:solidFill>
              </a:rPr>
              <a:t>Có điều kiện đủ về vốn, nhân công, cách mạng tư sản nổ ra sớm</a:t>
            </a:r>
            <a:endParaRPr lang="vi-VN" sz="1600" noProof="1">
              <a:solidFill>
                <a:schemeClr val="bg2"/>
              </a:solidFill>
              <a:latin typeface="+mj-lt"/>
              <a:cs typeface="Arial" panose="020B0604020202020204" pitchFamily="34" charset="0"/>
            </a:endParaRPr>
          </a:p>
        </p:txBody>
      </p:sp>
      <p:sp>
        <p:nvSpPr>
          <p:cNvPr id="12" name="Đáp án sai 2">
            <a:extLst>
              <a:ext uri="{FF2B5EF4-FFF2-40B4-BE49-F238E27FC236}">
                <a16:creationId xmlns:a16="http://schemas.microsoft.com/office/drawing/2014/main" id="{6A919885-0285-0403-1E09-FA94D8BC080B}"/>
              </a:ext>
            </a:extLst>
          </p:cNvPr>
          <p:cNvSpPr/>
          <p:nvPr/>
        </p:nvSpPr>
        <p:spPr>
          <a:xfrm>
            <a:off x="1041458" y="3640895"/>
            <a:ext cx="3072188" cy="1029534"/>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1600" noProof="1">
                <a:solidFill>
                  <a:schemeClr val="bg2"/>
                </a:solidFill>
                <a:latin typeface="+mj-lt"/>
                <a:cs typeface="Arial" panose="020B0604020202020204" pitchFamily="34" charset="0"/>
              </a:rPr>
              <a:t>B. </a:t>
            </a:r>
            <a:r>
              <a:rPr lang="nl-NL" sz="1600" dirty="0">
                <a:solidFill>
                  <a:schemeClr val="bg2"/>
                </a:solidFill>
              </a:rPr>
              <a:t>Có nguồn nhân lực kĩ thuật cao, lực lượng các nhà khoa học đông đảo</a:t>
            </a:r>
            <a:endParaRPr lang="vi-VN" sz="1600" noProof="1">
              <a:solidFill>
                <a:schemeClr val="bg2"/>
              </a:solidFill>
              <a:latin typeface="+mj-lt"/>
              <a:cs typeface="Arial" panose="020B0604020202020204" pitchFamily="34" charset="0"/>
            </a:endParaRPr>
          </a:p>
        </p:txBody>
      </p:sp>
      <p:sp>
        <p:nvSpPr>
          <p:cNvPr id="13" name="Đáp án sai 3">
            <a:extLst>
              <a:ext uri="{FF2B5EF4-FFF2-40B4-BE49-F238E27FC236}">
                <a16:creationId xmlns:a16="http://schemas.microsoft.com/office/drawing/2014/main" id="{2E7D83A4-3758-8699-4DD0-010A80780539}"/>
              </a:ext>
            </a:extLst>
          </p:cNvPr>
          <p:cNvSpPr/>
          <p:nvPr/>
        </p:nvSpPr>
        <p:spPr>
          <a:xfrm>
            <a:off x="5020081" y="2360358"/>
            <a:ext cx="3072188" cy="1029534"/>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1600" noProof="1">
                <a:solidFill>
                  <a:schemeClr val="bg2"/>
                </a:solidFill>
                <a:latin typeface="+mj-lt"/>
                <a:cs typeface="Arial" panose="020B0604020202020204" pitchFamily="34" charset="0"/>
              </a:rPr>
              <a:t>C. </a:t>
            </a:r>
            <a:r>
              <a:rPr lang="nl-NL" sz="1600" dirty="0">
                <a:solidFill>
                  <a:schemeClr val="bg2"/>
                </a:solidFill>
              </a:rPr>
              <a:t>Có nguồn nhân lực kĩ thuật cao, đủ điều kiện để đẩy mạnh sản xuất</a:t>
            </a:r>
            <a:endParaRPr lang="vi-VN" sz="1600" noProof="1">
              <a:solidFill>
                <a:schemeClr val="bg2"/>
              </a:solidFill>
              <a:latin typeface="+mj-lt"/>
              <a:cs typeface="Arial" panose="020B0604020202020204" pitchFamily="34" charset="0"/>
            </a:endParaRPr>
          </a:p>
        </p:txBody>
      </p:sp>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71233" y="2875125"/>
            <a:ext cx="680166" cy="592019"/>
          </a:xfrm>
          <a:prstGeom prst="rect">
            <a:avLst/>
          </a:prstGeom>
        </p:spPr>
      </p:pic>
      <p:pic>
        <p:nvPicPr>
          <p:cNvPr id="15" name="Picture 14">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773563" y="4290672"/>
            <a:ext cx="677836" cy="603890"/>
          </a:xfrm>
          <a:prstGeom prst="rect">
            <a:avLst/>
          </a:prstGeom>
        </p:spPr>
      </p:pic>
      <p:pic>
        <p:nvPicPr>
          <p:cNvPr id="16"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722178" y="3008641"/>
            <a:ext cx="677836" cy="603890"/>
          </a:xfrm>
          <a:prstGeom prst="rect">
            <a:avLst/>
          </a:prstGeom>
        </p:spPr>
      </p:pic>
      <p:pic>
        <p:nvPicPr>
          <p:cNvPr id="17"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722178" y="4293647"/>
            <a:ext cx="677836" cy="603890"/>
          </a:xfrm>
          <a:prstGeom prst="rect">
            <a:avLst/>
          </a:prstGeom>
        </p:spPr>
      </p:pic>
    </p:spTree>
    <p:extLst>
      <p:ext uri="{BB962C8B-B14F-4D97-AF65-F5344CB8AC3E}">
        <p14:creationId xmlns:p14="http://schemas.microsoft.com/office/powerpoint/2010/main" val="107323752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downLeft)">
                                      <p:cBhvr>
                                        <p:cTn id="11" dur="500"/>
                                        <p:tgtEl>
                                          <p:spTgt spid="11"/>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trips(downLeft)">
                                      <p:cBhvr>
                                        <p:cTn id="19" dur="500"/>
                                        <p:tgtEl>
                                          <p:spTgt spid="13"/>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strips(down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0"/>
                                        </p:tgtEl>
                                        <p:attrNameLst>
                                          <p:attrName>fillcolor</p:attrName>
                                        </p:attrNameLst>
                                      </p:cBhvr>
                                      <p:to>
                                        <a:srgbClr val="FA4843"/>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26" presetClass="emph" presetSubtype="0" repeatCount="4000" fill="hold" grpId="1" nodeType="withEffect">
                                  <p:stCondLst>
                                    <p:cond delay="0"/>
                                  </p:stCondLst>
                                  <p:childTnLst>
                                    <p:animEffect transition="out" filter="fade">
                                      <p:cBhvr>
                                        <p:cTn id="34" dur="500" tmFilter="0, 0; .2, .5; .8, .5; 1, 0"/>
                                        <p:tgtEl>
                                          <p:spTgt spid="10"/>
                                        </p:tgtEl>
                                      </p:cBhvr>
                                    </p:animEffect>
                                    <p:animScale>
                                      <p:cBhvr>
                                        <p:cTn id="35"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1"/>
                                        </p:tgtEl>
                                        <p:attrNameLst>
                                          <p:attrName>fillcolor</p:attrName>
                                        </p:attrNameLst>
                                      </p:cBhvr>
                                      <p:to>
                                        <a:srgbClr val="92D050"/>
                                      </p:to>
                                    </p:animClr>
                                    <p:set>
                                      <p:cBhvr>
                                        <p:cTn id="41" dur="500" fill="hold"/>
                                        <p:tgtEl>
                                          <p:spTgt spid="11"/>
                                        </p:tgtEl>
                                        <p:attrNameLst>
                                          <p:attrName>fill.type</p:attrName>
                                        </p:attrNameLst>
                                      </p:cBhvr>
                                      <p:to>
                                        <p:strVal val="solid"/>
                                      </p:to>
                                    </p:set>
                                    <p:set>
                                      <p:cBhvr>
                                        <p:cTn id="42" dur="500" fill="hold"/>
                                        <p:tgtEl>
                                          <p:spTgt spid="11"/>
                                        </p:tgtEl>
                                        <p:attrNameLst>
                                          <p:attrName>fill.on</p:attrName>
                                        </p:attrNameLst>
                                      </p:cBhvr>
                                      <p:to>
                                        <p:strVal val="true"/>
                                      </p:to>
                                    </p:set>
                                  </p:childTnLst>
                                </p:cTn>
                              </p:par>
                              <p:par>
                                <p:cTn id="43" presetID="1" presetClass="entr" presetSubtype="0" fill="hold" nodeType="withEffect">
                                  <p:stCondLst>
                                    <p:cond delay="0"/>
                                  </p:stCondLst>
                                  <p:childTnLst>
                                    <p:set>
                                      <p:cBhvr>
                                        <p:cTn id="44" dur="1" fill="hold">
                                          <p:stCondLst>
                                            <p:cond delay="9"/>
                                          </p:stCondLst>
                                        </p:cTn>
                                        <p:tgtEl>
                                          <p:spTgt spid="14"/>
                                        </p:tgtEl>
                                        <p:attrNameLst>
                                          <p:attrName>style.visibility</p:attrName>
                                        </p:attrNameLst>
                                      </p:cBhvr>
                                      <p:to>
                                        <p:strVal val="visible"/>
                                      </p:to>
                                    </p:set>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12"/>
                                        </p:tgtEl>
                                        <p:attrNameLst>
                                          <p:attrName>fillcolor</p:attrName>
                                        </p:attrNameLst>
                                      </p:cBhvr>
                                      <p:to>
                                        <a:srgbClr val="FA4843"/>
                                      </p:to>
                                    </p:animClr>
                                    <p:set>
                                      <p:cBhvr>
                                        <p:cTn id="53" dur="500" fill="hold"/>
                                        <p:tgtEl>
                                          <p:spTgt spid="12"/>
                                        </p:tgtEl>
                                        <p:attrNameLst>
                                          <p:attrName>fill.type</p:attrName>
                                        </p:attrNameLst>
                                      </p:cBhvr>
                                      <p:to>
                                        <p:strVal val="solid"/>
                                      </p:to>
                                    </p:set>
                                    <p:set>
                                      <p:cBhvr>
                                        <p:cTn id="54" dur="500" fill="hold"/>
                                        <p:tgtEl>
                                          <p:spTgt spid="12"/>
                                        </p:tgtEl>
                                        <p:attrNameLst>
                                          <p:attrName>fill.on</p:attrName>
                                        </p:attrNameLst>
                                      </p:cBhvr>
                                      <p:to>
                                        <p:strVal val="true"/>
                                      </p:to>
                                    </p:set>
                                  </p:childTnLst>
                                </p:cTn>
                              </p:par>
                              <p:par>
                                <p:cTn id="55" presetID="1" presetClass="entr" presetSubtype="0" fill="hold" nodeType="withEffect">
                                  <p:stCondLst>
                                    <p:cond delay="0"/>
                                  </p:stCondLst>
                                  <p:childTnLst>
                                    <p:set>
                                      <p:cBhvr>
                                        <p:cTn id="56" dur="1" fill="hold">
                                          <p:stCondLst>
                                            <p:cond delay="9"/>
                                          </p:stCondLst>
                                        </p:cTn>
                                        <p:tgtEl>
                                          <p:spTgt spid="15"/>
                                        </p:tgtEl>
                                        <p:attrNameLst>
                                          <p:attrName>style.visibility</p:attrName>
                                        </p:attrNameLst>
                                      </p:cBhvr>
                                      <p:to>
                                        <p:strVal val="visible"/>
                                      </p:to>
                                    </p:set>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3"/>
                                        </p:tgtEl>
                                        <p:attrNameLst>
                                          <p:attrName>fillcolor</p:attrName>
                                        </p:attrNameLst>
                                      </p:cBhvr>
                                      <p:to>
                                        <a:srgbClr val="FA4843"/>
                                      </p:to>
                                    </p:animClr>
                                    <p:set>
                                      <p:cBhvr>
                                        <p:cTn id="65" dur="500" fill="hold"/>
                                        <p:tgtEl>
                                          <p:spTgt spid="13"/>
                                        </p:tgtEl>
                                        <p:attrNameLst>
                                          <p:attrName>fill.type</p:attrName>
                                        </p:attrNameLst>
                                      </p:cBhvr>
                                      <p:to>
                                        <p:strVal val="solid"/>
                                      </p:to>
                                    </p:set>
                                    <p:set>
                                      <p:cBhvr>
                                        <p:cTn id="66" dur="500" fill="hold"/>
                                        <p:tgtEl>
                                          <p:spTgt spid="13"/>
                                        </p:tgtEl>
                                        <p:attrNameLst>
                                          <p:attrName>fill.on</p:attrName>
                                        </p:attrNameLst>
                                      </p:cBhvr>
                                      <p:to>
                                        <p:strVal val="true"/>
                                      </p:to>
                                    </p:set>
                                  </p:childTnLst>
                                </p:cTn>
                              </p:par>
                              <p:par>
                                <p:cTn id="67" presetID="1" presetClass="entr" presetSubtype="0" fill="hold" nodeType="withEffect">
                                  <p:stCondLst>
                                    <p:cond delay="0"/>
                                  </p:stCondLst>
                                  <p:childTnLst>
                                    <p:set>
                                      <p:cBhvr>
                                        <p:cTn id="68" dur="1" fill="hold">
                                          <p:stCondLst>
                                            <p:cond delay="9"/>
                                          </p:stCondLst>
                                        </p:cTn>
                                        <p:tgtEl>
                                          <p:spTgt spid="16"/>
                                        </p:tgtEl>
                                        <p:attrNameLst>
                                          <p:attrName>style.visibility</p:attrName>
                                        </p:attrNameLst>
                                      </p:cBhvr>
                                      <p:to>
                                        <p:strVal val="visible"/>
                                      </p:to>
                                    </p:set>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13"/>
                                        </p:tgtEl>
                                      </p:cBhvr>
                                    </p:animEffect>
                                    <p:animScale>
                                      <p:cBhvr>
                                        <p:cTn id="71" dur="250" autoRev="1" fill="hold"/>
                                        <p:tgtEl>
                                          <p:spTgt spid="13"/>
                                        </p:tgtEl>
                                      </p:cBhvr>
                                      <p:by x="105000" y="105000"/>
                                    </p:animScale>
                                  </p:childTnLst>
                                </p:cTn>
                              </p:par>
                            </p:childTnLst>
                          </p:cTn>
                        </p:par>
                      </p:childTnLst>
                    </p:cTn>
                  </p:par>
                </p:childTnLst>
              </p:cTn>
              <p:nextCondLst>
                <p:cond evt="onClick" delay="0">
                  <p:tgtEl>
                    <p:spTgt spid="13"/>
                  </p:tgtEl>
                </p:cond>
              </p:nextCondLst>
            </p:seq>
          </p:childTnLst>
        </p:cTn>
      </p:par>
    </p:tnLst>
    <p:bldLst>
      <p:bldP spid="9" grpId="0"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3364E24-D033-45D5-9BAC-03F94A34CC39}"/>
              </a:ext>
            </a:extLst>
          </p:cNvPr>
          <p:cNvSpPr txBox="1"/>
          <p:nvPr/>
        </p:nvSpPr>
        <p:spPr>
          <a:xfrm>
            <a:off x="-1" y="251244"/>
            <a:ext cx="9144000" cy="584775"/>
          </a:xfrm>
          <a:prstGeom prst="rect">
            <a:avLst/>
          </a:prstGeom>
          <a:noFill/>
        </p:spPr>
        <p:txBody>
          <a:bodyPr wrap="square" rtlCol="0">
            <a:spAutoFit/>
          </a:bodyPr>
          <a:lstStyle/>
          <a:p>
            <a:pPr algn="ctr"/>
            <a:r>
              <a:rPr lang="en-US" sz="3200" b="1" dirty="0" smtClean="0">
                <a:solidFill>
                  <a:schemeClr val="tx1">
                    <a:lumMod val="75000"/>
                  </a:schemeClr>
                </a:solidFill>
              </a:rPr>
              <a:t>LUYỆN TẬP</a:t>
            </a:r>
            <a:endParaRPr lang="en-US" sz="3200" b="1" dirty="0">
              <a:solidFill>
                <a:schemeClr val="tx1">
                  <a:lumMod val="75000"/>
                </a:schemeClr>
              </a:solidFill>
            </a:endParaRPr>
          </a:p>
        </p:txBody>
      </p:sp>
      <p:sp>
        <p:nvSpPr>
          <p:cNvPr id="9" name="Câu hỏi">
            <a:extLst>
              <a:ext uri="{FF2B5EF4-FFF2-40B4-BE49-F238E27FC236}">
                <a16:creationId xmlns:a16="http://schemas.microsoft.com/office/drawing/2014/main" id="{4ADFFF1A-F500-CC57-185E-00F4826D0836}"/>
              </a:ext>
            </a:extLst>
          </p:cNvPr>
          <p:cNvSpPr/>
          <p:nvPr/>
        </p:nvSpPr>
        <p:spPr>
          <a:xfrm>
            <a:off x="1041458" y="1055693"/>
            <a:ext cx="7050811" cy="1054214"/>
          </a:xfrm>
          <a:prstGeom prst="roundRect">
            <a:avLst/>
          </a:prstGeom>
          <a:solidFill>
            <a:srgbClr val="226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2000" noProof="1" smtClean="0">
                <a:solidFill>
                  <a:schemeClr val="bg1"/>
                </a:solidFill>
                <a:cs typeface="Arial" panose="020B0604020202020204" pitchFamily="34" charset="0"/>
              </a:rPr>
              <a:t>Câu</a:t>
            </a:r>
            <a:r>
              <a:rPr lang="en-US" sz="2000" noProof="1" smtClean="0">
                <a:solidFill>
                  <a:schemeClr val="bg1"/>
                </a:solidFill>
                <a:cs typeface="Arial" panose="020B0604020202020204" pitchFamily="34" charset="0"/>
              </a:rPr>
              <a:t> 3. </a:t>
            </a:r>
            <a:r>
              <a:rPr lang="nl-NL" sz="2000" dirty="0"/>
              <a:t>Phát minh máy hơi nước của Giêm Oát (1784) có ý nghĩa, tác động </a:t>
            </a:r>
            <a:r>
              <a:rPr lang="nl-NL" sz="2000" dirty="0" smtClean="0"/>
              <a:t>nhưthế </a:t>
            </a:r>
            <a:r>
              <a:rPr lang="nl-NL" sz="2000" dirty="0"/>
              <a:t>nào về kinh tế?</a:t>
            </a:r>
            <a:endParaRPr lang="en-US" sz="2000" dirty="0"/>
          </a:p>
        </p:txBody>
      </p:sp>
      <p:sp>
        <p:nvSpPr>
          <p:cNvPr id="10" name="Đáp án đúng">
            <a:extLst>
              <a:ext uri="{FF2B5EF4-FFF2-40B4-BE49-F238E27FC236}">
                <a16:creationId xmlns:a16="http://schemas.microsoft.com/office/drawing/2014/main" id="{8B66CBE4-2DB9-BCF7-D1C4-281B894BFE17}"/>
              </a:ext>
            </a:extLst>
          </p:cNvPr>
          <p:cNvSpPr/>
          <p:nvPr/>
        </p:nvSpPr>
        <p:spPr>
          <a:xfrm>
            <a:off x="5020081" y="3640895"/>
            <a:ext cx="3072188" cy="1029534"/>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1600" noProof="1">
                <a:solidFill>
                  <a:schemeClr val="bg2"/>
                </a:solidFill>
                <a:latin typeface="+mj-lt"/>
                <a:cs typeface="Arial" panose="020B0604020202020204" pitchFamily="34" charset="0"/>
              </a:rPr>
              <a:t>D. </a:t>
            </a:r>
            <a:r>
              <a:rPr lang="nl-NL" sz="1600" dirty="0">
                <a:solidFill>
                  <a:schemeClr val="bg2"/>
                </a:solidFill>
                <a:latin typeface="+mj-lt"/>
              </a:rPr>
              <a:t>Phát minh mở đầu cho cuộc cách mạng công nghiệp</a:t>
            </a:r>
            <a:endParaRPr lang="vi-VN" sz="1600" noProof="1">
              <a:solidFill>
                <a:schemeClr val="bg2"/>
              </a:solidFill>
              <a:latin typeface="+mj-lt"/>
              <a:cs typeface="Arial" panose="020B0604020202020204" pitchFamily="34" charset="0"/>
            </a:endParaRPr>
          </a:p>
        </p:txBody>
      </p:sp>
      <p:sp>
        <p:nvSpPr>
          <p:cNvPr id="11" name="Đáp án sai 1">
            <a:extLst>
              <a:ext uri="{FF2B5EF4-FFF2-40B4-BE49-F238E27FC236}">
                <a16:creationId xmlns:a16="http://schemas.microsoft.com/office/drawing/2014/main" id="{3FCD9830-5FD1-BD44-878B-228BD96CE996}"/>
              </a:ext>
            </a:extLst>
          </p:cNvPr>
          <p:cNvSpPr/>
          <p:nvPr/>
        </p:nvSpPr>
        <p:spPr>
          <a:xfrm>
            <a:off x="1041458" y="2360358"/>
            <a:ext cx="3072188" cy="1029534"/>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1600" noProof="1">
                <a:solidFill>
                  <a:schemeClr val="bg2"/>
                </a:solidFill>
                <a:latin typeface="+mj-lt"/>
                <a:cs typeface="Arial" panose="020B0604020202020204" pitchFamily="34" charset="0"/>
              </a:rPr>
              <a:t>A. </a:t>
            </a:r>
            <a:r>
              <a:rPr lang="nl-NL" sz="1600" dirty="0">
                <a:solidFill>
                  <a:schemeClr val="bg2"/>
                </a:solidFill>
                <a:latin typeface="+mj-lt"/>
              </a:rPr>
              <a:t>Làm tốc độ sản xuất và năng suất lao động tăng</a:t>
            </a:r>
            <a:endParaRPr lang="vi-VN" sz="1600" noProof="1">
              <a:solidFill>
                <a:schemeClr val="bg2"/>
              </a:solidFill>
              <a:latin typeface="+mj-lt"/>
              <a:cs typeface="Arial" panose="020B0604020202020204" pitchFamily="34" charset="0"/>
            </a:endParaRPr>
          </a:p>
        </p:txBody>
      </p:sp>
      <p:sp>
        <p:nvSpPr>
          <p:cNvPr id="12" name="Đáp án sai 2">
            <a:extLst>
              <a:ext uri="{FF2B5EF4-FFF2-40B4-BE49-F238E27FC236}">
                <a16:creationId xmlns:a16="http://schemas.microsoft.com/office/drawing/2014/main" id="{6A919885-0285-0403-1E09-FA94D8BC080B}"/>
              </a:ext>
            </a:extLst>
          </p:cNvPr>
          <p:cNvSpPr/>
          <p:nvPr/>
        </p:nvSpPr>
        <p:spPr>
          <a:xfrm>
            <a:off x="1041458" y="3640895"/>
            <a:ext cx="3072188" cy="1029534"/>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1600" noProof="1">
                <a:solidFill>
                  <a:schemeClr val="bg2"/>
                </a:solidFill>
                <a:latin typeface="+mj-lt"/>
                <a:cs typeface="Arial" panose="020B0604020202020204" pitchFamily="34" charset="0"/>
              </a:rPr>
              <a:t>B. </a:t>
            </a:r>
            <a:r>
              <a:rPr lang="nl-NL" sz="1600" dirty="0">
                <a:solidFill>
                  <a:schemeClr val="bg2"/>
                </a:solidFill>
                <a:latin typeface="+mj-lt"/>
              </a:rPr>
              <a:t>Quá trình lao động ngày càng được xã hội hoá cao</a:t>
            </a:r>
            <a:endParaRPr lang="vi-VN" sz="1600" noProof="1">
              <a:solidFill>
                <a:schemeClr val="bg2"/>
              </a:solidFill>
              <a:latin typeface="+mj-lt"/>
              <a:cs typeface="Arial" panose="020B0604020202020204" pitchFamily="34" charset="0"/>
            </a:endParaRPr>
          </a:p>
        </p:txBody>
      </p:sp>
      <p:sp>
        <p:nvSpPr>
          <p:cNvPr id="13" name="Đáp án sai 3">
            <a:extLst>
              <a:ext uri="{FF2B5EF4-FFF2-40B4-BE49-F238E27FC236}">
                <a16:creationId xmlns:a16="http://schemas.microsoft.com/office/drawing/2014/main" id="{2E7D83A4-3758-8699-4DD0-010A80780539}"/>
              </a:ext>
            </a:extLst>
          </p:cNvPr>
          <p:cNvSpPr/>
          <p:nvPr/>
        </p:nvSpPr>
        <p:spPr>
          <a:xfrm>
            <a:off x="5020081" y="2360358"/>
            <a:ext cx="3072188" cy="1029534"/>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1600" noProof="1">
                <a:solidFill>
                  <a:schemeClr val="bg2"/>
                </a:solidFill>
                <a:latin typeface="+mj-lt"/>
                <a:cs typeface="Arial" panose="020B0604020202020204" pitchFamily="34" charset="0"/>
              </a:rPr>
              <a:t>C. </a:t>
            </a:r>
            <a:r>
              <a:rPr lang="nl-NL" sz="1600" dirty="0">
                <a:solidFill>
                  <a:schemeClr val="bg2"/>
                </a:solidFill>
                <a:latin typeface="+mj-lt"/>
              </a:rPr>
              <a:t>Điều kiện lao động của công nhân được cải thiện</a:t>
            </a:r>
            <a:endParaRPr lang="vi-VN" sz="1600" noProof="1">
              <a:solidFill>
                <a:schemeClr val="bg2"/>
              </a:solidFill>
              <a:latin typeface="+mj-lt"/>
              <a:cs typeface="Arial" panose="020B0604020202020204" pitchFamily="34" charset="0"/>
            </a:endParaRPr>
          </a:p>
        </p:txBody>
      </p:sp>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73563" y="2875125"/>
            <a:ext cx="680166" cy="592019"/>
          </a:xfrm>
          <a:prstGeom prst="rect">
            <a:avLst/>
          </a:prstGeom>
        </p:spPr>
      </p:pic>
      <p:pic>
        <p:nvPicPr>
          <p:cNvPr id="15" name="Picture 14">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835909" y="4363409"/>
            <a:ext cx="677836" cy="603890"/>
          </a:xfrm>
          <a:prstGeom prst="rect">
            <a:avLst/>
          </a:prstGeom>
        </p:spPr>
      </p:pic>
      <p:pic>
        <p:nvPicPr>
          <p:cNvPr id="16"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784524" y="2935925"/>
            <a:ext cx="677836" cy="603890"/>
          </a:xfrm>
          <a:prstGeom prst="rect">
            <a:avLst/>
          </a:prstGeom>
        </p:spPr>
      </p:pic>
      <p:pic>
        <p:nvPicPr>
          <p:cNvPr id="17"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784524" y="4366384"/>
            <a:ext cx="677836" cy="603890"/>
          </a:xfrm>
          <a:prstGeom prst="rect">
            <a:avLst/>
          </a:prstGeom>
        </p:spPr>
      </p:pic>
    </p:spTree>
    <p:extLst>
      <p:ext uri="{BB962C8B-B14F-4D97-AF65-F5344CB8AC3E}">
        <p14:creationId xmlns:p14="http://schemas.microsoft.com/office/powerpoint/2010/main" val="78026668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downLeft)">
                                      <p:cBhvr>
                                        <p:cTn id="11" dur="500"/>
                                        <p:tgtEl>
                                          <p:spTgt spid="11"/>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trips(downLeft)">
                                      <p:cBhvr>
                                        <p:cTn id="19" dur="500"/>
                                        <p:tgtEl>
                                          <p:spTgt spid="13"/>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strips(down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0"/>
                                        </p:tgtEl>
                                        <p:attrNameLst>
                                          <p:attrName>fillcolor</p:attrName>
                                        </p:attrNameLst>
                                      </p:cBhvr>
                                      <p:to>
                                        <a:srgbClr val="FA4843"/>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26" presetClass="emph" presetSubtype="0" repeatCount="4000" fill="hold" grpId="1" nodeType="withEffect">
                                  <p:stCondLst>
                                    <p:cond delay="0"/>
                                  </p:stCondLst>
                                  <p:childTnLst>
                                    <p:animEffect transition="out" filter="fade">
                                      <p:cBhvr>
                                        <p:cTn id="34" dur="500" tmFilter="0, 0; .2, .5; .8, .5; 1, 0"/>
                                        <p:tgtEl>
                                          <p:spTgt spid="10"/>
                                        </p:tgtEl>
                                      </p:cBhvr>
                                    </p:animEffect>
                                    <p:animScale>
                                      <p:cBhvr>
                                        <p:cTn id="35"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1"/>
                                        </p:tgtEl>
                                        <p:attrNameLst>
                                          <p:attrName>fillcolor</p:attrName>
                                        </p:attrNameLst>
                                      </p:cBhvr>
                                      <p:to>
                                        <a:srgbClr val="92D050"/>
                                      </p:to>
                                    </p:animClr>
                                    <p:set>
                                      <p:cBhvr>
                                        <p:cTn id="41" dur="500" fill="hold"/>
                                        <p:tgtEl>
                                          <p:spTgt spid="11"/>
                                        </p:tgtEl>
                                        <p:attrNameLst>
                                          <p:attrName>fill.type</p:attrName>
                                        </p:attrNameLst>
                                      </p:cBhvr>
                                      <p:to>
                                        <p:strVal val="solid"/>
                                      </p:to>
                                    </p:set>
                                    <p:set>
                                      <p:cBhvr>
                                        <p:cTn id="42" dur="500" fill="hold"/>
                                        <p:tgtEl>
                                          <p:spTgt spid="11"/>
                                        </p:tgtEl>
                                        <p:attrNameLst>
                                          <p:attrName>fill.on</p:attrName>
                                        </p:attrNameLst>
                                      </p:cBhvr>
                                      <p:to>
                                        <p:strVal val="true"/>
                                      </p:to>
                                    </p:set>
                                  </p:childTnLst>
                                </p:cTn>
                              </p:par>
                              <p:par>
                                <p:cTn id="43" presetID="1" presetClass="entr" presetSubtype="0" fill="hold" nodeType="withEffect">
                                  <p:stCondLst>
                                    <p:cond delay="0"/>
                                  </p:stCondLst>
                                  <p:childTnLst>
                                    <p:set>
                                      <p:cBhvr>
                                        <p:cTn id="44" dur="1" fill="hold">
                                          <p:stCondLst>
                                            <p:cond delay="9"/>
                                          </p:stCondLst>
                                        </p:cTn>
                                        <p:tgtEl>
                                          <p:spTgt spid="14"/>
                                        </p:tgtEl>
                                        <p:attrNameLst>
                                          <p:attrName>style.visibility</p:attrName>
                                        </p:attrNameLst>
                                      </p:cBhvr>
                                      <p:to>
                                        <p:strVal val="visible"/>
                                      </p:to>
                                    </p:set>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12"/>
                                        </p:tgtEl>
                                        <p:attrNameLst>
                                          <p:attrName>fillcolor</p:attrName>
                                        </p:attrNameLst>
                                      </p:cBhvr>
                                      <p:to>
                                        <a:srgbClr val="FA4843"/>
                                      </p:to>
                                    </p:animClr>
                                    <p:set>
                                      <p:cBhvr>
                                        <p:cTn id="53" dur="500" fill="hold"/>
                                        <p:tgtEl>
                                          <p:spTgt spid="12"/>
                                        </p:tgtEl>
                                        <p:attrNameLst>
                                          <p:attrName>fill.type</p:attrName>
                                        </p:attrNameLst>
                                      </p:cBhvr>
                                      <p:to>
                                        <p:strVal val="solid"/>
                                      </p:to>
                                    </p:set>
                                    <p:set>
                                      <p:cBhvr>
                                        <p:cTn id="54" dur="500" fill="hold"/>
                                        <p:tgtEl>
                                          <p:spTgt spid="12"/>
                                        </p:tgtEl>
                                        <p:attrNameLst>
                                          <p:attrName>fill.on</p:attrName>
                                        </p:attrNameLst>
                                      </p:cBhvr>
                                      <p:to>
                                        <p:strVal val="true"/>
                                      </p:to>
                                    </p:set>
                                  </p:childTnLst>
                                </p:cTn>
                              </p:par>
                              <p:par>
                                <p:cTn id="55" presetID="1" presetClass="entr" presetSubtype="0" fill="hold" nodeType="withEffect">
                                  <p:stCondLst>
                                    <p:cond delay="0"/>
                                  </p:stCondLst>
                                  <p:childTnLst>
                                    <p:set>
                                      <p:cBhvr>
                                        <p:cTn id="56" dur="1" fill="hold">
                                          <p:stCondLst>
                                            <p:cond delay="9"/>
                                          </p:stCondLst>
                                        </p:cTn>
                                        <p:tgtEl>
                                          <p:spTgt spid="15"/>
                                        </p:tgtEl>
                                        <p:attrNameLst>
                                          <p:attrName>style.visibility</p:attrName>
                                        </p:attrNameLst>
                                      </p:cBhvr>
                                      <p:to>
                                        <p:strVal val="visible"/>
                                      </p:to>
                                    </p:set>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3"/>
                                        </p:tgtEl>
                                        <p:attrNameLst>
                                          <p:attrName>fillcolor</p:attrName>
                                        </p:attrNameLst>
                                      </p:cBhvr>
                                      <p:to>
                                        <a:srgbClr val="FA4843"/>
                                      </p:to>
                                    </p:animClr>
                                    <p:set>
                                      <p:cBhvr>
                                        <p:cTn id="65" dur="500" fill="hold"/>
                                        <p:tgtEl>
                                          <p:spTgt spid="13"/>
                                        </p:tgtEl>
                                        <p:attrNameLst>
                                          <p:attrName>fill.type</p:attrName>
                                        </p:attrNameLst>
                                      </p:cBhvr>
                                      <p:to>
                                        <p:strVal val="solid"/>
                                      </p:to>
                                    </p:set>
                                    <p:set>
                                      <p:cBhvr>
                                        <p:cTn id="66" dur="500" fill="hold"/>
                                        <p:tgtEl>
                                          <p:spTgt spid="13"/>
                                        </p:tgtEl>
                                        <p:attrNameLst>
                                          <p:attrName>fill.on</p:attrName>
                                        </p:attrNameLst>
                                      </p:cBhvr>
                                      <p:to>
                                        <p:strVal val="true"/>
                                      </p:to>
                                    </p:set>
                                  </p:childTnLst>
                                </p:cTn>
                              </p:par>
                              <p:par>
                                <p:cTn id="67" presetID="1" presetClass="entr" presetSubtype="0" fill="hold" nodeType="withEffect">
                                  <p:stCondLst>
                                    <p:cond delay="0"/>
                                  </p:stCondLst>
                                  <p:childTnLst>
                                    <p:set>
                                      <p:cBhvr>
                                        <p:cTn id="68" dur="1" fill="hold">
                                          <p:stCondLst>
                                            <p:cond delay="9"/>
                                          </p:stCondLst>
                                        </p:cTn>
                                        <p:tgtEl>
                                          <p:spTgt spid="16"/>
                                        </p:tgtEl>
                                        <p:attrNameLst>
                                          <p:attrName>style.visibility</p:attrName>
                                        </p:attrNameLst>
                                      </p:cBhvr>
                                      <p:to>
                                        <p:strVal val="visible"/>
                                      </p:to>
                                    </p:set>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13"/>
                                        </p:tgtEl>
                                      </p:cBhvr>
                                    </p:animEffect>
                                    <p:animScale>
                                      <p:cBhvr>
                                        <p:cTn id="71" dur="250" autoRev="1" fill="hold"/>
                                        <p:tgtEl>
                                          <p:spTgt spid="13"/>
                                        </p:tgtEl>
                                      </p:cBhvr>
                                      <p:by x="105000" y="105000"/>
                                    </p:animScale>
                                  </p:childTnLst>
                                </p:cTn>
                              </p:par>
                            </p:childTnLst>
                          </p:cTn>
                        </p:par>
                      </p:childTnLst>
                    </p:cTn>
                  </p:par>
                </p:childTnLst>
              </p:cTn>
              <p:nextCondLst>
                <p:cond evt="onClick" delay="0">
                  <p:tgtEl>
                    <p:spTgt spid="13"/>
                  </p:tgtEl>
                </p:cond>
              </p:nextCondLst>
            </p:seq>
          </p:childTnLst>
        </p:cTn>
      </p:par>
    </p:tnLst>
    <p:bldLst>
      <p:bldP spid="9" grpId="0"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3364E24-D033-45D5-9BAC-03F94A34CC39}"/>
              </a:ext>
            </a:extLst>
          </p:cNvPr>
          <p:cNvSpPr txBox="1"/>
          <p:nvPr/>
        </p:nvSpPr>
        <p:spPr>
          <a:xfrm>
            <a:off x="-1" y="251244"/>
            <a:ext cx="9144000" cy="584775"/>
          </a:xfrm>
          <a:prstGeom prst="rect">
            <a:avLst/>
          </a:prstGeom>
          <a:noFill/>
        </p:spPr>
        <p:txBody>
          <a:bodyPr wrap="square" rtlCol="0">
            <a:spAutoFit/>
          </a:bodyPr>
          <a:lstStyle/>
          <a:p>
            <a:pPr algn="ctr"/>
            <a:r>
              <a:rPr lang="en-US" sz="3200" b="1" dirty="0" smtClean="0">
                <a:solidFill>
                  <a:schemeClr val="tx1">
                    <a:lumMod val="75000"/>
                  </a:schemeClr>
                </a:solidFill>
              </a:rPr>
              <a:t>LUYỆN TẬP</a:t>
            </a:r>
            <a:endParaRPr lang="en-US" sz="3200" b="1" dirty="0">
              <a:solidFill>
                <a:schemeClr val="tx1">
                  <a:lumMod val="75000"/>
                </a:schemeClr>
              </a:solidFill>
            </a:endParaRPr>
          </a:p>
        </p:txBody>
      </p:sp>
      <p:sp>
        <p:nvSpPr>
          <p:cNvPr id="9" name="Câu hỏi">
            <a:extLst>
              <a:ext uri="{FF2B5EF4-FFF2-40B4-BE49-F238E27FC236}">
                <a16:creationId xmlns:a16="http://schemas.microsoft.com/office/drawing/2014/main" id="{4ADFFF1A-F500-CC57-185E-00F4826D0836}"/>
              </a:ext>
            </a:extLst>
          </p:cNvPr>
          <p:cNvSpPr/>
          <p:nvPr/>
        </p:nvSpPr>
        <p:spPr>
          <a:xfrm>
            <a:off x="1041458" y="1055693"/>
            <a:ext cx="7050811" cy="1054214"/>
          </a:xfrm>
          <a:prstGeom prst="roundRect">
            <a:avLst/>
          </a:prstGeom>
          <a:solidFill>
            <a:srgbClr val="226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noProof="1" smtClean="0">
                <a:solidFill>
                  <a:schemeClr val="bg1"/>
                </a:solidFill>
                <a:cs typeface="Arial" panose="020B0604020202020204" pitchFamily="34" charset="0"/>
              </a:rPr>
              <a:t>Câu</a:t>
            </a:r>
            <a:r>
              <a:rPr lang="en-US" sz="2000" noProof="1" smtClean="0">
                <a:solidFill>
                  <a:schemeClr val="bg1"/>
                </a:solidFill>
                <a:cs typeface="Arial" panose="020B0604020202020204" pitchFamily="34" charset="0"/>
              </a:rPr>
              <a:t> 4. </a:t>
            </a:r>
            <a:r>
              <a:rPr lang="nl-NL" sz="2000" dirty="0"/>
              <a:t>Phát minh nào dưới đây được xem là phát minh khởi đầu cho cuộc Cách mạng công nghiệp lần thứ nhất?</a:t>
            </a:r>
            <a:endParaRPr lang="en-US" sz="2000" dirty="0"/>
          </a:p>
        </p:txBody>
      </p:sp>
      <p:sp>
        <p:nvSpPr>
          <p:cNvPr id="10" name="Đáp án đúng">
            <a:extLst>
              <a:ext uri="{FF2B5EF4-FFF2-40B4-BE49-F238E27FC236}">
                <a16:creationId xmlns:a16="http://schemas.microsoft.com/office/drawing/2014/main" id="{8B66CBE4-2DB9-BCF7-D1C4-281B894BFE17}"/>
              </a:ext>
            </a:extLst>
          </p:cNvPr>
          <p:cNvSpPr/>
          <p:nvPr/>
        </p:nvSpPr>
        <p:spPr>
          <a:xfrm>
            <a:off x="5020081" y="3640895"/>
            <a:ext cx="3072188" cy="1029534"/>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noProof="1">
                <a:solidFill>
                  <a:schemeClr val="bg2"/>
                </a:solidFill>
                <a:latin typeface="+mj-lt"/>
                <a:cs typeface="Arial" panose="020B0604020202020204" pitchFamily="34" charset="0"/>
              </a:rPr>
              <a:t>D. </a:t>
            </a:r>
            <a:r>
              <a:rPr lang="nl-NL" sz="2000" dirty="0" smtClean="0">
                <a:solidFill>
                  <a:schemeClr val="bg2"/>
                </a:solidFill>
                <a:latin typeface="+mj-lt"/>
              </a:rPr>
              <a:t>Máy dệt</a:t>
            </a:r>
            <a:endParaRPr lang="vi-VN" sz="2000" noProof="1">
              <a:solidFill>
                <a:schemeClr val="bg2"/>
              </a:solidFill>
              <a:latin typeface="+mj-lt"/>
              <a:cs typeface="Arial" panose="020B0604020202020204" pitchFamily="34" charset="0"/>
            </a:endParaRPr>
          </a:p>
        </p:txBody>
      </p:sp>
      <p:sp>
        <p:nvSpPr>
          <p:cNvPr id="11" name="Đáp án sai 1">
            <a:extLst>
              <a:ext uri="{FF2B5EF4-FFF2-40B4-BE49-F238E27FC236}">
                <a16:creationId xmlns:a16="http://schemas.microsoft.com/office/drawing/2014/main" id="{3FCD9830-5FD1-BD44-878B-228BD96CE996}"/>
              </a:ext>
            </a:extLst>
          </p:cNvPr>
          <p:cNvSpPr/>
          <p:nvPr/>
        </p:nvSpPr>
        <p:spPr>
          <a:xfrm>
            <a:off x="1041458" y="2360358"/>
            <a:ext cx="3072188" cy="1029534"/>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noProof="1">
                <a:solidFill>
                  <a:schemeClr val="bg2"/>
                </a:solidFill>
                <a:latin typeface="+mj-lt"/>
                <a:cs typeface="Arial" panose="020B0604020202020204" pitchFamily="34" charset="0"/>
              </a:rPr>
              <a:t>A. </a:t>
            </a:r>
            <a:r>
              <a:rPr lang="nl-NL" sz="2000" noProof="1" smtClean="0">
                <a:solidFill>
                  <a:schemeClr val="bg2"/>
                </a:solidFill>
                <a:latin typeface="+mj-lt"/>
              </a:rPr>
              <a:t>Động cơ hơi nước</a:t>
            </a:r>
            <a:endParaRPr lang="vi-VN" sz="2000" noProof="1">
              <a:solidFill>
                <a:schemeClr val="bg2"/>
              </a:solidFill>
              <a:latin typeface="+mj-lt"/>
              <a:cs typeface="Arial" panose="020B0604020202020204" pitchFamily="34" charset="0"/>
            </a:endParaRPr>
          </a:p>
        </p:txBody>
      </p:sp>
      <p:sp>
        <p:nvSpPr>
          <p:cNvPr id="12" name="Đáp án sai 2">
            <a:extLst>
              <a:ext uri="{FF2B5EF4-FFF2-40B4-BE49-F238E27FC236}">
                <a16:creationId xmlns:a16="http://schemas.microsoft.com/office/drawing/2014/main" id="{6A919885-0285-0403-1E09-FA94D8BC080B}"/>
              </a:ext>
            </a:extLst>
          </p:cNvPr>
          <p:cNvSpPr/>
          <p:nvPr/>
        </p:nvSpPr>
        <p:spPr>
          <a:xfrm>
            <a:off x="1041458" y="3640895"/>
            <a:ext cx="3072188" cy="1029534"/>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noProof="1">
                <a:solidFill>
                  <a:schemeClr val="bg2"/>
                </a:solidFill>
                <a:latin typeface="+mj-lt"/>
                <a:cs typeface="Arial" panose="020B0604020202020204" pitchFamily="34" charset="0"/>
              </a:rPr>
              <a:t>B. </a:t>
            </a:r>
            <a:r>
              <a:rPr lang="nl-NL" sz="2000" noProof="1" smtClean="0">
                <a:solidFill>
                  <a:schemeClr val="bg2"/>
                </a:solidFill>
                <a:latin typeface="+mj-lt"/>
              </a:rPr>
              <a:t>Đầu máy xe lửa</a:t>
            </a:r>
            <a:endParaRPr lang="vi-VN" sz="2000" noProof="1">
              <a:solidFill>
                <a:schemeClr val="bg2"/>
              </a:solidFill>
              <a:latin typeface="+mj-lt"/>
              <a:cs typeface="Arial" panose="020B0604020202020204" pitchFamily="34" charset="0"/>
            </a:endParaRPr>
          </a:p>
        </p:txBody>
      </p:sp>
      <p:sp>
        <p:nvSpPr>
          <p:cNvPr id="13" name="Đáp án sai 3">
            <a:extLst>
              <a:ext uri="{FF2B5EF4-FFF2-40B4-BE49-F238E27FC236}">
                <a16:creationId xmlns:a16="http://schemas.microsoft.com/office/drawing/2014/main" id="{2E7D83A4-3758-8699-4DD0-010A80780539}"/>
              </a:ext>
            </a:extLst>
          </p:cNvPr>
          <p:cNvSpPr/>
          <p:nvPr/>
        </p:nvSpPr>
        <p:spPr>
          <a:xfrm>
            <a:off x="5020081" y="2360358"/>
            <a:ext cx="3072188" cy="1029534"/>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noProof="1">
                <a:solidFill>
                  <a:schemeClr val="bg2"/>
                </a:solidFill>
                <a:latin typeface="+mj-lt"/>
                <a:cs typeface="Arial" panose="020B0604020202020204" pitchFamily="34" charset="0"/>
              </a:rPr>
              <a:t>C. </a:t>
            </a:r>
            <a:r>
              <a:rPr lang="nl-NL" sz="2000" dirty="0" smtClean="0">
                <a:solidFill>
                  <a:schemeClr val="bg2"/>
                </a:solidFill>
                <a:latin typeface="+mj-lt"/>
              </a:rPr>
              <a:t>Máy kéo sợi</a:t>
            </a:r>
            <a:endParaRPr lang="vi-VN" sz="2000" noProof="1">
              <a:solidFill>
                <a:schemeClr val="bg2"/>
              </a:solidFill>
              <a:latin typeface="+mj-lt"/>
              <a:cs typeface="Arial" panose="020B0604020202020204" pitchFamily="34" charset="0"/>
            </a:endParaRPr>
          </a:p>
        </p:txBody>
      </p:sp>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66242" y="2923374"/>
            <a:ext cx="680166" cy="592019"/>
          </a:xfrm>
          <a:prstGeom prst="rect">
            <a:avLst/>
          </a:prstGeom>
        </p:spPr>
      </p:pic>
      <p:pic>
        <p:nvPicPr>
          <p:cNvPr id="15" name="Picture 14">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835909" y="4363409"/>
            <a:ext cx="677836" cy="603890"/>
          </a:xfrm>
          <a:prstGeom prst="rect">
            <a:avLst/>
          </a:prstGeom>
        </p:spPr>
      </p:pic>
      <p:pic>
        <p:nvPicPr>
          <p:cNvPr id="16"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835909" y="2934437"/>
            <a:ext cx="677836" cy="603890"/>
          </a:xfrm>
          <a:prstGeom prst="rect">
            <a:avLst/>
          </a:prstGeom>
        </p:spPr>
      </p:pic>
      <p:pic>
        <p:nvPicPr>
          <p:cNvPr id="17"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784524" y="4366384"/>
            <a:ext cx="677836" cy="603890"/>
          </a:xfrm>
          <a:prstGeom prst="rect">
            <a:avLst/>
          </a:prstGeom>
        </p:spPr>
      </p:pic>
    </p:spTree>
    <p:extLst>
      <p:ext uri="{BB962C8B-B14F-4D97-AF65-F5344CB8AC3E}">
        <p14:creationId xmlns:p14="http://schemas.microsoft.com/office/powerpoint/2010/main" val="117647788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downLeft)">
                                      <p:cBhvr>
                                        <p:cTn id="11" dur="500"/>
                                        <p:tgtEl>
                                          <p:spTgt spid="11"/>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trips(downLeft)">
                                      <p:cBhvr>
                                        <p:cTn id="19" dur="500"/>
                                        <p:tgtEl>
                                          <p:spTgt spid="13"/>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strips(down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0"/>
                                        </p:tgtEl>
                                        <p:attrNameLst>
                                          <p:attrName>fillcolor</p:attrName>
                                        </p:attrNameLst>
                                      </p:cBhvr>
                                      <p:to>
                                        <a:srgbClr val="FA4843"/>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26" presetClass="emph" presetSubtype="0" repeatCount="4000" fill="hold" grpId="1" nodeType="withEffect">
                                  <p:stCondLst>
                                    <p:cond delay="0"/>
                                  </p:stCondLst>
                                  <p:childTnLst>
                                    <p:animEffect transition="out" filter="fade">
                                      <p:cBhvr>
                                        <p:cTn id="34" dur="500" tmFilter="0, 0; .2, .5; .8, .5; 1, 0"/>
                                        <p:tgtEl>
                                          <p:spTgt spid="10"/>
                                        </p:tgtEl>
                                      </p:cBhvr>
                                    </p:animEffect>
                                    <p:animScale>
                                      <p:cBhvr>
                                        <p:cTn id="35"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1"/>
                                        </p:tgtEl>
                                        <p:attrNameLst>
                                          <p:attrName>fillcolor</p:attrName>
                                        </p:attrNameLst>
                                      </p:cBhvr>
                                      <p:to>
                                        <a:srgbClr val="FA4843"/>
                                      </p:to>
                                    </p:animClr>
                                    <p:set>
                                      <p:cBhvr>
                                        <p:cTn id="41" dur="500" fill="hold"/>
                                        <p:tgtEl>
                                          <p:spTgt spid="11"/>
                                        </p:tgtEl>
                                        <p:attrNameLst>
                                          <p:attrName>fill.type</p:attrName>
                                        </p:attrNameLst>
                                      </p:cBhvr>
                                      <p:to>
                                        <p:strVal val="solid"/>
                                      </p:to>
                                    </p:set>
                                    <p:set>
                                      <p:cBhvr>
                                        <p:cTn id="42" dur="500" fill="hold"/>
                                        <p:tgtEl>
                                          <p:spTgt spid="11"/>
                                        </p:tgtEl>
                                        <p:attrNameLst>
                                          <p:attrName>fill.on</p:attrName>
                                        </p:attrNameLst>
                                      </p:cBhvr>
                                      <p:to>
                                        <p:strVal val="true"/>
                                      </p:to>
                                    </p:set>
                                  </p:childTnLst>
                                </p:cTn>
                              </p:par>
                              <p:par>
                                <p:cTn id="43" presetID="1" presetClass="entr" presetSubtype="0" fill="hold" nodeType="withEffect">
                                  <p:stCondLst>
                                    <p:cond delay="0"/>
                                  </p:stCondLst>
                                  <p:childTnLst>
                                    <p:set>
                                      <p:cBhvr>
                                        <p:cTn id="44" dur="1" fill="hold">
                                          <p:stCondLst>
                                            <p:cond delay="9"/>
                                          </p:stCondLst>
                                        </p:cTn>
                                        <p:tgtEl>
                                          <p:spTgt spid="16"/>
                                        </p:tgtEl>
                                        <p:attrNameLst>
                                          <p:attrName>style.visibility</p:attrName>
                                        </p:attrNameLst>
                                      </p:cBhvr>
                                      <p:to>
                                        <p:strVal val="visible"/>
                                      </p:to>
                                    </p:set>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12"/>
                                        </p:tgtEl>
                                        <p:attrNameLst>
                                          <p:attrName>fillcolor</p:attrName>
                                        </p:attrNameLst>
                                      </p:cBhvr>
                                      <p:to>
                                        <a:srgbClr val="FA4843"/>
                                      </p:to>
                                    </p:animClr>
                                    <p:set>
                                      <p:cBhvr>
                                        <p:cTn id="53" dur="500" fill="hold"/>
                                        <p:tgtEl>
                                          <p:spTgt spid="12"/>
                                        </p:tgtEl>
                                        <p:attrNameLst>
                                          <p:attrName>fill.type</p:attrName>
                                        </p:attrNameLst>
                                      </p:cBhvr>
                                      <p:to>
                                        <p:strVal val="solid"/>
                                      </p:to>
                                    </p:set>
                                    <p:set>
                                      <p:cBhvr>
                                        <p:cTn id="54" dur="500" fill="hold"/>
                                        <p:tgtEl>
                                          <p:spTgt spid="12"/>
                                        </p:tgtEl>
                                        <p:attrNameLst>
                                          <p:attrName>fill.on</p:attrName>
                                        </p:attrNameLst>
                                      </p:cBhvr>
                                      <p:to>
                                        <p:strVal val="true"/>
                                      </p:to>
                                    </p:set>
                                  </p:childTnLst>
                                </p:cTn>
                              </p:par>
                              <p:par>
                                <p:cTn id="55" presetID="1" presetClass="entr" presetSubtype="0" fill="hold" nodeType="withEffect">
                                  <p:stCondLst>
                                    <p:cond delay="0"/>
                                  </p:stCondLst>
                                  <p:childTnLst>
                                    <p:set>
                                      <p:cBhvr>
                                        <p:cTn id="56" dur="1" fill="hold">
                                          <p:stCondLst>
                                            <p:cond delay="9"/>
                                          </p:stCondLst>
                                        </p:cTn>
                                        <p:tgtEl>
                                          <p:spTgt spid="15"/>
                                        </p:tgtEl>
                                        <p:attrNameLst>
                                          <p:attrName>style.visibility</p:attrName>
                                        </p:attrNameLst>
                                      </p:cBhvr>
                                      <p:to>
                                        <p:strVal val="visible"/>
                                      </p:to>
                                    </p:set>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3"/>
                                        </p:tgtEl>
                                        <p:attrNameLst>
                                          <p:attrName>fillcolor</p:attrName>
                                        </p:attrNameLst>
                                      </p:cBhvr>
                                      <p:to>
                                        <a:srgbClr val="92D050"/>
                                      </p:to>
                                    </p:animClr>
                                    <p:set>
                                      <p:cBhvr>
                                        <p:cTn id="65" dur="500" fill="hold"/>
                                        <p:tgtEl>
                                          <p:spTgt spid="13"/>
                                        </p:tgtEl>
                                        <p:attrNameLst>
                                          <p:attrName>fill.type</p:attrName>
                                        </p:attrNameLst>
                                      </p:cBhvr>
                                      <p:to>
                                        <p:strVal val="solid"/>
                                      </p:to>
                                    </p:set>
                                    <p:set>
                                      <p:cBhvr>
                                        <p:cTn id="66" dur="500" fill="hold"/>
                                        <p:tgtEl>
                                          <p:spTgt spid="13"/>
                                        </p:tgtEl>
                                        <p:attrNameLst>
                                          <p:attrName>fill.on</p:attrName>
                                        </p:attrNameLst>
                                      </p:cBhvr>
                                      <p:to>
                                        <p:strVal val="true"/>
                                      </p:to>
                                    </p:set>
                                  </p:childTnLst>
                                </p:cTn>
                              </p:par>
                              <p:par>
                                <p:cTn id="67" presetID="1" presetClass="entr" presetSubtype="0" fill="hold" nodeType="withEffect">
                                  <p:stCondLst>
                                    <p:cond delay="0"/>
                                  </p:stCondLst>
                                  <p:childTnLst>
                                    <p:set>
                                      <p:cBhvr>
                                        <p:cTn id="68" dur="1" fill="hold">
                                          <p:stCondLst>
                                            <p:cond delay="9"/>
                                          </p:stCondLst>
                                        </p:cTn>
                                        <p:tgtEl>
                                          <p:spTgt spid="14"/>
                                        </p:tgtEl>
                                        <p:attrNameLst>
                                          <p:attrName>style.visibility</p:attrName>
                                        </p:attrNameLst>
                                      </p:cBhvr>
                                      <p:to>
                                        <p:strVal val="visible"/>
                                      </p:to>
                                    </p:set>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13"/>
                                        </p:tgtEl>
                                      </p:cBhvr>
                                    </p:animEffect>
                                    <p:animScale>
                                      <p:cBhvr>
                                        <p:cTn id="71" dur="250" autoRev="1" fill="hold"/>
                                        <p:tgtEl>
                                          <p:spTgt spid="13"/>
                                        </p:tgtEl>
                                      </p:cBhvr>
                                      <p:by x="105000" y="105000"/>
                                    </p:animScale>
                                  </p:childTnLst>
                                </p:cTn>
                              </p:par>
                            </p:childTnLst>
                          </p:cTn>
                        </p:par>
                      </p:childTnLst>
                    </p:cTn>
                  </p:par>
                </p:childTnLst>
              </p:cTn>
              <p:nextCondLst>
                <p:cond evt="onClick" delay="0">
                  <p:tgtEl>
                    <p:spTgt spid="13"/>
                  </p:tgtEl>
                </p:cond>
              </p:nextCondLst>
            </p:seq>
          </p:childTnLst>
        </p:cTn>
      </p:par>
    </p:tnLst>
    <p:bldLst>
      <p:bldP spid="9" grpId="0"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3364E24-D033-45D5-9BAC-03F94A34CC39}"/>
              </a:ext>
            </a:extLst>
          </p:cNvPr>
          <p:cNvSpPr txBox="1"/>
          <p:nvPr/>
        </p:nvSpPr>
        <p:spPr>
          <a:xfrm>
            <a:off x="-1" y="251244"/>
            <a:ext cx="9144000" cy="584775"/>
          </a:xfrm>
          <a:prstGeom prst="rect">
            <a:avLst/>
          </a:prstGeom>
          <a:noFill/>
        </p:spPr>
        <p:txBody>
          <a:bodyPr wrap="square" rtlCol="0">
            <a:spAutoFit/>
          </a:bodyPr>
          <a:lstStyle/>
          <a:p>
            <a:pPr algn="ctr"/>
            <a:r>
              <a:rPr lang="en-US" sz="3200" b="1" dirty="0" smtClean="0">
                <a:solidFill>
                  <a:schemeClr val="tx1">
                    <a:lumMod val="75000"/>
                  </a:schemeClr>
                </a:solidFill>
              </a:rPr>
              <a:t>LUYỆN TẬP</a:t>
            </a:r>
            <a:endParaRPr lang="en-US" sz="3200" b="1" dirty="0">
              <a:solidFill>
                <a:schemeClr val="tx1">
                  <a:lumMod val="75000"/>
                </a:schemeClr>
              </a:solidFill>
            </a:endParaRPr>
          </a:p>
        </p:txBody>
      </p:sp>
      <p:sp>
        <p:nvSpPr>
          <p:cNvPr id="9" name="Câu hỏi">
            <a:extLst>
              <a:ext uri="{FF2B5EF4-FFF2-40B4-BE49-F238E27FC236}">
                <a16:creationId xmlns:a16="http://schemas.microsoft.com/office/drawing/2014/main" id="{4ADFFF1A-F500-CC57-185E-00F4826D0836}"/>
              </a:ext>
            </a:extLst>
          </p:cNvPr>
          <p:cNvSpPr/>
          <p:nvPr/>
        </p:nvSpPr>
        <p:spPr>
          <a:xfrm>
            <a:off x="1041458" y="1055693"/>
            <a:ext cx="7050811" cy="1054214"/>
          </a:xfrm>
          <a:prstGeom prst="roundRect">
            <a:avLst/>
          </a:prstGeom>
          <a:solidFill>
            <a:srgbClr val="226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noProof="1" smtClean="0">
                <a:solidFill>
                  <a:schemeClr val="bg1"/>
                </a:solidFill>
                <a:cs typeface="Arial" panose="020B0604020202020204" pitchFamily="34" charset="0"/>
              </a:rPr>
              <a:t>Câu</a:t>
            </a:r>
            <a:r>
              <a:rPr lang="en-US" sz="2000" noProof="1" smtClean="0">
                <a:solidFill>
                  <a:schemeClr val="bg1"/>
                </a:solidFill>
                <a:cs typeface="Arial" panose="020B0604020202020204" pitchFamily="34" charset="0"/>
              </a:rPr>
              <a:t> 5. </a:t>
            </a:r>
            <a:r>
              <a:rPr lang="nl-NL" sz="2000" dirty="0"/>
              <a:t>Năm 1814, G. Xti-phen-xơn (Stephenson) đã chế tạo thành công:</a:t>
            </a:r>
            <a:endParaRPr lang="en-US" sz="2000" dirty="0"/>
          </a:p>
        </p:txBody>
      </p:sp>
      <p:sp>
        <p:nvSpPr>
          <p:cNvPr id="10" name="Đáp án đúng">
            <a:extLst>
              <a:ext uri="{FF2B5EF4-FFF2-40B4-BE49-F238E27FC236}">
                <a16:creationId xmlns:a16="http://schemas.microsoft.com/office/drawing/2014/main" id="{8B66CBE4-2DB9-BCF7-D1C4-281B894BFE17}"/>
              </a:ext>
            </a:extLst>
          </p:cNvPr>
          <p:cNvSpPr/>
          <p:nvPr/>
        </p:nvSpPr>
        <p:spPr>
          <a:xfrm>
            <a:off x="5020081" y="3720889"/>
            <a:ext cx="3072188" cy="949540"/>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noProof="1">
                <a:solidFill>
                  <a:schemeClr val="bg2"/>
                </a:solidFill>
                <a:latin typeface="+mj-lt"/>
                <a:cs typeface="Arial" panose="020B0604020202020204" pitchFamily="34" charset="0"/>
              </a:rPr>
              <a:t>D. </a:t>
            </a:r>
            <a:r>
              <a:rPr lang="nl-NL" sz="1800" dirty="0" smtClean="0">
                <a:solidFill>
                  <a:schemeClr val="bg2"/>
                </a:solidFill>
                <a:latin typeface="+mj-lt"/>
              </a:rPr>
              <a:t>Máy kéo sợi Gien-ni</a:t>
            </a:r>
            <a:endParaRPr lang="vi-VN" sz="1800" noProof="1">
              <a:solidFill>
                <a:schemeClr val="bg2"/>
              </a:solidFill>
              <a:latin typeface="+mj-lt"/>
              <a:cs typeface="Arial" panose="020B0604020202020204" pitchFamily="34" charset="0"/>
            </a:endParaRPr>
          </a:p>
        </p:txBody>
      </p:sp>
      <p:sp>
        <p:nvSpPr>
          <p:cNvPr id="11" name="Đáp án sai 1">
            <a:extLst>
              <a:ext uri="{FF2B5EF4-FFF2-40B4-BE49-F238E27FC236}">
                <a16:creationId xmlns:a16="http://schemas.microsoft.com/office/drawing/2014/main" id="{3FCD9830-5FD1-BD44-878B-228BD96CE996}"/>
              </a:ext>
            </a:extLst>
          </p:cNvPr>
          <p:cNvSpPr/>
          <p:nvPr/>
        </p:nvSpPr>
        <p:spPr>
          <a:xfrm>
            <a:off x="1041458" y="2440352"/>
            <a:ext cx="3072188" cy="949540"/>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noProof="1">
                <a:solidFill>
                  <a:schemeClr val="bg2"/>
                </a:solidFill>
                <a:latin typeface="+mj-lt"/>
                <a:cs typeface="Arial" panose="020B0604020202020204" pitchFamily="34" charset="0"/>
              </a:rPr>
              <a:t>A. </a:t>
            </a:r>
            <a:r>
              <a:rPr lang="nl-NL" sz="1800" dirty="0" smtClean="0">
                <a:solidFill>
                  <a:schemeClr val="bg2"/>
                </a:solidFill>
                <a:latin typeface="+mj-lt"/>
              </a:rPr>
              <a:t>Máy hơi nước đầu tiên</a:t>
            </a:r>
            <a:endParaRPr lang="vi-VN" sz="1800" noProof="1">
              <a:solidFill>
                <a:schemeClr val="bg2"/>
              </a:solidFill>
              <a:latin typeface="+mj-lt"/>
              <a:cs typeface="Arial" panose="020B0604020202020204" pitchFamily="34" charset="0"/>
            </a:endParaRPr>
          </a:p>
        </p:txBody>
      </p:sp>
      <p:sp>
        <p:nvSpPr>
          <p:cNvPr id="12" name="Đáp án sai 2">
            <a:extLst>
              <a:ext uri="{FF2B5EF4-FFF2-40B4-BE49-F238E27FC236}">
                <a16:creationId xmlns:a16="http://schemas.microsoft.com/office/drawing/2014/main" id="{6A919885-0285-0403-1E09-FA94D8BC080B}"/>
              </a:ext>
            </a:extLst>
          </p:cNvPr>
          <p:cNvSpPr/>
          <p:nvPr/>
        </p:nvSpPr>
        <p:spPr>
          <a:xfrm>
            <a:off x="1041458" y="3720889"/>
            <a:ext cx="3072188" cy="949540"/>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noProof="1">
                <a:solidFill>
                  <a:schemeClr val="bg2"/>
                </a:solidFill>
                <a:latin typeface="+mj-lt"/>
                <a:cs typeface="Arial" panose="020B0604020202020204" pitchFamily="34" charset="0"/>
              </a:rPr>
              <a:t>B. </a:t>
            </a:r>
            <a:r>
              <a:rPr lang="nl-NL" sz="1800" noProof="1" smtClean="0">
                <a:solidFill>
                  <a:schemeClr val="bg2"/>
                </a:solidFill>
                <a:latin typeface="+mj-lt"/>
              </a:rPr>
              <a:t>Đầu máy xe lửa đầu tiên</a:t>
            </a:r>
            <a:endParaRPr lang="vi-VN" sz="1800" noProof="1">
              <a:solidFill>
                <a:schemeClr val="bg2"/>
              </a:solidFill>
              <a:latin typeface="+mj-lt"/>
              <a:cs typeface="Arial" panose="020B0604020202020204" pitchFamily="34" charset="0"/>
            </a:endParaRPr>
          </a:p>
        </p:txBody>
      </p:sp>
      <p:sp>
        <p:nvSpPr>
          <p:cNvPr id="13" name="Đáp án sai 3">
            <a:extLst>
              <a:ext uri="{FF2B5EF4-FFF2-40B4-BE49-F238E27FC236}">
                <a16:creationId xmlns:a16="http://schemas.microsoft.com/office/drawing/2014/main" id="{2E7D83A4-3758-8699-4DD0-010A80780539}"/>
              </a:ext>
            </a:extLst>
          </p:cNvPr>
          <p:cNvSpPr/>
          <p:nvPr/>
        </p:nvSpPr>
        <p:spPr>
          <a:xfrm>
            <a:off x="5020081" y="2440352"/>
            <a:ext cx="3072188" cy="949540"/>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1800" noProof="1">
                <a:solidFill>
                  <a:schemeClr val="bg2"/>
                </a:solidFill>
                <a:latin typeface="+mj-lt"/>
                <a:cs typeface="Arial" panose="020B0604020202020204" pitchFamily="34" charset="0"/>
              </a:rPr>
              <a:t>C. </a:t>
            </a:r>
            <a:r>
              <a:rPr lang="nl-NL" sz="1800" dirty="0" smtClean="0">
                <a:solidFill>
                  <a:schemeClr val="bg2"/>
                </a:solidFill>
                <a:latin typeface="+mj-lt"/>
              </a:rPr>
              <a:t>Máy kéo sợi chạy bằng sức nước</a:t>
            </a:r>
            <a:endParaRPr lang="vi-VN" sz="1800" noProof="1">
              <a:solidFill>
                <a:schemeClr val="bg2"/>
              </a:solidFill>
              <a:latin typeface="+mj-lt"/>
              <a:cs typeface="Arial" panose="020B0604020202020204" pitchFamily="34" charset="0"/>
            </a:endParaRPr>
          </a:p>
        </p:txBody>
      </p:sp>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73563" y="4195659"/>
            <a:ext cx="680166" cy="592019"/>
          </a:xfrm>
          <a:prstGeom prst="rect">
            <a:avLst/>
          </a:prstGeom>
        </p:spPr>
      </p:pic>
      <p:pic>
        <p:nvPicPr>
          <p:cNvPr id="15" name="Picture 14">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753351" y="4304500"/>
            <a:ext cx="677836" cy="603890"/>
          </a:xfrm>
          <a:prstGeom prst="rect">
            <a:avLst/>
          </a:prstGeom>
        </p:spPr>
      </p:pic>
      <p:pic>
        <p:nvPicPr>
          <p:cNvPr id="16"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753351" y="2915122"/>
            <a:ext cx="677836" cy="603890"/>
          </a:xfrm>
          <a:prstGeom prst="rect">
            <a:avLst/>
          </a:prstGeom>
        </p:spPr>
      </p:pic>
      <p:pic>
        <p:nvPicPr>
          <p:cNvPr id="17"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894163" y="2920517"/>
            <a:ext cx="677836" cy="603890"/>
          </a:xfrm>
          <a:prstGeom prst="rect">
            <a:avLst/>
          </a:prstGeom>
        </p:spPr>
      </p:pic>
    </p:spTree>
    <p:extLst>
      <p:ext uri="{BB962C8B-B14F-4D97-AF65-F5344CB8AC3E}">
        <p14:creationId xmlns:p14="http://schemas.microsoft.com/office/powerpoint/2010/main" val="64147243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downLeft)">
                                      <p:cBhvr>
                                        <p:cTn id="11" dur="500"/>
                                        <p:tgtEl>
                                          <p:spTgt spid="11"/>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trips(downLeft)">
                                      <p:cBhvr>
                                        <p:cTn id="19" dur="500"/>
                                        <p:tgtEl>
                                          <p:spTgt spid="13"/>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strips(down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0"/>
                                        </p:tgtEl>
                                        <p:attrNameLst>
                                          <p:attrName>fillcolor</p:attrName>
                                        </p:attrNameLst>
                                      </p:cBhvr>
                                      <p:to>
                                        <a:srgbClr val="FA4843"/>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1" presetClass="entr" presetSubtype="0" fill="hold" nodeType="withEffect">
                                  <p:stCondLst>
                                    <p:cond delay="0"/>
                                  </p:stCondLst>
                                  <p:childTnLst>
                                    <p:set>
                                      <p:cBhvr>
                                        <p:cTn id="32" dur="1" fill="hold">
                                          <p:stCondLst>
                                            <p:cond delay="9"/>
                                          </p:stCondLst>
                                        </p:cTn>
                                        <p:tgtEl>
                                          <p:spTgt spid="15"/>
                                        </p:tgtEl>
                                        <p:attrNameLst>
                                          <p:attrName>style.visibility</p:attrName>
                                        </p:attrNameLst>
                                      </p:cBhvr>
                                      <p:to>
                                        <p:strVal val="visible"/>
                                      </p:to>
                                    </p:set>
                                  </p:childTnLst>
                                </p:cTn>
                              </p:par>
                              <p:par>
                                <p:cTn id="33" presetID="26" presetClass="emph" presetSubtype="0" repeatCount="4000" fill="hold" grpId="1" nodeType="withEffect">
                                  <p:stCondLst>
                                    <p:cond delay="0"/>
                                  </p:stCondLst>
                                  <p:childTnLst>
                                    <p:animEffect transition="out" filter="fade">
                                      <p:cBhvr>
                                        <p:cTn id="34" dur="500" tmFilter="0, 0; .2, .5; .8, .5; 1, 0"/>
                                        <p:tgtEl>
                                          <p:spTgt spid="10"/>
                                        </p:tgtEl>
                                      </p:cBhvr>
                                    </p:animEffect>
                                    <p:animScale>
                                      <p:cBhvr>
                                        <p:cTn id="35"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1"/>
                                        </p:tgtEl>
                                        <p:attrNameLst>
                                          <p:attrName>fillcolor</p:attrName>
                                        </p:attrNameLst>
                                      </p:cBhvr>
                                      <p:to>
                                        <a:srgbClr val="FA4843"/>
                                      </p:to>
                                    </p:animClr>
                                    <p:set>
                                      <p:cBhvr>
                                        <p:cTn id="41" dur="500" fill="hold"/>
                                        <p:tgtEl>
                                          <p:spTgt spid="11"/>
                                        </p:tgtEl>
                                        <p:attrNameLst>
                                          <p:attrName>fill.type</p:attrName>
                                        </p:attrNameLst>
                                      </p:cBhvr>
                                      <p:to>
                                        <p:strVal val="solid"/>
                                      </p:to>
                                    </p:set>
                                    <p:set>
                                      <p:cBhvr>
                                        <p:cTn id="42" dur="500" fill="hold"/>
                                        <p:tgtEl>
                                          <p:spTgt spid="11"/>
                                        </p:tgtEl>
                                        <p:attrNameLst>
                                          <p:attrName>fill.on</p:attrName>
                                        </p:attrNameLst>
                                      </p:cBhvr>
                                      <p:to>
                                        <p:strVal val="tru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12"/>
                                        </p:tgtEl>
                                        <p:attrNameLst>
                                          <p:attrName>fillcolor</p:attrName>
                                        </p:attrNameLst>
                                      </p:cBhvr>
                                      <p:to>
                                        <a:srgbClr val="92D050"/>
                                      </p:to>
                                    </p:animClr>
                                    <p:set>
                                      <p:cBhvr>
                                        <p:cTn id="53" dur="500" fill="hold"/>
                                        <p:tgtEl>
                                          <p:spTgt spid="12"/>
                                        </p:tgtEl>
                                        <p:attrNameLst>
                                          <p:attrName>fill.type</p:attrName>
                                        </p:attrNameLst>
                                      </p:cBhvr>
                                      <p:to>
                                        <p:strVal val="solid"/>
                                      </p:to>
                                    </p:set>
                                    <p:set>
                                      <p:cBhvr>
                                        <p:cTn id="54" dur="500" fill="hold"/>
                                        <p:tgtEl>
                                          <p:spTgt spid="12"/>
                                        </p:tgtEl>
                                        <p:attrNameLst>
                                          <p:attrName>fill.on</p:attrName>
                                        </p:attrNameLst>
                                      </p:cBhvr>
                                      <p:to>
                                        <p:strVal val="true"/>
                                      </p:to>
                                    </p:set>
                                  </p:childTnLst>
                                </p:cTn>
                              </p:par>
                              <p:par>
                                <p:cTn id="55" presetID="1" presetClass="entr" presetSubtype="0" fill="hold" nodeType="withEffect">
                                  <p:stCondLst>
                                    <p:cond delay="0"/>
                                  </p:stCondLst>
                                  <p:childTnLst>
                                    <p:set>
                                      <p:cBhvr>
                                        <p:cTn id="56" dur="1" fill="hold">
                                          <p:stCondLst>
                                            <p:cond delay="9"/>
                                          </p:stCondLst>
                                        </p:cTn>
                                        <p:tgtEl>
                                          <p:spTgt spid="14"/>
                                        </p:tgtEl>
                                        <p:attrNameLst>
                                          <p:attrName>style.visibility</p:attrName>
                                        </p:attrNameLst>
                                      </p:cBhvr>
                                      <p:to>
                                        <p:strVal val="visible"/>
                                      </p:to>
                                    </p:set>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3"/>
                                        </p:tgtEl>
                                        <p:attrNameLst>
                                          <p:attrName>fillcolor</p:attrName>
                                        </p:attrNameLst>
                                      </p:cBhvr>
                                      <p:to>
                                        <a:srgbClr val="FA4843"/>
                                      </p:to>
                                    </p:animClr>
                                    <p:set>
                                      <p:cBhvr>
                                        <p:cTn id="65" dur="500" fill="hold"/>
                                        <p:tgtEl>
                                          <p:spTgt spid="13"/>
                                        </p:tgtEl>
                                        <p:attrNameLst>
                                          <p:attrName>fill.type</p:attrName>
                                        </p:attrNameLst>
                                      </p:cBhvr>
                                      <p:to>
                                        <p:strVal val="solid"/>
                                      </p:to>
                                    </p:set>
                                    <p:set>
                                      <p:cBhvr>
                                        <p:cTn id="66" dur="500" fill="hold"/>
                                        <p:tgtEl>
                                          <p:spTgt spid="13"/>
                                        </p:tgtEl>
                                        <p:attrNameLst>
                                          <p:attrName>fill.on</p:attrName>
                                        </p:attrNameLst>
                                      </p:cBhvr>
                                      <p:to>
                                        <p:strVal val="true"/>
                                      </p:to>
                                    </p:set>
                                  </p:childTnLst>
                                </p:cTn>
                              </p:par>
                              <p:par>
                                <p:cTn id="67" presetID="1" presetClass="entr" presetSubtype="0" fill="hold" nodeType="withEffect">
                                  <p:stCondLst>
                                    <p:cond delay="0"/>
                                  </p:stCondLst>
                                  <p:childTnLst>
                                    <p:set>
                                      <p:cBhvr>
                                        <p:cTn id="68" dur="1" fill="hold">
                                          <p:stCondLst>
                                            <p:cond delay="9"/>
                                          </p:stCondLst>
                                        </p:cTn>
                                        <p:tgtEl>
                                          <p:spTgt spid="16"/>
                                        </p:tgtEl>
                                        <p:attrNameLst>
                                          <p:attrName>style.visibility</p:attrName>
                                        </p:attrNameLst>
                                      </p:cBhvr>
                                      <p:to>
                                        <p:strVal val="visible"/>
                                      </p:to>
                                    </p:set>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13"/>
                                        </p:tgtEl>
                                      </p:cBhvr>
                                    </p:animEffect>
                                    <p:animScale>
                                      <p:cBhvr>
                                        <p:cTn id="71" dur="250" autoRev="1" fill="hold"/>
                                        <p:tgtEl>
                                          <p:spTgt spid="13"/>
                                        </p:tgtEl>
                                      </p:cBhvr>
                                      <p:by x="105000" y="105000"/>
                                    </p:animScale>
                                  </p:childTnLst>
                                </p:cTn>
                              </p:par>
                            </p:childTnLst>
                          </p:cTn>
                        </p:par>
                      </p:childTnLst>
                    </p:cTn>
                  </p:par>
                </p:childTnLst>
              </p:cTn>
              <p:nextCondLst>
                <p:cond evt="onClick" delay="0">
                  <p:tgtEl>
                    <p:spTgt spid="13"/>
                  </p:tgtEl>
                </p:cond>
              </p:nextCondLst>
            </p:seq>
          </p:childTnLst>
        </p:cTn>
      </p:par>
    </p:tnLst>
    <p:bldLst>
      <p:bldP spid="9" grpId="0"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78031" y="1183643"/>
            <a:ext cx="7569778" cy="2273701"/>
          </a:xfrm>
          <a:prstGeom prst="roundRect">
            <a:avLst/>
          </a:prstGeom>
          <a:solidFill>
            <a:schemeClr val="bg1"/>
          </a:solidFill>
          <a:ln w="28575">
            <a:solidFill>
              <a:srgbClr val="44645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err="1">
                <a:solidFill>
                  <a:schemeClr val="bg2"/>
                </a:solidFill>
              </a:rPr>
              <a:t>Hãy</a:t>
            </a:r>
            <a:r>
              <a:rPr lang="en-US" sz="1800" dirty="0">
                <a:solidFill>
                  <a:schemeClr val="bg2"/>
                </a:solidFill>
              </a:rPr>
              <a:t> </a:t>
            </a:r>
            <a:r>
              <a:rPr lang="en-US" sz="1800" dirty="0" err="1">
                <a:solidFill>
                  <a:schemeClr val="bg2"/>
                </a:solidFill>
              </a:rPr>
              <a:t>làm</a:t>
            </a:r>
            <a:r>
              <a:rPr lang="en-US" sz="1800" dirty="0">
                <a:solidFill>
                  <a:schemeClr val="bg2"/>
                </a:solidFill>
              </a:rPr>
              <a:t> </a:t>
            </a:r>
            <a:r>
              <a:rPr lang="en-US" sz="1800" dirty="0" err="1">
                <a:solidFill>
                  <a:schemeClr val="bg2"/>
                </a:solidFill>
              </a:rPr>
              <a:t>sáng</a:t>
            </a:r>
            <a:r>
              <a:rPr lang="en-US" sz="1800" dirty="0">
                <a:solidFill>
                  <a:schemeClr val="bg2"/>
                </a:solidFill>
              </a:rPr>
              <a:t> </a:t>
            </a:r>
            <a:r>
              <a:rPr lang="en-US" sz="1800" dirty="0" err="1">
                <a:solidFill>
                  <a:schemeClr val="bg2"/>
                </a:solidFill>
              </a:rPr>
              <a:t>tỏ</a:t>
            </a:r>
            <a:r>
              <a:rPr lang="en-US" sz="1800" dirty="0">
                <a:solidFill>
                  <a:schemeClr val="bg2"/>
                </a:solidFill>
              </a:rPr>
              <a:t> </a:t>
            </a:r>
            <a:r>
              <a:rPr lang="en-US" sz="1800" dirty="0" err="1">
                <a:solidFill>
                  <a:schemeClr val="bg2"/>
                </a:solidFill>
              </a:rPr>
              <a:t>nhận</a:t>
            </a:r>
            <a:r>
              <a:rPr lang="en-US" sz="1800" dirty="0">
                <a:solidFill>
                  <a:schemeClr val="bg2"/>
                </a:solidFill>
              </a:rPr>
              <a:t> </a:t>
            </a:r>
            <a:r>
              <a:rPr lang="en-US" sz="1800" dirty="0" err="1">
                <a:solidFill>
                  <a:schemeClr val="bg2"/>
                </a:solidFill>
              </a:rPr>
              <a:t>định</a:t>
            </a:r>
            <a:r>
              <a:rPr lang="en-US" sz="1800" dirty="0">
                <a:solidFill>
                  <a:schemeClr val="bg2"/>
                </a:solidFill>
              </a:rPr>
              <a:t> </a:t>
            </a:r>
            <a:r>
              <a:rPr lang="en-US" sz="1800" dirty="0" err="1">
                <a:solidFill>
                  <a:schemeClr val="bg2"/>
                </a:solidFill>
              </a:rPr>
              <a:t>của</a:t>
            </a:r>
            <a:r>
              <a:rPr lang="en-US" sz="1800" dirty="0">
                <a:solidFill>
                  <a:schemeClr val="bg2"/>
                </a:solidFill>
              </a:rPr>
              <a:t> </a:t>
            </a:r>
            <a:r>
              <a:rPr lang="en-US" sz="1800" dirty="0" err="1">
                <a:solidFill>
                  <a:schemeClr val="bg2"/>
                </a:solidFill>
              </a:rPr>
              <a:t>Cờ-lau</a:t>
            </a:r>
            <a:r>
              <a:rPr lang="en-US" sz="1800" dirty="0">
                <a:solidFill>
                  <a:schemeClr val="bg2"/>
                </a:solidFill>
              </a:rPr>
              <a:t> </a:t>
            </a:r>
            <a:r>
              <a:rPr lang="en-US" sz="1800" dirty="0" err="1">
                <a:solidFill>
                  <a:schemeClr val="bg2"/>
                </a:solidFill>
              </a:rPr>
              <a:t>Xva-bơ</a:t>
            </a:r>
            <a:r>
              <a:rPr lang="en-US" sz="1800" dirty="0">
                <a:solidFill>
                  <a:schemeClr val="bg2"/>
                </a:solidFill>
              </a:rPr>
              <a:t>: “</a:t>
            </a:r>
            <a:r>
              <a:rPr lang="en-US" sz="1800" dirty="0" err="1">
                <a:solidFill>
                  <a:schemeClr val="bg2"/>
                </a:solidFill>
              </a:rPr>
              <a:t>Cách</a:t>
            </a:r>
            <a:r>
              <a:rPr lang="en-US" sz="1800" dirty="0">
                <a:solidFill>
                  <a:schemeClr val="bg2"/>
                </a:solidFill>
              </a:rPr>
              <a:t> </a:t>
            </a:r>
            <a:r>
              <a:rPr lang="en-US" sz="1800" dirty="0" err="1">
                <a:solidFill>
                  <a:schemeClr val="bg2"/>
                </a:solidFill>
              </a:rPr>
              <a:t>mạng</a:t>
            </a:r>
            <a:r>
              <a:rPr lang="en-US" sz="1800" dirty="0">
                <a:solidFill>
                  <a:schemeClr val="bg2"/>
                </a:solidFill>
              </a:rPr>
              <a:t> </a:t>
            </a:r>
            <a:r>
              <a:rPr lang="en-US" sz="1800" dirty="0" err="1">
                <a:solidFill>
                  <a:schemeClr val="bg2"/>
                </a:solidFill>
              </a:rPr>
              <a:t>công</a:t>
            </a:r>
            <a:r>
              <a:rPr lang="en-US" sz="1800" dirty="0">
                <a:solidFill>
                  <a:schemeClr val="bg2"/>
                </a:solidFill>
              </a:rPr>
              <a:t> </a:t>
            </a:r>
            <a:r>
              <a:rPr lang="en-US" sz="1800" dirty="0" err="1">
                <a:solidFill>
                  <a:schemeClr val="bg2"/>
                </a:solidFill>
              </a:rPr>
              <a:t>nghiệp</a:t>
            </a:r>
            <a:r>
              <a:rPr lang="en-US" sz="1800" dirty="0">
                <a:solidFill>
                  <a:schemeClr val="bg2"/>
                </a:solidFill>
              </a:rPr>
              <a:t> </a:t>
            </a:r>
            <a:r>
              <a:rPr lang="en-US" sz="1800" dirty="0" err="1">
                <a:solidFill>
                  <a:schemeClr val="bg2"/>
                </a:solidFill>
              </a:rPr>
              <a:t>lần</a:t>
            </a:r>
            <a:r>
              <a:rPr lang="en-US" sz="1800" dirty="0">
                <a:solidFill>
                  <a:schemeClr val="bg2"/>
                </a:solidFill>
              </a:rPr>
              <a:t> </a:t>
            </a:r>
            <a:r>
              <a:rPr lang="en-US" sz="1800" dirty="0" err="1">
                <a:solidFill>
                  <a:schemeClr val="bg2"/>
                </a:solidFill>
              </a:rPr>
              <a:t>thứ</a:t>
            </a:r>
            <a:r>
              <a:rPr lang="en-US" sz="1800" dirty="0">
                <a:solidFill>
                  <a:schemeClr val="bg2"/>
                </a:solidFill>
              </a:rPr>
              <a:t> </a:t>
            </a:r>
            <a:r>
              <a:rPr lang="en-US" sz="1800" dirty="0" err="1">
                <a:solidFill>
                  <a:schemeClr val="bg2"/>
                </a:solidFill>
              </a:rPr>
              <a:t>nhất</a:t>
            </a:r>
            <a:r>
              <a:rPr lang="en-US" sz="1800" dirty="0">
                <a:solidFill>
                  <a:schemeClr val="bg2"/>
                </a:solidFill>
              </a:rPr>
              <a:t> </a:t>
            </a:r>
            <a:r>
              <a:rPr lang="en-US" sz="1800" dirty="0" err="1">
                <a:solidFill>
                  <a:schemeClr val="bg2"/>
                </a:solidFill>
              </a:rPr>
              <a:t>sử</a:t>
            </a:r>
            <a:r>
              <a:rPr lang="en-US" sz="1800" dirty="0">
                <a:solidFill>
                  <a:schemeClr val="bg2"/>
                </a:solidFill>
              </a:rPr>
              <a:t> </a:t>
            </a:r>
            <a:r>
              <a:rPr lang="en-US" sz="1800" dirty="0" err="1">
                <a:solidFill>
                  <a:schemeClr val="bg2"/>
                </a:solidFill>
              </a:rPr>
              <a:t>dụng</a:t>
            </a:r>
            <a:r>
              <a:rPr lang="en-US" sz="1800" dirty="0">
                <a:solidFill>
                  <a:schemeClr val="bg2"/>
                </a:solidFill>
              </a:rPr>
              <a:t> </a:t>
            </a:r>
            <a:r>
              <a:rPr lang="en-US" sz="1800" dirty="0" err="1">
                <a:solidFill>
                  <a:schemeClr val="bg2"/>
                </a:solidFill>
              </a:rPr>
              <a:t>năng</a:t>
            </a:r>
            <a:r>
              <a:rPr lang="en-US" sz="1800" dirty="0">
                <a:solidFill>
                  <a:schemeClr val="bg2"/>
                </a:solidFill>
              </a:rPr>
              <a:t> </a:t>
            </a:r>
            <a:r>
              <a:rPr lang="en-US" sz="1800" dirty="0" err="1">
                <a:solidFill>
                  <a:schemeClr val="bg2"/>
                </a:solidFill>
              </a:rPr>
              <a:t>lượng</a:t>
            </a:r>
            <a:r>
              <a:rPr lang="en-US" sz="1800" dirty="0">
                <a:solidFill>
                  <a:schemeClr val="bg2"/>
                </a:solidFill>
              </a:rPr>
              <a:t> </a:t>
            </a:r>
            <a:r>
              <a:rPr lang="en-US" sz="1800" dirty="0" err="1">
                <a:solidFill>
                  <a:schemeClr val="bg2"/>
                </a:solidFill>
              </a:rPr>
              <a:t>nước</a:t>
            </a:r>
            <a:r>
              <a:rPr lang="en-US" sz="1800" dirty="0">
                <a:solidFill>
                  <a:schemeClr val="bg2"/>
                </a:solidFill>
              </a:rPr>
              <a:t> </a:t>
            </a:r>
            <a:r>
              <a:rPr lang="en-US" sz="1800" dirty="0" err="1">
                <a:solidFill>
                  <a:schemeClr val="bg2"/>
                </a:solidFill>
              </a:rPr>
              <a:t>và</a:t>
            </a:r>
            <a:r>
              <a:rPr lang="en-US" sz="1800" dirty="0">
                <a:solidFill>
                  <a:schemeClr val="bg2"/>
                </a:solidFill>
              </a:rPr>
              <a:t> </a:t>
            </a:r>
            <a:r>
              <a:rPr lang="en-US" sz="1800" dirty="0" err="1">
                <a:solidFill>
                  <a:schemeClr val="bg2"/>
                </a:solidFill>
              </a:rPr>
              <a:t>hơi</a:t>
            </a:r>
            <a:r>
              <a:rPr lang="en-US" sz="1800" dirty="0">
                <a:solidFill>
                  <a:schemeClr val="bg2"/>
                </a:solidFill>
              </a:rPr>
              <a:t> </a:t>
            </a:r>
            <a:r>
              <a:rPr lang="en-US" sz="1800" dirty="0" err="1">
                <a:solidFill>
                  <a:schemeClr val="bg2"/>
                </a:solidFill>
              </a:rPr>
              <a:t>nước</a:t>
            </a:r>
            <a:r>
              <a:rPr lang="en-US" sz="1800" dirty="0">
                <a:solidFill>
                  <a:schemeClr val="bg2"/>
                </a:solidFill>
              </a:rPr>
              <a:t> </a:t>
            </a:r>
            <a:r>
              <a:rPr lang="en-US" sz="1800" dirty="0" err="1">
                <a:solidFill>
                  <a:schemeClr val="bg2"/>
                </a:solidFill>
              </a:rPr>
              <a:t>để</a:t>
            </a:r>
            <a:r>
              <a:rPr lang="en-US" sz="1800" dirty="0">
                <a:solidFill>
                  <a:schemeClr val="bg2"/>
                </a:solidFill>
              </a:rPr>
              <a:t> </a:t>
            </a:r>
            <a:r>
              <a:rPr lang="en-US" sz="1800" dirty="0" err="1">
                <a:solidFill>
                  <a:schemeClr val="bg2"/>
                </a:solidFill>
              </a:rPr>
              <a:t>cơ</a:t>
            </a:r>
            <a:r>
              <a:rPr lang="en-US" sz="1800" dirty="0">
                <a:solidFill>
                  <a:schemeClr val="bg2"/>
                </a:solidFill>
              </a:rPr>
              <a:t> </a:t>
            </a:r>
            <a:r>
              <a:rPr lang="en-US" sz="1800" dirty="0" err="1">
                <a:solidFill>
                  <a:schemeClr val="bg2"/>
                </a:solidFill>
              </a:rPr>
              <a:t>giới</a:t>
            </a:r>
            <a:r>
              <a:rPr lang="en-US" sz="1800" dirty="0">
                <a:solidFill>
                  <a:schemeClr val="bg2"/>
                </a:solidFill>
              </a:rPr>
              <a:t> </a:t>
            </a:r>
            <a:r>
              <a:rPr lang="en-US" sz="1800" dirty="0" err="1">
                <a:solidFill>
                  <a:schemeClr val="bg2"/>
                </a:solidFill>
              </a:rPr>
              <a:t>hóa</a:t>
            </a:r>
            <a:r>
              <a:rPr lang="en-US" sz="1800" dirty="0">
                <a:solidFill>
                  <a:schemeClr val="bg2"/>
                </a:solidFill>
              </a:rPr>
              <a:t> </a:t>
            </a:r>
            <a:r>
              <a:rPr lang="en-US" sz="1800" dirty="0" err="1">
                <a:solidFill>
                  <a:schemeClr val="bg2"/>
                </a:solidFill>
              </a:rPr>
              <a:t>sản</a:t>
            </a:r>
            <a:r>
              <a:rPr lang="en-US" sz="1800" dirty="0">
                <a:solidFill>
                  <a:schemeClr val="bg2"/>
                </a:solidFill>
              </a:rPr>
              <a:t> </a:t>
            </a:r>
            <a:r>
              <a:rPr lang="en-US" sz="1800" dirty="0" err="1">
                <a:solidFill>
                  <a:schemeClr val="bg2"/>
                </a:solidFill>
              </a:rPr>
              <a:t>xuất</a:t>
            </a:r>
            <a:r>
              <a:rPr lang="en-US" sz="1800" dirty="0">
                <a:solidFill>
                  <a:schemeClr val="bg2"/>
                </a:solidFill>
              </a:rPr>
              <a:t>. </a:t>
            </a:r>
            <a:r>
              <a:rPr lang="en-US" sz="1800" dirty="0" err="1">
                <a:solidFill>
                  <a:schemeClr val="bg2"/>
                </a:solidFill>
              </a:rPr>
              <a:t>Cuộc</a:t>
            </a:r>
            <a:r>
              <a:rPr lang="en-US" sz="1800" dirty="0">
                <a:solidFill>
                  <a:schemeClr val="bg2"/>
                </a:solidFill>
              </a:rPr>
              <a:t> </a:t>
            </a:r>
            <a:r>
              <a:rPr lang="en-US" sz="1800" dirty="0" err="1">
                <a:solidFill>
                  <a:schemeClr val="bg2"/>
                </a:solidFill>
              </a:rPr>
              <a:t>cách</a:t>
            </a:r>
            <a:r>
              <a:rPr lang="en-US" sz="1800" dirty="0">
                <a:solidFill>
                  <a:schemeClr val="bg2"/>
                </a:solidFill>
              </a:rPr>
              <a:t> </a:t>
            </a:r>
            <a:r>
              <a:rPr lang="en-US" sz="1800" dirty="0" err="1">
                <a:solidFill>
                  <a:schemeClr val="bg2"/>
                </a:solidFill>
              </a:rPr>
              <a:t>mạng</a:t>
            </a:r>
            <a:r>
              <a:rPr lang="en-US" sz="1800" dirty="0">
                <a:solidFill>
                  <a:schemeClr val="bg2"/>
                </a:solidFill>
              </a:rPr>
              <a:t> </a:t>
            </a:r>
            <a:r>
              <a:rPr lang="en-US" sz="1800" dirty="0" err="1">
                <a:solidFill>
                  <a:schemeClr val="bg2"/>
                </a:solidFill>
              </a:rPr>
              <a:t>công</a:t>
            </a:r>
            <a:r>
              <a:rPr lang="en-US" sz="1800" dirty="0">
                <a:solidFill>
                  <a:schemeClr val="bg2"/>
                </a:solidFill>
              </a:rPr>
              <a:t> </a:t>
            </a:r>
            <a:r>
              <a:rPr lang="en-US" sz="1800" dirty="0" err="1">
                <a:solidFill>
                  <a:schemeClr val="bg2"/>
                </a:solidFill>
              </a:rPr>
              <a:t>nghiệp</a:t>
            </a:r>
            <a:r>
              <a:rPr lang="en-US" sz="1800" dirty="0">
                <a:solidFill>
                  <a:schemeClr val="bg2"/>
                </a:solidFill>
              </a:rPr>
              <a:t> </a:t>
            </a:r>
            <a:r>
              <a:rPr lang="en-US" sz="1800" dirty="0" err="1">
                <a:solidFill>
                  <a:schemeClr val="bg2"/>
                </a:solidFill>
              </a:rPr>
              <a:t>lần</a:t>
            </a:r>
            <a:r>
              <a:rPr lang="en-US" sz="1800" dirty="0">
                <a:solidFill>
                  <a:schemeClr val="bg2"/>
                </a:solidFill>
              </a:rPr>
              <a:t> </a:t>
            </a:r>
            <a:r>
              <a:rPr lang="en-US" sz="1800" dirty="0" err="1">
                <a:solidFill>
                  <a:schemeClr val="bg2"/>
                </a:solidFill>
              </a:rPr>
              <a:t>thứ</a:t>
            </a:r>
            <a:r>
              <a:rPr lang="en-US" sz="1800" dirty="0">
                <a:solidFill>
                  <a:schemeClr val="bg2"/>
                </a:solidFill>
              </a:rPr>
              <a:t> </a:t>
            </a:r>
            <a:r>
              <a:rPr lang="en-US" sz="1800" dirty="0" err="1">
                <a:solidFill>
                  <a:schemeClr val="bg2"/>
                </a:solidFill>
              </a:rPr>
              <a:t>hai</a:t>
            </a:r>
            <a:r>
              <a:rPr lang="en-US" sz="1800" dirty="0">
                <a:solidFill>
                  <a:schemeClr val="bg2"/>
                </a:solidFill>
              </a:rPr>
              <a:t> </a:t>
            </a:r>
            <a:r>
              <a:rPr lang="en-US" sz="1800" dirty="0" err="1">
                <a:solidFill>
                  <a:schemeClr val="bg2"/>
                </a:solidFill>
              </a:rPr>
              <a:t>diễn</a:t>
            </a:r>
            <a:r>
              <a:rPr lang="en-US" sz="1800" dirty="0">
                <a:solidFill>
                  <a:schemeClr val="bg2"/>
                </a:solidFill>
              </a:rPr>
              <a:t> </a:t>
            </a:r>
            <a:r>
              <a:rPr lang="en-US" sz="1800" dirty="0" err="1">
                <a:solidFill>
                  <a:schemeClr val="bg2"/>
                </a:solidFill>
              </a:rPr>
              <a:t>ra</a:t>
            </a:r>
            <a:r>
              <a:rPr lang="en-US" sz="1800" dirty="0">
                <a:solidFill>
                  <a:schemeClr val="bg2"/>
                </a:solidFill>
              </a:rPr>
              <a:t> </a:t>
            </a:r>
            <a:r>
              <a:rPr lang="en-US" sz="1800" dirty="0" err="1">
                <a:solidFill>
                  <a:schemeClr val="bg2"/>
                </a:solidFill>
              </a:rPr>
              <a:t>nhờ</a:t>
            </a:r>
            <a:r>
              <a:rPr lang="en-US" sz="1800" dirty="0">
                <a:solidFill>
                  <a:schemeClr val="bg2"/>
                </a:solidFill>
              </a:rPr>
              <a:t> </a:t>
            </a:r>
            <a:r>
              <a:rPr lang="en-US" sz="1800" dirty="0" err="1">
                <a:solidFill>
                  <a:schemeClr val="bg2"/>
                </a:solidFill>
              </a:rPr>
              <a:t>ứng</a:t>
            </a:r>
            <a:r>
              <a:rPr lang="en-US" sz="1800" dirty="0">
                <a:solidFill>
                  <a:schemeClr val="bg2"/>
                </a:solidFill>
              </a:rPr>
              <a:t> </a:t>
            </a:r>
            <a:r>
              <a:rPr lang="en-US" sz="1800" dirty="0" err="1">
                <a:solidFill>
                  <a:schemeClr val="bg2"/>
                </a:solidFill>
              </a:rPr>
              <a:t>dụng</a:t>
            </a:r>
            <a:r>
              <a:rPr lang="en-US" sz="1800" dirty="0">
                <a:solidFill>
                  <a:schemeClr val="bg2"/>
                </a:solidFill>
              </a:rPr>
              <a:t> </a:t>
            </a:r>
            <a:r>
              <a:rPr lang="en-US" sz="1800" dirty="0" err="1">
                <a:solidFill>
                  <a:schemeClr val="bg2"/>
                </a:solidFill>
              </a:rPr>
              <a:t>điện</a:t>
            </a:r>
            <a:r>
              <a:rPr lang="en-US" sz="1800" dirty="0">
                <a:solidFill>
                  <a:schemeClr val="bg2"/>
                </a:solidFill>
              </a:rPr>
              <a:t> </a:t>
            </a:r>
            <a:r>
              <a:rPr lang="en-US" sz="1800" dirty="0" err="1">
                <a:solidFill>
                  <a:schemeClr val="bg2"/>
                </a:solidFill>
              </a:rPr>
              <a:t>năng</a:t>
            </a:r>
            <a:r>
              <a:rPr lang="en-US" sz="1800" dirty="0">
                <a:solidFill>
                  <a:schemeClr val="bg2"/>
                </a:solidFill>
              </a:rPr>
              <a:t> </a:t>
            </a:r>
            <a:r>
              <a:rPr lang="en-US" sz="1800" dirty="0" err="1">
                <a:solidFill>
                  <a:schemeClr val="bg2"/>
                </a:solidFill>
              </a:rPr>
              <a:t>để</a:t>
            </a:r>
            <a:r>
              <a:rPr lang="en-US" sz="1800" dirty="0">
                <a:solidFill>
                  <a:schemeClr val="bg2"/>
                </a:solidFill>
              </a:rPr>
              <a:t> </a:t>
            </a:r>
            <a:r>
              <a:rPr lang="en-US" sz="1800" dirty="0" err="1">
                <a:solidFill>
                  <a:schemeClr val="bg2"/>
                </a:solidFill>
              </a:rPr>
              <a:t>sản</a:t>
            </a:r>
            <a:r>
              <a:rPr lang="en-US" sz="1800" dirty="0">
                <a:solidFill>
                  <a:schemeClr val="bg2"/>
                </a:solidFill>
              </a:rPr>
              <a:t> </a:t>
            </a:r>
            <a:r>
              <a:rPr lang="en-US" sz="1800" dirty="0" err="1">
                <a:solidFill>
                  <a:schemeClr val="bg2"/>
                </a:solidFill>
              </a:rPr>
              <a:t>xuất</a:t>
            </a:r>
            <a:r>
              <a:rPr lang="en-US" sz="1800" dirty="0">
                <a:solidFill>
                  <a:schemeClr val="bg2"/>
                </a:solidFill>
              </a:rPr>
              <a:t> </a:t>
            </a:r>
            <a:r>
              <a:rPr lang="en-US" sz="1800" dirty="0" err="1">
                <a:solidFill>
                  <a:schemeClr val="bg2"/>
                </a:solidFill>
              </a:rPr>
              <a:t>hàng</a:t>
            </a:r>
            <a:r>
              <a:rPr lang="en-US" sz="1800" dirty="0">
                <a:solidFill>
                  <a:schemeClr val="bg2"/>
                </a:solidFill>
              </a:rPr>
              <a:t> </a:t>
            </a:r>
            <a:r>
              <a:rPr lang="en-US" sz="1800" dirty="0" err="1">
                <a:solidFill>
                  <a:schemeClr val="bg2"/>
                </a:solidFill>
              </a:rPr>
              <a:t>loạt</a:t>
            </a:r>
            <a:r>
              <a:rPr lang="en-US" sz="1800" dirty="0">
                <a:solidFill>
                  <a:schemeClr val="bg2"/>
                </a:solidFill>
              </a:rPr>
              <a:t>”.</a:t>
            </a:r>
          </a:p>
        </p:txBody>
      </p:sp>
      <p:sp>
        <p:nvSpPr>
          <p:cNvPr id="14" name="TextBox 13">
            <a:extLst>
              <a:ext uri="{FF2B5EF4-FFF2-40B4-BE49-F238E27FC236}">
                <a16:creationId xmlns:a16="http://schemas.microsoft.com/office/drawing/2014/main" id="{43364E24-D033-45D5-9BAC-03F94A34CC39}"/>
              </a:ext>
            </a:extLst>
          </p:cNvPr>
          <p:cNvSpPr txBox="1"/>
          <p:nvPr/>
        </p:nvSpPr>
        <p:spPr>
          <a:xfrm>
            <a:off x="-1" y="251244"/>
            <a:ext cx="9144000" cy="584775"/>
          </a:xfrm>
          <a:prstGeom prst="rect">
            <a:avLst/>
          </a:prstGeom>
          <a:noFill/>
        </p:spPr>
        <p:txBody>
          <a:bodyPr wrap="square" rtlCol="0">
            <a:spAutoFit/>
          </a:bodyPr>
          <a:lstStyle/>
          <a:p>
            <a:pPr algn="ctr"/>
            <a:r>
              <a:rPr lang="en-US" sz="3200" b="1" dirty="0" smtClean="0">
                <a:solidFill>
                  <a:schemeClr val="tx1">
                    <a:lumMod val="75000"/>
                  </a:schemeClr>
                </a:solidFill>
              </a:rPr>
              <a:t>VẬN DỤNG</a:t>
            </a:r>
            <a:endParaRPr lang="en-US" sz="3200" b="1" dirty="0">
              <a:solidFill>
                <a:schemeClr val="tx1">
                  <a:lumMod val="75000"/>
                </a:schemeClr>
              </a:solidFill>
            </a:endParaRPr>
          </a:p>
        </p:txBody>
      </p:sp>
      <p:pic>
        <p:nvPicPr>
          <p:cNvPr id="15"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a:stretch>
            <a:fillRect/>
          </a:stretch>
        </p:blipFill>
        <p:spPr>
          <a:xfrm>
            <a:off x="504880" y="251244"/>
            <a:ext cx="1162862" cy="1162862"/>
          </a:xfrm>
          <a:prstGeom prst="rect">
            <a:avLst/>
          </a:prstGeom>
        </p:spPr>
      </p:pic>
      <p:pic>
        <p:nvPicPr>
          <p:cNvPr id="7" name="Picture 10"/>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867889" y="3167822"/>
            <a:ext cx="3923399" cy="1726295"/>
          </a:xfrm>
          <a:prstGeom prst="rect">
            <a:avLst/>
          </a:prstGeom>
        </p:spPr>
      </p:pic>
    </p:spTree>
    <p:extLst>
      <p:ext uri="{BB962C8B-B14F-4D97-AF65-F5344CB8AC3E}">
        <p14:creationId xmlns:p14="http://schemas.microsoft.com/office/powerpoint/2010/main" val="994779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7">
            <a:extLst>
              <a:ext uri="{FF2B5EF4-FFF2-40B4-BE49-F238E27FC236}">
                <a16:creationId xmlns:a16="http://schemas.microsoft.com/office/drawing/2014/main" id="{B65CB94D-08BE-4AFD-9C01-3D7E648642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2852">
            <a:off x="2257310" y="259004"/>
            <a:ext cx="4729689" cy="1504754"/>
          </a:xfrm>
          <a:prstGeom prst="rect">
            <a:avLst/>
          </a:prstGeom>
        </p:spPr>
      </p:pic>
      <p:sp>
        <p:nvSpPr>
          <p:cNvPr id="20" name="TextBox 19">
            <a:extLst>
              <a:ext uri="{FF2B5EF4-FFF2-40B4-BE49-F238E27FC236}">
                <a16:creationId xmlns:a16="http://schemas.microsoft.com/office/drawing/2014/main" id="{F47F639E-C286-4E63-89C3-625D954EB9C7}"/>
              </a:ext>
            </a:extLst>
          </p:cNvPr>
          <p:cNvSpPr txBox="1"/>
          <p:nvPr/>
        </p:nvSpPr>
        <p:spPr>
          <a:xfrm>
            <a:off x="2286535" y="682291"/>
            <a:ext cx="4458187" cy="400110"/>
          </a:xfrm>
          <a:prstGeom prst="rect">
            <a:avLst/>
          </a:prstGeom>
          <a:noFill/>
        </p:spPr>
        <p:txBody>
          <a:bodyPr wrap="square" rtlCol="0">
            <a:spAutoFit/>
          </a:bodyPr>
          <a:lstStyle/>
          <a:p>
            <a:pPr algn="ctr"/>
            <a:r>
              <a:rPr lang="nl-NL" sz="2000" dirty="0" smtClean="0"/>
              <a:t>Cách mạng </a:t>
            </a:r>
            <a:r>
              <a:rPr lang="nl-NL" sz="2000" dirty="0"/>
              <a:t>công nghiệp lần thứ </a:t>
            </a:r>
            <a:r>
              <a:rPr lang="nl-NL" sz="2000" dirty="0" smtClean="0"/>
              <a:t>nhất</a:t>
            </a:r>
            <a:endParaRPr lang="vi-VN" sz="2000" b="1" dirty="0">
              <a:latin typeface="Arial" panose="020B0604020202020204" pitchFamily="34" charset="0"/>
              <a:cs typeface="Arial" panose="020B0604020202020204" pitchFamily="34" charset="0"/>
            </a:endParaRPr>
          </a:p>
        </p:txBody>
      </p:sp>
      <p:pic>
        <p:nvPicPr>
          <p:cNvPr id="21" name="Picture 18">
            <a:extLst>
              <a:ext uri="{FF2B5EF4-FFF2-40B4-BE49-F238E27FC236}">
                <a16:creationId xmlns:a16="http://schemas.microsoft.com/office/drawing/2014/main" id="{891CC888-6619-4DD5-A680-A8C51DDF76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7582" y="2622075"/>
            <a:ext cx="2775908" cy="2217474"/>
          </a:xfrm>
          <a:prstGeom prst="rect">
            <a:avLst/>
          </a:prstGeom>
        </p:spPr>
      </p:pic>
      <p:cxnSp>
        <p:nvCxnSpPr>
          <p:cNvPr id="22" name="Straight Arrow Connector 21">
            <a:extLst>
              <a:ext uri="{FF2B5EF4-FFF2-40B4-BE49-F238E27FC236}">
                <a16:creationId xmlns:a16="http://schemas.microsoft.com/office/drawing/2014/main" id="{E9DF371E-01BE-420B-A6D8-7055DF1A273C}"/>
              </a:ext>
            </a:extLst>
          </p:cNvPr>
          <p:cNvCxnSpPr>
            <a:cxnSpLocks/>
            <a:stCxn id="19" idx="2"/>
            <a:endCxn id="21" idx="0"/>
          </p:cNvCxnSpPr>
          <p:nvPr/>
        </p:nvCxnSpPr>
        <p:spPr>
          <a:xfrm flipH="1">
            <a:off x="1635536" y="1763632"/>
            <a:ext cx="2972864" cy="858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91435" y="3040616"/>
            <a:ext cx="2519731" cy="1221104"/>
          </a:xfrm>
          <a:prstGeom prst="rect">
            <a:avLst/>
          </a:prstGeom>
        </p:spPr>
        <p:txBody>
          <a:bodyPr wrap="square">
            <a:spAutoFit/>
          </a:bodyPr>
          <a:lstStyle/>
          <a:p>
            <a:pPr algn="ctr">
              <a:lnSpc>
                <a:spcPct val="150000"/>
              </a:lnSpc>
            </a:pPr>
            <a:r>
              <a:rPr lang="en-US" sz="1700" dirty="0" err="1" smtClean="0"/>
              <a:t>Chuyển</a:t>
            </a:r>
            <a:r>
              <a:rPr lang="en-US" sz="1700" dirty="0" smtClean="0"/>
              <a:t> </a:t>
            </a:r>
            <a:r>
              <a:rPr lang="en-US" sz="1700" dirty="0" err="1"/>
              <a:t>từ</a:t>
            </a:r>
            <a:r>
              <a:rPr lang="en-US" sz="1700" dirty="0"/>
              <a:t> </a:t>
            </a:r>
            <a:r>
              <a:rPr lang="en-US" sz="1700" dirty="0" err="1"/>
              <a:t>lao</a:t>
            </a:r>
            <a:r>
              <a:rPr lang="en-US" sz="1700" dirty="0"/>
              <a:t> </a:t>
            </a:r>
            <a:r>
              <a:rPr lang="en-US" sz="1700" dirty="0" err="1"/>
              <a:t>động</a:t>
            </a:r>
            <a:r>
              <a:rPr lang="en-US" sz="1700" dirty="0"/>
              <a:t> </a:t>
            </a:r>
            <a:endParaRPr lang="en-US" sz="1700" dirty="0" smtClean="0"/>
          </a:p>
          <a:p>
            <a:pPr algn="ctr">
              <a:lnSpc>
                <a:spcPct val="150000"/>
              </a:lnSpc>
            </a:pPr>
            <a:r>
              <a:rPr lang="en-US" sz="1700" dirty="0" err="1" smtClean="0"/>
              <a:t>thủ</a:t>
            </a:r>
            <a:r>
              <a:rPr lang="en-US" sz="1700" dirty="0" smtClean="0"/>
              <a:t> </a:t>
            </a:r>
            <a:r>
              <a:rPr lang="en-US" sz="1700" dirty="0" err="1"/>
              <a:t>công</a:t>
            </a:r>
            <a:r>
              <a:rPr lang="en-US" sz="1700" dirty="0"/>
              <a:t> sang </a:t>
            </a:r>
            <a:r>
              <a:rPr lang="en-US" sz="1700" dirty="0" err="1"/>
              <a:t>lao</a:t>
            </a:r>
            <a:r>
              <a:rPr lang="en-US" sz="1700" dirty="0"/>
              <a:t> </a:t>
            </a:r>
            <a:r>
              <a:rPr lang="en-US" sz="1700" dirty="0" err="1"/>
              <a:t>động</a:t>
            </a:r>
            <a:r>
              <a:rPr lang="en-US" sz="1700" dirty="0"/>
              <a:t> </a:t>
            </a:r>
            <a:r>
              <a:rPr lang="en-US" sz="1700" dirty="0" err="1"/>
              <a:t>máy</a:t>
            </a:r>
            <a:r>
              <a:rPr lang="en-US" sz="1700" dirty="0"/>
              <a:t> </a:t>
            </a:r>
            <a:r>
              <a:rPr lang="en-US" sz="1700" dirty="0" err="1"/>
              <a:t>móc</a:t>
            </a:r>
            <a:endParaRPr lang="en-US" sz="1700" dirty="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891CC888-6619-4DD5-A680-A8C51DDF76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191000" y="2622075"/>
            <a:ext cx="2775908" cy="2217474"/>
          </a:xfrm>
          <a:prstGeom prst="rect">
            <a:avLst/>
          </a:prstGeom>
        </p:spPr>
      </p:pic>
      <p:cxnSp>
        <p:nvCxnSpPr>
          <p:cNvPr id="25" name="Straight Arrow Connector 24">
            <a:extLst>
              <a:ext uri="{FF2B5EF4-FFF2-40B4-BE49-F238E27FC236}">
                <a16:creationId xmlns:a16="http://schemas.microsoft.com/office/drawing/2014/main" id="{E9DF371E-01BE-420B-A6D8-7055DF1A273C}"/>
              </a:ext>
            </a:extLst>
          </p:cNvPr>
          <p:cNvCxnSpPr>
            <a:cxnSpLocks/>
            <a:stCxn id="19" idx="2"/>
            <a:endCxn id="24" idx="0"/>
          </p:cNvCxnSpPr>
          <p:nvPr/>
        </p:nvCxnSpPr>
        <p:spPr>
          <a:xfrm flipH="1">
            <a:off x="4578954" y="1763632"/>
            <a:ext cx="29446" cy="858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275094" y="2839407"/>
            <a:ext cx="2606161" cy="1613519"/>
          </a:xfrm>
          <a:prstGeom prst="rect">
            <a:avLst/>
          </a:prstGeom>
        </p:spPr>
        <p:txBody>
          <a:bodyPr wrap="square">
            <a:spAutoFit/>
          </a:bodyPr>
          <a:lstStyle/>
          <a:p>
            <a:pPr algn="ctr">
              <a:lnSpc>
                <a:spcPct val="150000"/>
              </a:lnSpc>
            </a:pPr>
            <a:r>
              <a:rPr lang="en-US" sz="1700" dirty="0" err="1" smtClean="0"/>
              <a:t>Mở</a:t>
            </a:r>
            <a:r>
              <a:rPr lang="en-US" sz="1700" dirty="0" smtClean="0"/>
              <a:t> </a:t>
            </a:r>
            <a:r>
              <a:rPr lang="en-US" sz="1700" dirty="0" err="1"/>
              <a:t>ra</a:t>
            </a:r>
            <a:r>
              <a:rPr lang="en-US" sz="1700" dirty="0"/>
              <a:t> </a:t>
            </a:r>
            <a:r>
              <a:rPr lang="en-US" sz="1700" dirty="0" err="1" smtClean="0"/>
              <a:t>kỷ</a:t>
            </a:r>
            <a:r>
              <a:rPr lang="en-US" sz="1700" dirty="0" smtClean="0"/>
              <a:t> </a:t>
            </a:r>
            <a:r>
              <a:rPr lang="en-US" sz="1700" dirty="0" err="1"/>
              <a:t>nguyên</a:t>
            </a:r>
            <a:r>
              <a:rPr lang="en-US" sz="1700" dirty="0"/>
              <a:t> </a:t>
            </a:r>
            <a:r>
              <a:rPr lang="en-US" sz="1700" dirty="0" err="1"/>
              <a:t>để</a:t>
            </a:r>
            <a:r>
              <a:rPr lang="en-US" sz="1700" dirty="0"/>
              <a:t> </a:t>
            </a:r>
            <a:r>
              <a:rPr lang="en-US" sz="1700" dirty="0" err="1"/>
              <a:t>cơ</a:t>
            </a:r>
            <a:r>
              <a:rPr lang="en-US" sz="1700" dirty="0"/>
              <a:t> </a:t>
            </a:r>
            <a:r>
              <a:rPr lang="en-US" sz="1700" dirty="0" err="1"/>
              <a:t>giới</a:t>
            </a:r>
            <a:r>
              <a:rPr lang="en-US" sz="1700" dirty="0"/>
              <a:t> </a:t>
            </a:r>
            <a:r>
              <a:rPr lang="en-US" sz="1700" dirty="0" err="1"/>
              <a:t>hóa</a:t>
            </a:r>
            <a:r>
              <a:rPr lang="en-US" sz="1700" dirty="0"/>
              <a:t> </a:t>
            </a:r>
            <a:r>
              <a:rPr lang="en-US" sz="1700" dirty="0" err="1"/>
              <a:t>sản</a:t>
            </a:r>
            <a:r>
              <a:rPr lang="en-US" sz="1700" dirty="0"/>
              <a:t> </a:t>
            </a:r>
            <a:r>
              <a:rPr lang="en-US" sz="1700" dirty="0" err="1"/>
              <a:t>xuất</a:t>
            </a:r>
            <a:r>
              <a:rPr lang="en-US" sz="1700" dirty="0"/>
              <a:t> </a:t>
            </a:r>
            <a:r>
              <a:rPr lang="en-US" sz="1700" dirty="0" err="1"/>
              <a:t>bằng</a:t>
            </a:r>
            <a:r>
              <a:rPr lang="en-US" sz="1700" dirty="0"/>
              <a:t> </a:t>
            </a:r>
            <a:r>
              <a:rPr lang="en-US" sz="1700" dirty="0" err="1"/>
              <a:t>việc</a:t>
            </a:r>
            <a:r>
              <a:rPr lang="en-US" sz="1700" dirty="0"/>
              <a:t> </a:t>
            </a:r>
            <a:r>
              <a:rPr lang="en-US" sz="1700" dirty="0" err="1"/>
              <a:t>sử</a:t>
            </a:r>
            <a:r>
              <a:rPr lang="en-US" sz="1700" dirty="0"/>
              <a:t> </a:t>
            </a:r>
            <a:r>
              <a:rPr lang="en-US" sz="1700" dirty="0" err="1"/>
              <a:t>dụng</a:t>
            </a:r>
            <a:r>
              <a:rPr lang="en-US" sz="1700" dirty="0"/>
              <a:t> </a:t>
            </a:r>
            <a:r>
              <a:rPr lang="en-US" sz="1700" dirty="0" err="1"/>
              <a:t>năng</a:t>
            </a:r>
            <a:r>
              <a:rPr lang="en-US" sz="1700" dirty="0"/>
              <a:t> </a:t>
            </a:r>
            <a:r>
              <a:rPr lang="en-US" sz="1700" dirty="0" err="1"/>
              <a:t>lượng</a:t>
            </a:r>
            <a:r>
              <a:rPr lang="en-US" sz="1700" dirty="0"/>
              <a:t> </a:t>
            </a:r>
            <a:r>
              <a:rPr lang="en-US" sz="1700" dirty="0" err="1"/>
              <a:t>nước</a:t>
            </a:r>
            <a:r>
              <a:rPr lang="en-US" sz="1700" dirty="0"/>
              <a:t> </a:t>
            </a:r>
            <a:r>
              <a:rPr lang="en-US" sz="1700" dirty="0" err="1"/>
              <a:t>và</a:t>
            </a:r>
            <a:r>
              <a:rPr lang="en-US" sz="1700" dirty="0"/>
              <a:t> </a:t>
            </a:r>
            <a:r>
              <a:rPr lang="en-US" sz="1700" dirty="0" err="1"/>
              <a:t>hơi</a:t>
            </a:r>
            <a:r>
              <a:rPr lang="en-US" sz="1700" dirty="0"/>
              <a:t> </a:t>
            </a:r>
            <a:r>
              <a:rPr lang="en-US" sz="1700" dirty="0" err="1"/>
              <a:t>nước</a:t>
            </a:r>
            <a:endParaRPr lang="en-US" sz="1700" dirty="0">
              <a:latin typeface="Arial" panose="020B0604020202020204" pitchFamily="34" charset="0"/>
              <a:cs typeface="Arial" panose="020B0604020202020204" pitchFamily="34" charset="0"/>
            </a:endParaRPr>
          </a:p>
        </p:txBody>
      </p:sp>
      <p:pic>
        <p:nvPicPr>
          <p:cNvPr id="27" name="Picture 18">
            <a:extLst>
              <a:ext uri="{FF2B5EF4-FFF2-40B4-BE49-F238E27FC236}">
                <a16:creationId xmlns:a16="http://schemas.microsoft.com/office/drawing/2014/main" id="{891CC888-6619-4DD5-A680-A8C51DDF76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134419" y="2622075"/>
            <a:ext cx="2775908" cy="2217474"/>
          </a:xfrm>
          <a:prstGeom prst="rect">
            <a:avLst/>
          </a:prstGeom>
        </p:spPr>
      </p:pic>
      <p:cxnSp>
        <p:nvCxnSpPr>
          <p:cNvPr id="28" name="Straight Arrow Connector 27">
            <a:extLst>
              <a:ext uri="{FF2B5EF4-FFF2-40B4-BE49-F238E27FC236}">
                <a16:creationId xmlns:a16="http://schemas.microsoft.com/office/drawing/2014/main" id="{E9DF371E-01BE-420B-A6D8-7055DF1A273C}"/>
              </a:ext>
            </a:extLst>
          </p:cNvPr>
          <p:cNvCxnSpPr>
            <a:cxnSpLocks/>
            <a:stCxn id="19" idx="2"/>
            <a:endCxn id="27" idx="0"/>
          </p:cNvCxnSpPr>
          <p:nvPr/>
        </p:nvCxnSpPr>
        <p:spPr>
          <a:xfrm>
            <a:off x="4608400" y="1763632"/>
            <a:ext cx="2913973" cy="858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261055" y="2871331"/>
            <a:ext cx="2481071" cy="1661993"/>
          </a:xfrm>
          <a:prstGeom prst="rect">
            <a:avLst/>
          </a:prstGeom>
        </p:spPr>
        <p:txBody>
          <a:bodyPr wrap="square">
            <a:spAutoFit/>
          </a:bodyPr>
          <a:lstStyle/>
          <a:p>
            <a:pPr algn="ctr">
              <a:lnSpc>
                <a:spcPct val="150000"/>
              </a:lnSpc>
            </a:pPr>
            <a:r>
              <a:rPr lang="en-US" sz="1700" dirty="0" err="1"/>
              <a:t>Tạo</a:t>
            </a:r>
            <a:r>
              <a:rPr lang="en-US" sz="1700" dirty="0"/>
              <a:t> </a:t>
            </a:r>
            <a:r>
              <a:rPr lang="en-US" sz="1700" dirty="0" err="1"/>
              <a:t>nên</a:t>
            </a:r>
            <a:r>
              <a:rPr lang="en-US" sz="1700" dirty="0"/>
              <a:t> </a:t>
            </a:r>
            <a:r>
              <a:rPr lang="en-US" sz="1700" dirty="0" err="1"/>
              <a:t>một</a:t>
            </a:r>
            <a:r>
              <a:rPr lang="en-US" sz="1700" dirty="0"/>
              <a:t> </a:t>
            </a:r>
            <a:r>
              <a:rPr lang="en-US" sz="1700" dirty="0" err="1"/>
              <a:t>động</a:t>
            </a:r>
            <a:r>
              <a:rPr lang="en-US" sz="1700" dirty="0"/>
              <a:t> </a:t>
            </a:r>
            <a:r>
              <a:rPr lang="en-US" sz="1700" dirty="0" err="1"/>
              <a:t>lực</a:t>
            </a:r>
            <a:r>
              <a:rPr lang="en-US" sz="1700" dirty="0"/>
              <a:t> </a:t>
            </a:r>
            <a:r>
              <a:rPr lang="en-US" sz="1700" dirty="0" err="1"/>
              <a:t>phát</a:t>
            </a:r>
            <a:r>
              <a:rPr lang="en-US" sz="1700" dirty="0"/>
              <a:t> </a:t>
            </a:r>
            <a:r>
              <a:rPr lang="en-US" sz="1700" dirty="0" err="1"/>
              <a:t>triển</a:t>
            </a:r>
            <a:r>
              <a:rPr lang="en-US" sz="1700" dirty="0"/>
              <a:t> </a:t>
            </a:r>
            <a:r>
              <a:rPr lang="en-US" sz="1700" dirty="0" err="1"/>
              <a:t>mạnh</a:t>
            </a:r>
            <a:r>
              <a:rPr lang="en-US" sz="1700" dirty="0"/>
              <a:t> </a:t>
            </a:r>
            <a:r>
              <a:rPr lang="en-US" sz="1700" dirty="0" err="1"/>
              <a:t>mẽ</a:t>
            </a:r>
            <a:r>
              <a:rPr lang="en-US" sz="1700" dirty="0"/>
              <a:t> </a:t>
            </a:r>
            <a:r>
              <a:rPr lang="en-US" sz="1700" dirty="0" err="1"/>
              <a:t>đối</a:t>
            </a:r>
            <a:r>
              <a:rPr lang="en-US" sz="1700" dirty="0"/>
              <a:t> </a:t>
            </a:r>
            <a:r>
              <a:rPr lang="en-US" sz="1700" dirty="0" err="1"/>
              <a:t>với</a:t>
            </a:r>
            <a:r>
              <a:rPr lang="en-US" sz="1700" dirty="0"/>
              <a:t> </a:t>
            </a:r>
            <a:r>
              <a:rPr lang="en-US" sz="1700" dirty="0" err="1"/>
              <a:t>nền</a:t>
            </a:r>
            <a:r>
              <a:rPr lang="en-US" sz="1700" dirty="0"/>
              <a:t> </a:t>
            </a:r>
            <a:r>
              <a:rPr lang="en-US" sz="1700" dirty="0" err="1"/>
              <a:t>công</a:t>
            </a:r>
            <a:r>
              <a:rPr lang="en-US" sz="1700" dirty="0"/>
              <a:t> </a:t>
            </a:r>
            <a:r>
              <a:rPr lang="en-US" sz="1700" dirty="0" err="1"/>
              <a:t>nghiệp</a:t>
            </a:r>
            <a:r>
              <a:rPr lang="en-US" sz="1700" dirty="0"/>
              <a:t> </a:t>
            </a:r>
            <a:r>
              <a:rPr lang="en-US" sz="1700" dirty="0" err="1"/>
              <a:t>và</a:t>
            </a:r>
            <a:r>
              <a:rPr lang="en-US" sz="1700" dirty="0"/>
              <a:t> </a:t>
            </a:r>
            <a:r>
              <a:rPr lang="en-US" sz="1700" dirty="0" err="1"/>
              <a:t>nền</a:t>
            </a:r>
            <a:r>
              <a:rPr lang="en-US" sz="1700" dirty="0"/>
              <a:t> </a:t>
            </a:r>
            <a:r>
              <a:rPr lang="en-US" sz="1700" dirty="0" err="1"/>
              <a:t>kinh</a:t>
            </a:r>
            <a:r>
              <a:rPr lang="en-US" sz="1700" dirty="0"/>
              <a:t> </a:t>
            </a:r>
            <a:r>
              <a:rPr lang="en-US" sz="1700" dirty="0" err="1" smtClean="0"/>
              <a:t>tế</a:t>
            </a:r>
            <a:endParaRPr lang="en-US"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578286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up)">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par>
                                <p:cTn id="34" presetID="16" presetClass="entr" presetSubtype="21"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up)">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inVertical)">
                                      <p:cBhvr>
                                        <p:cTn id="46" dur="500"/>
                                        <p:tgtEl>
                                          <p:spTgt spid="29"/>
                                        </p:tgtEl>
                                      </p:cBhvr>
                                    </p:animEffect>
                                  </p:childTnLst>
                                </p:cTn>
                              </p:par>
                              <p:par>
                                <p:cTn id="47" presetID="16" presetClass="entr" presetSubtype="21"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6" grpId="0"/>
      <p:bldP spid="2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7">
            <a:extLst>
              <a:ext uri="{FF2B5EF4-FFF2-40B4-BE49-F238E27FC236}">
                <a16:creationId xmlns:a16="http://schemas.microsoft.com/office/drawing/2014/main" id="{B65CB94D-08BE-4AFD-9C01-3D7E648642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2852">
            <a:off x="2236528" y="259004"/>
            <a:ext cx="4729689" cy="1504754"/>
          </a:xfrm>
          <a:prstGeom prst="rect">
            <a:avLst/>
          </a:prstGeom>
        </p:spPr>
      </p:pic>
      <p:sp>
        <p:nvSpPr>
          <p:cNvPr id="20" name="TextBox 19">
            <a:extLst>
              <a:ext uri="{FF2B5EF4-FFF2-40B4-BE49-F238E27FC236}">
                <a16:creationId xmlns:a16="http://schemas.microsoft.com/office/drawing/2014/main" id="{F47F639E-C286-4E63-89C3-625D954EB9C7}"/>
              </a:ext>
            </a:extLst>
          </p:cNvPr>
          <p:cNvSpPr txBox="1"/>
          <p:nvPr/>
        </p:nvSpPr>
        <p:spPr>
          <a:xfrm>
            <a:off x="2265753" y="682291"/>
            <a:ext cx="4458187" cy="400110"/>
          </a:xfrm>
          <a:prstGeom prst="rect">
            <a:avLst/>
          </a:prstGeom>
          <a:noFill/>
        </p:spPr>
        <p:txBody>
          <a:bodyPr wrap="square" rtlCol="0">
            <a:spAutoFit/>
          </a:bodyPr>
          <a:lstStyle/>
          <a:p>
            <a:pPr algn="ctr"/>
            <a:r>
              <a:rPr lang="nl-NL" sz="2000" dirty="0" smtClean="0"/>
              <a:t>Cách mạng </a:t>
            </a:r>
            <a:r>
              <a:rPr lang="nl-NL" sz="2000" dirty="0"/>
              <a:t>công nghiệp lần thứ </a:t>
            </a:r>
            <a:r>
              <a:rPr lang="nl-NL" sz="2000" dirty="0" smtClean="0"/>
              <a:t>hai</a:t>
            </a:r>
            <a:endParaRPr lang="vi-VN" sz="2000" b="1" dirty="0">
              <a:latin typeface="Arial" panose="020B0604020202020204" pitchFamily="34" charset="0"/>
              <a:cs typeface="Arial" panose="020B0604020202020204" pitchFamily="34" charset="0"/>
            </a:endParaRPr>
          </a:p>
        </p:txBody>
      </p:sp>
      <p:pic>
        <p:nvPicPr>
          <p:cNvPr id="21" name="Picture 18">
            <a:extLst>
              <a:ext uri="{FF2B5EF4-FFF2-40B4-BE49-F238E27FC236}">
                <a16:creationId xmlns:a16="http://schemas.microsoft.com/office/drawing/2014/main" id="{891CC888-6619-4DD5-A680-A8C51DDF76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26800" y="2622075"/>
            <a:ext cx="3318500" cy="2217474"/>
          </a:xfrm>
          <a:prstGeom prst="rect">
            <a:avLst/>
          </a:prstGeom>
        </p:spPr>
      </p:pic>
      <p:cxnSp>
        <p:nvCxnSpPr>
          <p:cNvPr id="22" name="Straight Arrow Connector 21">
            <a:extLst>
              <a:ext uri="{FF2B5EF4-FFF2-40B4-BE49-F238E27FC236}">
                <a16:creationId xmlns:a16="http://schemas.microsoft.com/office/drawing/2014/main" id="{E9DF371E-01BE-420B-A6D8-7055DF1A273C}"/>
              </a:ext>
            </a:extLst>
          </p:cNvPr>
          <p:cNvCxnSpPr>
            <a:cxnSpLocks/>
            <a:stCxn id="19" idx="2"/>
            <a:endCxn id="21" idx="0"/>
          </p:cNvCxnSpPr>
          <p:nvPr/>
        </p:nvCxnSpPr>
        <p:spPr>
          <a:xfrm flipH="1">
            <a:off x="1614754" y="1763632"/>
            <a:ext cx="2972864" cy="858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2607" y="2885503"/>
            <a:ext cx="2940138" cy="1569660"/>
          </a:xfrm>
          <a:prstGeom prst="rect">
            <a:avLst/>
          </a:prstGeom>
        </p:spPr>
        <p:txBody>
          <a:bodyPr wrap="square">
            <a:spAutoFit/>
          </a:bodyPr>
          <a:lstStyle/>
          <a:p>
            <a:pPr algn="ctr">
              <a:lnSpc>
                <a:spcPct val="150000"/>
              </a:lnSpc>
            </a:pPr>
            <a:r>
              <a:rPr lang="en-US" sz="1600" dirty="0" err="1"/>
              <a:t>B</a:t>
            </a:r>
            <a:r>
              <a:rPr lang="en-US" sz="1600" dirty="0" err="1" smtClean="0"/>
              <a:t>iết</a:t>
            </a:r>
            <a:r>
              <a:rPr lang="en-US" sz="1600" dirty="0" smtClean="0"/>
              <a:t> </a:t>
            </a:r>
            <a:r>
              <a:rPr lang="en-US" sz="1600" dirty="0" err="1"/>
              <a:t>sử</a:t>
            </a:r>
            <a:r>
              <a:rPr lang="en-US" sz="1600" dirty="0"/>
              <a:t> </a:t>
            </a:r>
            <a:r>
              <a:rPr lang="en-US" sz="1600" dirty="0" err="1"/>
              <a:t>dụng</a:t>
            </a:r>
            <a:r>
              <a:rPr lang="en-US" sz="1600" dirty="0"/>
              <a:t> </a:t>
            </a:r>
            <a:r>
              <a:rPr lang="en-US" sz="1600" dirty="0" err="1"/>
              <a:t>năng</a:t>
            </a:r>
            <a:r>
              <a:rPr lang="en-US" sz="1600" dirty="0"/>
              <a:t> </a:t>
            </a:r>
            <a:r>
              <a:rPr lang="en-US" sz="1600" dirty="0" err="1"/>
              <a:t>lượng</a:t>
            </a:r>
            <a:r>
              <a:rPr lang="en-US" sz="1600" dirty="0"/>
              <a:t> </a:t>
            </a:r>
            <a:r>
              <a:rPr lang="en-US" sz="1600" dirty="0" err="1"/>
              <a:t>điện</a:t>
            </a:r>
            <a:r>
              <a:rPr lang="en-US" sz="1600" dirty="0"/>
              <a:t> </a:t>
            </a:r>
            <a:r>
              <a:rPr lang="en-US" sz="1600" dirty="0" err="1"/>
              <a:t>và</a:t>
            </a:r>
            <a:r>
              <a:rPr lang="en-US" sz="1600" dirty="0"/>
              <a:t> </a:t>
            </a:r>
            <a:r>
              <a:rPr lang="en-US" sz="1600" dirty="0" err="1"/>
              <a:t>động</a:t>
            </a:r>
            <a:r>
              <a:rPr lang="en-US" sz="1600" dirty="0"/>
              <a:t> </a:t>
            </a:r>
            <a:r>
              <a:rPr lang="en-US" sz="1600" dirty="0" err="1"/>
              <a:t>cơ</a:t>
            </a:r>
            <a:r>
              <a:rPr lang="en-US" sz="1600" dirty="0"/>
              <a:t> </a:t>
            </a:r>
            <a:r>
              <a:rPr lang="en-US" sz="1600" dirty="0" err="1"/>
              <a:t>điện</a:t>
            </a:r>
            <a:r>
              <a:rPr lang="en-US" sz="1600" dirty="0"/>
              <a:t> </a:t>
            </a:r>
            <a:r>
              <a:rPr lang="en-US" sz="1600" dirty="0" err="1"/>
              <a:t>để</a:t>
            </a:r>
            <a:r>
              <a:rPr lang="en-US" sz="1600" dirty="0"/>
              <a:t> </a:t>
            </a:r>
            <a:r>
              <a:rPr lang="en-US" sz="1600" dirty="0" err="1"/>
              <a:t>tạo</a:t>
            </a:r>
            <a:r>
              <a:rPr lang="en-US" sz="1600" dirty="0"/>
              <a:t> </a:t>
            </a:r>
            <a:r>
              <a:rPr lang="en-US" sz="1600" dirty="0" err="1"/>
              <a:t>ra</a:t>
            </a:r>
            <a:r>
              <a:rPr lang="en-US" sz="1600" dirty="0"/>
              <a:t> </a:t>
            </a:r>
            <a:r>
              <a:rPr lang="en-US" sz="1600" dirty="0" err="1"/>
              <a:t>dây</a:t>
            </a:r>
            <a:r>
              <a:rPr lang="en-US" sz="1600" dirty="0"/>
              <a:t> </a:t>
            </a:r>
            <a:r>
              <a:rPr lang="en-US" sz="1600" dirty="0" err="1"/>
              <a:t>chuyền</a:t>
            </a:r>
            <a:r>
              <a:rPr lang="en-US" sz="1600" dirty="0"/>
              <a:t> </a:t>
            </a:r>
            <a:r>
              <a:rPr lang="en-US" sz="1600" dirty="0" err="1"/>
              <a:t>sản</a:t>
            </a:r>
            <a:r>
              <a:rPr lang="en-US" sz="1600" dirty="0"/>
              <a:t> </a:t>
            </a:r>
            <a:r>
              <a:rPr lang="en-US" sz="1600" dirty="0" err="1"/>
              <a:t>xuất</a:t>
            </a:r>
            <a:r>
              <a:rPr lang="en-US" sz="1600" dirty="0"/>
              <a:t> </a:t>
            </a:r>
            <a:r>
              <a:rPr lang="en-US" sz="1600" dirty="0" err="1"/>
              <a:t>chuyên</a:t>
            </a:r>
            <a:r>
              <a:rPr lang="en-US" sz="1600" dirty="0"/>
              <a:t> </a:t>
            </a:r>
            <a:r>
              <a:rPr lang="en-US" sz="1600" dirty="0" err="1"/>
              <a:t>môn</a:t>
            </a:r>
            <a:r>
              <a:rPr lang="en-US" sz="1600" dirty="0"/>
              <a:t> </a:t>
            </a:r>
            <a:r>
              <a:rPr lang="en-US" sz="1600" dirty="0" err="1"/>
              <a:t>hóa</a:t>
            </a:r>
            <a:r>
              <a:rPr lang="en-US" sz="1600" dirty="0"/>
              <a:t> </a:t>
            </a:r>
            <a:r>
              <a:rPr lang="en-US" sz="1600" dirty="0" err="1" smtClean="0"/>
              <a:t>cao</a:t>
            </a:r>
            <a:r>
              <a:rPr lang="en-US" sz="1600" dirty="0" smtClean="0"/>
              <a:t>, </a:t>
            </a:r>
            <a:r>
              <a:rPr lang="en-US" sz="1600" dirty="0" err="1" smtClean="0"/>
              <a:t>sản</a:t>
            </a:r>
            <a:r>
              <a:rPr lang="en-US" sz="1600" dirty="0" smtClean="0"/>
              <a:t> </a:t>
            </a:r>
            <a:r>
              <a:rPr lang="en-US" sz="1600" dirty="0" err="1" smtClean="0"/>
              <a:t>xuất</a:t>
            </a:r>
            <a:r>
              <a:rPr lang="en-US" sz="1600" dirty="0" smtClean="0"/>
              <a:t> </a:t>
            </a:r>
            <a:r>
              <a:rPr lang="en-US" sz="1600" dirty="0" err="1" smtClean="0"/>
              <a:t>hàng</a:t>
            </a:r>
            <a:r>
              <a:rPr lang="en-US" sz="1600" dirty="0" smtClean="0"/>
              <a:t> </a:t>
            </a:r>
            <a:r>
              <a:rPr lang="en-US" sz="1600" dirty="0" err="1" smtClean="0"/>
              <a:t>loạt</a:t>
            </a:r>
            <a:endParaRPr lang="en-US" sz="1600" dirty="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891CC888-6619-4DD5-A680-A8C51DDF76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746878" y="2622075"/>
            <a:ext cx="2465171" cy="2217474"/>
          </a:xfrm>
          <a:prstGeom prst="rect">
            <a:avLst/>
          </a:prstGeom>
        </p:spPr>
      </p:pic>
      <p:cxnSp>
        <p:nvCxnSpPr>
          <p:cNvPr id="25" name="Straight Arrow Connector 24">
            <a:extLst>
              <a:ext uri="{FF2B5EF4-FFF2-40B4-BE49-F238E27FC236}">
                <a16:creationId xmlns:a16="http://schemas.microsoft.com/office/drawing/2014/main" id="{E9DF371E-01BE-420B-A6D8-7055DF1A273C}"/>
              </a:ext>
            </a:extLst>
          </p:cNvPr>
          <p:cNvCxnSpPr>
            <a:cxnSpLocks/>
            <a:stCxn id="19" idx="2"/>
            <a:endCxn id="24" idx="0"/>
          </p:cNvCxnSpPr>
          <p:nvPr/>
        </p:nvCxnSpPr>
        <p:spPr>
          <a:xfrm>
            <a:off x="4587618" y="1763632"/>
            <a:ext cx="391846" cy="858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746878" y="3254833"/>
            <a:ext cx="2314426" cy="830997"/>
          </a:xfrm>
          <a:prstGeom prst="rect">
            <a:avLst/>
          </a:prstGeom>
        </p:spPr>
        <p:txBody>
          <a:bodyPr wrap="square">
            <a:spAutoFit/>
          </a:bodyPr>
          <a:lstStyle/>
          <a:p>
            <a:pPr algn="ctr">
              <a:lnSpc>
                <a:spcPct val="150000"/>
              </a:lnSpc>
            </a:pPr>
            <a:r>
              <a:rPr lang="en-US" sz="1600" dirty="0" err="1" smtClean="0"/>
              <a:t>Chuyển</a:t>
            </a:r>
            <a:r>
              <a:rPr lang="en-US" sz="1600" dirty="0" smtClean="0"/>
              <a:t> </a:t>
            </a:r>
            <a:r>
              <a:rPr lang="en-US" sz="1600" dirty="0"/>
              <a:t>sang </a:t>
            </a:r>
            <a:r>
              <a:rPr lang="en-US" sz="1600" dirty="0" err="1"/>
              <a:t>giai</a:t>
            </a:r>
            <a:r>
              <a:rPr lang="en-US" sz="1600" dirty="0"/>
              <a:t> </a:t>
            </a:r>
            <a:r>
              <a:rPr lang="en-US" sz="1600" dirty="0" err="1"/>
              <a:t>đoạn</a:t>
            </a:r>
            <a:r>
              <a:rPr lang="en-US" sz="1600" dirty="0"/>
              <a:t> </a:t>
            </a:r>
            <a:r>
              <a:rPr lang="en-US" sz="1600" dirty="0" err="1"/>
              <a:t>tự</a:t>
            </a:r>
            <a:r>
              <a:rPr lang="en-US" sz="1600" dirty="0"/>
              <a:t> </a:t>
            </a:r>
            <a:r>
              <a:rPr lang="en-US" sz="1600" dirty="0" err="1"/>
              <a:t>động</a:t>
            </a:r>
            <a:r>
              <a:rPr lang="en-US" sz="1600" dirty="0"/>
              <a:t> </a:t>
            </a:r>
            <a:r>
              <a:rPr lang="en-US" sz="1600" dirty="0" err="1"/>
              <a:t>hóa</a:t>
            </a:r>
            <a:r>
              <a:rPr lang="en-US" sz="1600" dirty="0"/>
              <a:t> </a:t>
            </a:r>
            <a:r>
              <a:rPr lang="en-US" sz="1600" dirty="0" err="1"/>
              <a:t>sản</a:t>
            </a:r>
            <a:r>
              <a:rPr lang="en-US" sz="1600" dirty="0"/>
              <a:t> </a:t>
            </a:r>
            <a:r>
              <a:rPr lang="en-US" sz="1600" dirty="0" err="1"/>
              <a:t>xuất</a:t>
            </a:r>
            <a:r>
              <a:rPr lang="en-US" sz="1600" dirty="0"/>
              <a:t> </a:t>
            </a:r>
            <a:endParaRPr lang="en-US" sz="1600" dirty="0">
              <a:latin typeface="Arial" panose="020B0604020202020204" pitchFamily="34" charset="0"/>
              <a:cs typeface="Arial" panose="020B0604020202020204" pitchFamily="34" charset="0"/>
            </a:endParaRPr>
          </a:p>
        </p:txBody>
      </p:sp>
      <p:pic>
        <p:nvPicPr>
          <p:cNvPr id="27" name="Picture 18">
            <a:extLst>
              <a:ext uri="{FF2B5EF4-FFF2-40B4-BE49-F238E27FC236}">
                <a16:creationId xmlns:a16="http://schemas.microsoft.com/office/drawing/2014/main" id="{891CC888-6619-4DD5-A680-A8C51DDF76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413628" y="2622075"/>
            <a:ext cx="2465171" cy="2217474"/>
          </a:xfrm>
          <a:prstGeom prst="rect">
            <a:avLst/>
          </a:prstGeom>
        </p:spPr>
      </p:pic>
      <p:cxnSp>
        <p:nvCxnSpPr>
          <p:cNvPr id="28" name="Straight Arrow Connector 27">
            <a:extLst>
              <a:ext uri="{FF2B5EF4-FFF2-40B4-BE49-F238E27FC236}">
                <a16:creationId xmlns:a16="http://schemas.microsoft.com/office/drawing/2014/main" id="{E9DF371E-01BE-420B-A6D8-7055DF1A273C}"/>
              </a:ext>
            </a:extLst>
          </p:cNvPr>
          <p:cNvCxnSpPr>
            <a:cxnSpLocks/>
            <a:stCxn id="19" idx="2"/>
            <a:endCxn id="27" idx="0"/>
          </p:cNvCxnSpPr>
          <p:nvPr/>
        </p:nvCxnSpPr>
        <p:spPr>
          <a:xfrm>
            <a:off x="4587618" y="1763632"/>
            <a:ext cx="3058596" cy="858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513371" y="3070168"/>
            <a:ext cx="2203338" cy="1200329"/>
          </a:xfrm>
          <a:prstGeom prst="rect">
            <a:avLst/>
          </a:prstGeom>
        </p:spPr>
        <p:txBody>
          <a:bodyPr wrap="square">
            <a:spAutoFit/>
          </a:bodyPr>
          <a:lstStyle/>
          <a:p>
            <a:pPr algn="ctr">
              <a:lnSpc>
                <a:spcPct val="150000"/>
              </a:lnSpc>
            </a:pPr>
            <a:r>
              <a:rPr lang="en-US" sz="1600" dirty="0" err="1" smtClean="0"/>
              <a:t>Chuyển</a:t>
            </a:r>
            <a:r>
              <a:rPr lang="en-US" sz="1600" dirty="0" smtClean="0"/>
              <a:t> </a:t>
            </a:r>
            <a:r>
              <a:rPr lang="en-US" sz="1600" dirty="0" err="1"/>
              <a:t>từ</a:t>
            </a:r>
            <a:r>
              <a:rPr lang="en-US" sz="1600" dirty="0"/>
              <a:t> </a:t>
            </a:r>
            <a:r>
              <a:rPr lang="en-US" sz="1600" dirty="0" err="1"/>
              <a:t>nền</a:t>
            </a:r>
            <a:r>
              <a:rPr lang="en-US" sz="1600" dirty="0"/>
              <a:t> </a:t>
            </a:r>
            <a:r>
              <a:rPr lang="en-US" sz="1600" dirty="0" err="1"/>
              <a:t>sản</a:t>
            </a:r>
            <a:r>
              <a:rPr lang="en-US" sz="1600" dirty="0"/>
              <a:t> </a:t>
            </a:r>
            <a:r>
              <a:rPr lang="en-US" sz="1600" dirty="0" err="1"/>
              <a:t>xuất</a:t>
            </a:r>
            <a:r>
              <a:rPr lang="en-US" sz="1600" dirty="0"/>
              <a:t> </a:t>
            </a:r>
            <a:r>
              <a:rPr lang="en-US" sz="1600" dirty="0" err="1"/>
              <a:t>cơ</a:t>
            </a:r>
            <a:r>
              <a:rPr lang="en-US" sz="1600" dirty="0"/>
              <a:t> </a:t>
            </a:r>
            <a:r>
              <a:rPr lang="en-US" sz="1600" dirty="0" err="1"/>
              <a:t>khí</a:t>
            </a:r>
            <a:r>
              <a:rPr lang="en-US" sz="1600" dirty="0"/>
              <a:t> sang </a:t>
            </a:r>
            <a:r>
              <a:rPr lang="en-US" sz="1600" dirty="0" err="1"/>
              <a:t>nền</a:t>
            </a:r>
            <a:r>
              <a:rPr lang="en-US" sz="1600" dirty="0"/>
              <a:t> </a:t>
            </a:r>
            <a:r>
              <a:rPr lang="en-US" sz="1600" dirty="0" err="1"/>
              <a:t>sản</a:t>
            </a:r>
            <a:r>
              <a:rPr lang="en-US" sz="1600" dirty="0"/>
              <a:t> </a:t>
            </a:r>
            <a:r>
              <a:rPr lang="en-US" sz="1600" dirty="0" err="1"/>
              <a:t>xuất</a:t>
            </a:r>
            <a:r>
              <a:rPr lang="en-US" sz="1600" dirty="0"/>
              <a:t> </a:t>
            </a:r>
            <a:r>
              <a:rPr lang="en-US" sz="1600" dirty="0" err="1"/>
              <a:t>điện</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702483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up)">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par>
                                <p:cTn id="34" presetID="16" presetClass="entr" presetSubtype="21"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up)">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inVertical)">
                                      <p:cBhvr>
                                        <p:cTn id="46" dur="500"/>
                                        <p:tgtEl>
                                          <p:spTgt spid="29"/>
                                        </p:tgtEl>
                                      </p:cBhvr>
                                    </p:animEffect>
                                  </p:childTnLst>
                                </p:cTn>
                              </p:par>
                              <p:par>
                                <p:cTn id="47" presetID="16" presetClass="entr" presetSubtype="21"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6" grpId="0"/>
      <p:bldP spid="2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C651316-4F22-4053-B542-ED1E935E9F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200000">
            <a:off x="2539349" y="-166414"/>
            <a:ext cx="4065301" cy="6396480"/>
          </a:xfrm>
          <a:prstGeom prst="rect">
            <a:avLst/>
          </a:prstGeom>
        </p:spPr>
      </p:pic>
      <p:sp>
        <p:nvSpPr>
          <p:cNvPr id="5" name="Google Shape;2171;p30">
            <a:extLst>
              <a:ext uri="{FF2B5EF4-FFF2-40B4-BE49-F238E27FC236}">
                <a16:creationId xmlns:a16="http://schemas.microsoft.com/office/drawing/2014/main" id="{0D8F746F-165F-4735-AAB4-A4A611648EE3}"/>
              </a:ext>
            </a:extLst>
          </p:cNvPr>
          <p:cNvSpPr/>
          <p:nvPr/>
        </p:nvSpPr>
        <p:spPr>
          <a:xfrm>
            <a:off x="2198344" y="826969"/>
            <a:ext cx="4747312"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lt2"/>
            </a:solidFill>
            <a:prstDash val="solid"/>
            <a:round/>
            <a:headEnd type="none" w="med" len="med"/>
            <a:tailEnd type="none" w="med" len="med"/>
          </a:ln>
        </p:spPr>
      </p:sp>
      <p:sp>
        <p:nvSpPr>
          <p:cNvPr id="6" name="Google Shape;2169;p30">
            <a:extLst>
              <a:ext uri="{FF2B5EF4-FFF2-40B4-BE49-F238E27FC236}">
                <a16:creationId xmlns:a16="http://schemas.microsoft.com/office/drawing/2014/main" id="{031EE96F-2629-48CE-A710-DE43E44206BD}"/>
              </a:ext>
            </a:extLst>
          </p:cNvPr>
          <p:cNvSpPr txBox="1">
            <a:spLocks noGrp="1"/>
          </p:cNvSpPr>
          <p:nvPr>
            <p:ph type="title"/>
          </p:nvPr>
        </p:nvSpPr>
        <p:spPr>
          <a:xfrm>
            <a:off x="720000" y="192903"/>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rgbClr val="366CA6"/>
                </a:solidFill>
                <a:latin typeface="+mj-lt"/>
              </a:rPr>
              <a:t>HƯỚNG DẪN VỀ NHÀ</a:t>
            </a:r>
            <a:endParaRPr sz="3200" dirty="0">
              <a:solidFill>
                <a:srgbClr val="366CA6"/>
              </a:solidFill>
              <a:latin typeface="+mj-lt"/>
            </a:endParaRPr>
          </a:p>
        </p:txBody>
      </p:sp>
      <p:sp>
        <p:nvSpPr>
          <p:cNvPr id="7" name="TextBox 6">
            <a:extLst>
              <a:ext uri="{FF2B5EF4-FFF2-40B4-BE49-F238E27FC236}">
                <a16:creationId xmlns:a16="http://schemas.microsoft.com/office/drawing/2014/main" id="{83DAC6BB-74A5-4386-BCB9-55CEEA4E2BBD}"/>
              </a:ext>
            </a:extLst>
          </p:cNvPr>
          <p:cNvSpPr txBox="1"/>
          <p:nvPr/>
        </p:nvSpPr>
        <p:spPr>
          <a:xfrm>
            <a:off x="1810814" y="1630038"/>
            <a:ext cx="5522370" cy="1938992"/>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n-US" sz="2000" dirty="0" err="1"/>
              <a:t>Ôn</a:t>
            </a:r>
            <a:r>
              <a:rPr lang="en-US" sz="2000" dirty="0"/>
              <a:t> </a:t>
            </a:r>
            <a:r>
              <a:rPr lang="en-US" sz="2000" dirty="0" err="1"/>
              <a:t>lại</a:t>
            </a:r>
            <a:r>
              <a:rPr lang="en-US" sz="2000" dirty="0"/>
              <a:t> </a:t>
            </a:r>
            <a:r>
              <a:rPr lang="en-US" sz="2000" dirty="0" err="1"/>
              <a:t>kiến</a:t>
            </a:r>
            <a:r>
              <a:rPr lang="en-US" sz="2000" dirty="0"/>
              <a:t> </a:t>
            </a:r>
            <a:r>
              <a:rPr lang="en-US" sz="2000" dirty="0" err="1"/>
              <a:t>thức</a:t>
            </a:r>
            <a:r>
              <a:rPr lang="en-US" sz="2000" dirty="0"/>
              <a:t> </a:t>
            </a:r>
            <a:r>
              <a:rPr lang="en-US" sz="2000" dirty="0" err="1"/>
              <a:t>đã</a:t>
            </a:r>
            <a:r>
              <a:rPr lang="en-US" sz="2000" dirty="0"/>
              <a:t> </a:t>
            </a:r>
            <a:r>
              <a:rPr lang="en-US" sz="2000" dirty="0" err="1"/>
              <a:t>học</a:t>
            </a:r>
            <a:r>
              <a:rPr lang="en-US" sz="2000" dirty="0"/>
              <a:t>: </a:t>
            </a:r>
          </a:p>
          <a:p>
            <a:pPr marL="342900" indent="-342900" algn="just">
              <a:lnSpc>
                <a:spcPct val="150000"/>
              </a:lnSpc>
              <a:buFont typeface="Wingdings" panose="05000000000000000000" pitchFamily="2" charset="2"/>
              <a:buChar char="§"/>
            </a:pPr>
            <a:r>
              <a:rPr lang="en-US" sz="2000" dirty="0" err="1" smtClean="0"/>
              <a:t>Làm</a:t>
            </a:r>
            <a:r>
              <a:rPr lang="en-US" sz="2000" dirty="0" smtClean="0"/>
              <a:t> </a:t>
            </a:r>
            <a:r>
              <a:rPr lang="en-US" sz="2000" dirty="0" err="1"/>
              <a:t>bài</a:t>
            </a:r>
            <a:r>
              <a:rPr lang="en-US" sz="2000" dirty="0"/>
              <a:t> </a:t>
            </a:r>
            <a:r>
              <a:rPr lang="en-US" sz="2000" dirty="0" err="1"/>
              <a:t>tập</a:t>
            </a:r>
            <a:r>
              <a:rPr lang="en-US" sz="2000" dirty="0"/>
              <a:t> </a:t>
            </a:r>
            <a:r>
              <a:rPr lang="en-US" sz="2000" dirty="0" err="1"/>
              <a:t>Bài</a:t>
            </a:r>
            <a:r>
              <a:rPr lang="en-US" sz="2000" dirty="0"/>
              <a:t> 8 – </a:t>
            </a:r>
            <a:r>
              <a:rPr lang="en-US" sz="2000" dirty="0" err="1"/>
              <a:t>Sách</a:t>
            </a:r>
            <a:r>
              <a:rPr lang="en-US" sz="2000" dirty="0"/>
              <a:t> </a:t>
            </a:r>
            <a:r>
              <a:rPr lang="en-US" sz="2000" dirty="0" err="1"/>
              <a:t>bài</a:t>
            </a:r>
            <a:r>
              <a:rPr lang="en-US" sz="2000" dirty="0"/>
              <a:t> </a:t>
            </a:r>
            <a:r>
              <a:rPr lang="en-US" sz="2000" dirty="0" err="1"/>
              <a:t>tập</a:t>
            </a:r>
            <a:r>
              <a:rPr lang="en-US" sz="2000" dirty="0"/>
              <a:t> </a:t>
            </a:r>
            <a:r>
              <a:rPr lang="en-US" sz="2000" dirty="0" err="1"/>
              <a:t>Lịch</a:t>
            </a:r>
            <a:r>
              <a:rPr lang="en-US" sz="2000" dirty="0"/>
              <a:t> </a:t>
            </a:r>
            <a:r>
              <a:rPr lang="en-US" sz="2000" dirty="0" err="1"/>
              <a:t>sử</a:t>
            </a:r>
            <a:r>
              <a:rPr lang="en-US" sz="2000" dirty="0"/>
              <a:t> 10. </a:t>
            </a:r>
          </a:p>
          <a:p>
            <a:pPr marL="342900" indent="-342900" algn="just">
              <a:lnSpc>
                <a:spcPct val="150000"/>
              </a:lnSpc>
              <a:buFont typeface="Wingdings" panose="05000000000000000000" pitchFamily="2" charset="2"/>
              <a:buChar char="§"/>
            </a:pPr>
            <a:r>
              <a:rPr lang="en-US" sz="2000" dirty="0" err="1" smtClean="0"/>
              <a:t>Đọc</a:t>
            </a:r>
            <a:r>
              <a:rPr lang="en-US" sz="2000" dirty="0"/>
              <a:t>,</a:t>
            </a:r>
            <a:r>
              <a:rPr lang="en-US" sz="2000" dirty="0" smtClean="0"/>
              <a:t> </a:t>
            </a:r>
            <a:r>
              <a:rPr lang="en-US" sz="2000" dirty="0" err="1"/>
              <a:t>tìm</a:t>
            </a:r>
            <a:r>
              <a:rPr lang="en-US" sz="2000" dirty="0"/>
              <a:t> </a:t>
            </a:r>
            <a:r>
              <a:rPr lang="en-US" sz="2000" dirty="0" err="1"/>
              <a:t>hiểu</a:t>
            </a:r>
            <a:r>
              <a:rPr lang="en-US" sz="2000" dirty="0"/>
              <a:t> </a:t>
            </a:r>
            <a:r>
              <a:rPr lang="en-US" sz="2000" dirty="0" err="1" smtClean="0"/>
              <a:t>trước</a:t>
            </a:r>
            <a:r>
              <a:rPr lang="en-US" sz="2000" dirty="0" smtClean="0"/>
              <a:t> </a:t>
            </a:r>
            <a:r>
              <a:rPr lang="en-US" sz="2000" i="1" dirty="0" err="1" smtClean="0"/>
              <a:t>Bài</a:t>
            </a:r>
            <a:r>
              <a:rPr lang="en-US" sz="2000" i="1" dirty="0" smtClean="0"/>
              <a:t> </a:t>
            </a:r>
            <a:r>
              <a:rPr lang="en-US" sz="2000" i="1" dirty="0"/>
              <a:t>9: </a:t>
            </a:r>
            <a:r>
              <a:rPr lang="en-US" sz="2000" i="1" dirty="0" err="1"/>
              <a:t>Cách</a:t>
            </a:r>
            <a:r>
              <a:rPr lang="en-US" sz="2000" i="1" dirty="0"/>
              <a:t> </a:t>
            </a:r>
            <a:r>
              <a:rPr lang="en-US" sz="2000" i="1" dirty="0" err="1"/>
              <a:t>mạng</a:t>
            </a:r>
            <a:r>
              <a:rPr lang="en-US" sz="2000" i="1" dirty="0"/>
              <a:t> </a:t>
            </a:r>
            <a:r>
              <a:rPr lang="en-US" sz="2000" i="1" dirty="0" err="1"/>
              <a:t>công</a:t>
            </a:r>
            <a:r>
              <a:rPr lang="en-US" sz="2000" i="1" dirty="0"/>
              <a:t> </a:t>
            </a:r>
            <a:r>
              <a:rPr lang="en-US" sz="2000" i="1" dirty="0" err="1"/>
              <a:t>nghiệp</a:t>
            </a:r>
            <a:r>
              <a:rPr lang="en-US" sz="2000" i="1" dirty="0"/>
              <a:t> </a:t>
            </a:r>
            <a:r>
              <a:rPr lang="en-US" sz="2000" i="1" dirty="0" err="1"/>
              <a:t>thời</a:t>
            </a:r>
            <a:r>
              <a:rPr lang="en-US" sz="2000" i="1" dirty="0"/>
              <a:t> </a:t>
            </a:r>
            <a:r>
              <a:rPr lang="en-US" sz="2000" i="1" dirty="0" err="1"/>
              <a:t>kì</a:t>
            </a:r>
            <a:r>
              <a:rPr lang="en-US" sz="2000" i="1" dirty="0"/>
              <a:t> </a:t>
            </a:r>
            <a:r>
              <a:rPr lang="en-US" sz="2000" i="1" dirty="0" err="1"/>
              <a:t>hiện</a:t>
            </a:r>
            <a:r>
              <a:rPr lang="en-US" sz="2000" i="1" dirty="0"/>
              <a:t> </a:t>
            </a:r>
            <a:r>
              <a:rPr lang="en-US" sz="2000" i="1" dirty="0" err="1"/>
              <a:t>đại</a:t>
            </a:r>
            <a:r>
              <a:rPr lang="en-US" sz="2000" i="1" dirty="0"/>
              <a:t>.</a:t>
            </a:r>
            <a:endParaRPr lang="en-US" sz="2000" dirty="0"/>
          </a:p>
        </p:txBody>
      </p:sp>
      <p:pic>
        <p:nvPicPr>
          <p:cNvPr id="5122" name="Picture 2" descr="https://o.remove.bg/downloads/d6e28c33-68ef-491c-8252-df1363a659ea/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35706" y="3776729"/>
            <a:ext cx="1423301" cy="12877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4357270" y="3685816"/>
            <a:ext cx="4066730" cy="1326771"/>
          </a:xfrm>
          <a:prstGeom prst="rect">
            <a:avLst/>
          </a:prstGeom>
        </p:spPr>
      </p:pic>
    </p:spTree>
    <p:extLst>
      <p:ext uri="{BB962C8B-B14F-4D97-AF65-F5344CB8AC3E}">
        <p14:creationId xmlns:p14="http://schemas.microsoft.com/office/powerpoint/2010/main" val="215179483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anim calcmode="lin" valueType="num">
                                      <p:cBhvr>
                                        <p:cTn id="19" dur="500" fill="hold"/>
                                        <p:tgtEl>
                                          <p:spTgt spid="5122"/>
                                        </p:tgtEl>
                                        <p:attrNameLst>
                                          <p:attrName>ppt_x</p:attrName>
                                        </p:attrNameLst>
                                      </p:cBhvr>
                                      <p:tavLst>
                                        <p:tav tm="0">
                                          <p:val>
                                            <p:strVal val="#ppt_x"/>
                                          </p:val>
                                        </p:tav>
                                        <p:tav tm="100000">
                                          <p:val>
                                            <p:strVal val="#ppt_x"/>
                                          </p:val>
                                        </p:tav>
                                      </p:tavLst>
                                    </p:anim>
                                    <p:anim calcmode="lin" valueType="num">
                                      <p:cBhvr>
                                        <p:cTn id="20" dur="500" fill="hold"/>
                                        <p:tgtEl>
                                          <p:spTgt spid="512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fade">
                                      <p:cBhvr>
                                        <p:cTn id="35" dur="500"/>
                                        <p:tgtEl>
                                          <p:spTgt spid="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fade">
                                      <p:cBhvr>
                                        <p:cTn id="4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sp>
        <p:nvSpPr>
          <p:cNvPr id="7" name="Rectangle 6"/>
          <p:cNvSpPr/>
          <p:nvPr/>
        </p:nvSpPr>
        <p:spPr>
          <a:xfrm>
            <a:off x="581892" y="225532"/>
            <a:ext cx="282772" cy="325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96994" y="237124"/>
            <a:ext cx="7991575" cy="958660"/>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nl-NL" sz="2000" dirty="0"/>
              <a:t>Lợi ích của việc di chuyển bằng máy bay so với việc đi bộ và </a:t>
            </a:r>
            <a:r>
              <a:rPr lang="nl-NL" sz="2000" dirty="0" smtClean="0"/>
              <a:t>sử </a:t>
            </a:r>
            <a:r>
              <a:rPr lang="nl-NL" sz="2000" dirty="0"/>
              <a:t>dụng các phương tiện giao thông khác </a:t>
            </a:r>
            <a:endParaRPr lang="en-US" sz="2000" dirty="0" smtClean="0">
              <a:latin typeface="+mn-lt"/>
              <a:ea typeface="Times New Roman" panose="02020603050405020304" pitchFamily="18" charset="0"/>
            </a:endParaRPr>
          </a:p>
        </p:txBody>
      </p:sp>
      <p:sp>
        <p:nvSpPr>
          <p:cNvPr id="11" name="Rounded Rectangle 10"/>
          <p:cNvSpPr/>
          <p:nvPr/>
        </p:nvSpPr>
        <p:spPr>
          <a:xfrm>
            <a:off x="1439141" y="1427021"/>
            <a:ext cx="7216489" cy="720508"/>
          </a:xfrm>
          <a:prstGeom prst="roundRect">
            <a:avLst/>
          </a:prstGeom>
          <a:solidFill>
            <a:schemeClr val="bg1"/>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nl-NL" sz="2000" dirty="0">
                <a:solidFill>
                  <a:schemeClr val="bg2"/>
                </a:solidFill>
              </a:rPr>
              <a:t>T</a:t>
            </a:r>
            <a:r>
              <a:rPr lang="nl-NL" sz="2000" dirty="0" smtClean="0">
                <a:solidFill>
                  <a:schemeClr val="bg2"/>
                </a:solidFill>
              </a:rPr>
              <a:t>iết </a:t>
            </a:r>
            <a:r>
              <a:rPr lang="nl-NL" sz="2000" dirty="0">
                <a:solidFill>
                  <a:schemeClr val="bg2"/>
                </a:solidFill>
              </a:rPr>
              <a:t>kiệm thời gian, giữ thể lực tốt </a:t>
            </a:r>
            <a:r>
              <a:rPr lang="nl-NL" sz="2000" dirty="0" smtClean="0">
                <a:solidFill>
                  <a:schemeClr val="bg2"/>
                </a:solidFill>
              </a:rPr>
              <a:t>hơn.</a:t>
            </a:r>
            <a:endParaRPr lang="en-US" sz="2000" dirty="0">
              <a:solidFill>
                <a:schemeClr val="bg2"/>
              </a:solidFill>
            </a:endParaRPr>
          </a:p>
        </p:txBody>
      </p:sp>
      <p:sp>
        <p:nvSpPr>
          <p:cNvPr id="12" name="Rounded Rectangle 11"/>
          <p:cNvSpPr/>
          <p:nvPr/>
        </p:nvSpPr>
        <p:spPr>
          <a:xfrm>
            <a:off x="1439140" y="2328246"/>
            <a:ext cx="7216489" cy="720508"/>
          </a:xfrm>
          <a:prstGeom prst="roundRect">
            <a:avLst/>
          </a:prstGeom>
          <a:solidFill>
            <a:schemeClr val="bg1"/>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nl-NL" sz="2000" dirty="0" smtClean="0">
                <a:solidFill>
                  <a:schemeClr val="bg2"/>
                </a:solidFill>
              </a:rPr>
              <a:t>Tiếp cận </a:t>
            </a:r>
            <a:r>
              <a:rPr lang="nl-NL" sz="2000" dirty="0">
                <a:solidFill>
                  <a:schemeClr val="bg2"/>
                </a:solidFill>
              </a:rPr>
              <a:t>nhiều điểm đến mà xe khách, tàu hỏa không thể </a:t>
            </a:r>
            <a:r>
              <a:rPr lang="nl-NL" sz="2000" dirty="0" smtClean="0">
                <a:solidFill>
                  <a:schemeClr val="bg2"/>
                </a:solidFill>
              </a:rPr>
              <a:t>tới.</a:t>
            </a:r>
            <a:endParaRPr lang="en-US" sz="2000" dirty="0">
              <a:solidFill>
                <a:schemeClr val="bg2"/>
              </a:solidFill>
            </a:endParaRPr>
          </a:p>
        </p:txBody>
      </p:sp>
      <p:sp>
        <p:nvSpPr>
          <p:cNvPr id="13" name="Rounded Rectangle 12"/>
          <p:cNvSpPr/>
          <p:nvPr/>
        </p:nvSpPr>
        <p:spPr>
          <a:xfrm>
            <a:off x="1439140" y="3229471"/>
            <a:ext cx="7216489" cy="720508"/>
          </a:xfrm>
          <a:prstGeom prst="roundRect">
            <a:avLst/>
          </a:prstGeom>
          <a:solidFill>
            <a:schemeClr val="bg1"/>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nl-NL" sz="2000" dirty="0" smtClean="0">
                <a:solidFill>
                  <a:schemeClr val="bg2"/>
                </a:solidFill>
              </a:rPr>
              <a:t>Phục </a:t>
            </a:r>
            <a:r>
              <a:rPr lang="nl-NL" sz="2000" dirty="0">
                <a:solidFill>
                  <a:schemeClr val="bg2"/>
                </a:solidFill>
              </a:rPr>
              <a:t>vụ chuyên nghiệp, sạch sẽ </a:t>
            </a:r>
            <a:r>
              <a:rPr lang="nl-NL" sz="2000" dirty="0" smtClean="0">
                <a:solidFill>
                  <a:schemeClr val="bg2"/>
                </a:solidFill>
              </a:rPr>
              <a:t>hơn.</a:t>
            </a:r>
            <a:endParaRPr lang="en-US" sz="2000" dirty="0">
              <a:solidFill>
                <a:schemeClr val="bg2"/>
              </a:solidFill>
            </a:endParaRPr>
          </a:p>
        </p:txBody>
      </p:sp>
      <p:sp>
        <p:nvSpPr>
          <p:cNvPr id="10" name="Rounded Rectangle 9"/>
          <p:cNvSpPr/>
          <p:nvPr/>
        </p:nvSpPr>
        <p:spPr>
          <a:xfrm>
            <a:off x="1439140" y="4130696"/>
            <a:ext cx="7216489" cy="720508"/>
          </a:xfrm>
          <a:prstGeom prst="roundRect">
            <a:avLst/>
          </a:prstGeom>
          <a:solidFill>
            <a:schemeClr val="bg1"/>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nl-NL" sz="2000" dirty="0">
                <a:solidFill>
                  <a:schemeClr val="bg2"/>
                </a:solidFill>
              </a:rPr>
              <a:t>M</a:t>
            </a:r>
            <a:r>
              <a:rPr lang="nl-NL" sz="2000" dirty="0" smtClean="0">
                <a:solidFill>
                  <a:schemeClr val="bg2"/>
                </a:solidFill>
              </a:rPr>
              <a:t>ang </a:t>
            </a:r>
            <a:r>
              <a:rPr lang="nl-NL" sz="2000" dirty="0">
                <a:solidFill>
                  <a:schemeClr val="bg2"/>
                </a:solidFill>
              </a:rPr>
              <a:t>lại nhiều tiện nghi hơn so với các </a:t>
            </a:r>
            <a:r>
              <a:rPr lang="nl-NL" sz="2000" dirty="0" smtClean="0">
                <a:solidFill>
                  <a:schemeClr val="bg2"/>
                </a:solidFill>
              </a:rPr>
              <a:t>phương tiện khác</a:t>
            </a:r>
            <a:r>
              <a:rPr lang="nl-NL" sz="2000" dirty="0">
                <a:solidFill>
                  <a:schemeClr val="bg2"/>
                </a:solidFill>
              </a:rPr>
              <a:t>.</a:t>
            </a:r>
            <a:endParaRPr lang="en-US" sz="2000" dirty="0">
              <a:solidFill>
                <a:schemeClr val="bg2"/>
              </a:solidFill>
            </a:endParaRPr>
          </a:p>
        </p:txBody>
      </p:sp>
      <p:pic>
        <p:nvPicPr>
          <p:cNvPr id="15"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00204" y="1487412"/>
            <a:ext cx="991619" cy="620213"/>
          </a:xfrm>
          <a:prstGeom prst="rect">
            <a:avLst/>
          </a:prstGeom>
        </p:spPr>
      </p:pic>
      <p:pic>
        <p:nvPicPr>
          <p:cNvPr id="16"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00205" y="2378393"/>
            <a:ext cx="991619" cy="620213"/>
          </a:xfrm>
          <a:prstGeom prst="rect">
            <a:avLst/>
          </a:prstGeom>
        </p:spPr>
      </p:pic>
      <p:pic>
        <p:nvPicPr>
          <p:cNvPr id="17"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00204" y="3269374"/>
            <a:ext cx="991619" cy="620213"/>
          </a:xfrm>
          <a:prstGeom prst="rect">
            <a:avLst/>
          </a:prstGeom>
        </p:spPr>
      </p:pic>
      <p:pic>
        <p:nvPicPr>
          <p:cNvPr id="1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00203" y="4181215"/>
            <a:ext cx="991619" cy="620213"/>
          </a:xfrm>
          <a:prstGeom prst="rect">
            <a:avLst/>
          </a:prstGeom>
        </p:spPr>
      </p:pic>
    </p:spTree>
    <p:extLst>
      <p:ext uri="{BB962C8B-B14F-4D97-AF65-F5344CB8AC3E}">
        <p14:creationId xmlns:p14="http://schemas.microsoft.com/office/powerpoint/2010/main" val="1543905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strVal val="#ppt_x"/>
                                          </p:val>
                                        </p:tav>
                                        <p:tav tm="100000">
                                          <p:val>
                                            <p:strVal val="#ppt_x"/>
                                          </p:val>
                                        </p:tav>
                                      </p:tavLst>
                                    </p:anim>
                                    <p:anim calcmode="lin" valueType="num">
                                      <p:cBhvr>
                                        <p:cTn id="38" dur="5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anim calcmode="lin" valueType="num">
                                      <p:cBhvr>
                                        <p:cTn id="49" dur="500" fill="hold"/>
                                        <p:tgtEl>
                                          <p:spTgt spid="10"/>
                                        </p:tgtEl>
                                        <p:attrNameLst>
                                          <p:attrName>ppt_x</p:attrName>
                                        </p:attrNameLst>
                                      </p:cBhvr>
                                      <p:tavLst>
                                        <p:tav tm="0">
                                          <p:val>
                                            <p:strVal val="#ppt_x"/>
                                          </p:val>
                                        </p:tav>
                                        <p:tav tm="100000">
                                          <p:val>
                                            <p:strVal val="#ppt_x"/>
                                          </p:val>
                                        </p:tav>
                                      </p:tavLst>
                                    </p:anim>
                                    <p:anim calcmode="lin" valueType="num">
                                      <p:cBhvr>
                                        <p:cTn id="50" dur="500" fill="hold"/>
                                        <p:tgtEl>
                                          <p:spTgt spid="1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anim calcmode="lin" valueType="num">
                                      <p:cBhvr>
                                        <p:cTn id="54" dur="500" fill="hold"/>
                                        <p:tgtEl>
                                          <p:spTgt spid="18"/>
                                        </p:tgtEl>
                                        <p:attrNameLst>
                                          <p:attrName>ppt_x</p:attrName>
                                        </p:attrNameLst>
                                      </p:cBhvr>
                                      <p:tavLst>
                                        <p:tav tm="0">
                                          <p:val>
                                            <p:strVal val="#ppt_x"/>
                                          </p:val>
                                        </p:tav>
                                        <p:tav tm="100000">
                                          <p:val>
                                            <p:strVal val="#ppt_x"/>
                                          </p:val>
                                        </p:tav>
                                      </p:tavLst>
                                    </p:anim>
                                    <p:anim calcmode="lin" valueType="num">
                                      <p:cBhvr>
                                        <p:cTn id="5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grpSp>
        <p:nvGrpSpPr>
          <p:cNvPr id="1955" name="Google Shape;1955;p29"/>
          <p:cNvGrpSpPr/>
          <p:nvPr/>
        </p:nvGrpSpPr>
        <p:grpSpPr>
          <a:xfrm rot="184597">
            <a:off x="190164" y="549264"/>
            <a:ext cx="8763524" cy="4047466"/>
            <a:chOff x="1101517" y="683630"/>
            <a:chExt cx="6940168" cy="3765835"/>
          </a:xfrm>
        </p:grpSpPr>
        <p:sp>
          <p:nvSpPr>
            <p:cNvPr id="1956" name="Google Shape;1956;p29"/>
            <p:cNvSpPr/>
            <p:nvPr/>
          </p:nvSpPr>
          <p:spPr>
            <a:xfrm rot="-175284">
              <a:off x="1101766" y="683630"/>
              <a:ext cx="6939919" cy="375697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7" name="Google Shape;1957;p29"/>
            <p:cNvGrpSpPr/>
            <p:nvPr/>
          </p:nvGrpSpPr>
          <p:grpSpPr>
            <a:xfrm rot="-175133">
              <a:off x="1101517" y="692826"/>
              <a:ext cx="6939298" cy="3756639"/>
              <a:chOff x="208478" y="211290"/>
              <a:chExt cx="8725035" cy="4723360"/>
            </a:xfrm>
          </p:grpSpPr>
          <p:sp>
            <p:nvSpPr>
              <p:cNvPr id="1958" name="Google Shape;1958;p29"/>
              <p:cNvSpPr/>
              <p:nvPr/>
            </p:nvSpPr>
            <p:spPr>
              <a:xfrm>
                <a:off x="208478" y="21129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59" name="Google Shape;1959;p29"/>
              <p:cNvCxnSpPr/>
              <p:nvPr/>
            </p:nvCxnSpPr>
            <p:spPr>
              <a:xfrm>
                <a:off x="607100" y="213850"/>
                <a:ext cx="0" cy="4720800"/>
              </a:xfrm>
              <a:prstGeom prst="straightConnector1">
                <a:avLst/>
              </a:prstGeom>
              <a:noFill/>
              <a:ln w="19050" cap="flat" cmpd="sng">
                <a:solidFill>
                  <a:schemeClr val="accent1"/>
                </a:solidFill>
                <a:prstDash val="solid"/>
                <a:round/>
                <a:headEnd type="none" w="med" len="med"/>
                <a:tailEnd type="none" w="med" len="med"/>
              </a:ln>
            </p:spPr>
          </p:cxnSp>
          <p:cxnSp>
            <p:nvCxnSpPr>
              <p:cNvPr id="1960" name="Google Shape;1960;p29"/>
              <p:cNvCxnSpPr/>
              <p:nvPr/>
            </p:nvCxnSpPr>
            <p:spPr>
              <a:xfrm>
                <a:off x="552800" y="213850"/>
                <a:ext cx="0" cy="4720800"/>
              </a:xfrm>
              <a:prstGeom prst="straightConnector1">
                <a:avLst/>
              </a:prstGeom>
              <a:noFill/>
              <a:ln w="19050" cap="flat" cmpd="sng">
                <a:solidFill>
                  <a:schemeClr val="accent1"/>
                </a:solidFill>
                <a:prstDash val="solid"/>
                <a:round/>
                <a:headEnd type="none" w="med" len="med"/>
                <a:tailEnd type="none" w="med" len="med"/>
              </a:ln>
            </p:spPr>
          </p:cxnSp>
          <p:sp>
            <p:nvSpPr>
              <p:cNvPr id="1961" name="Google Shape;1961;p29"/>
              <p:cNvSpPr/>
              <p:nvPr/>
            </p:nvSpPr>
            <p:spPr>
              <a:xfrm>
                <a:off x="309638" y="12983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9"/>
              <p:cNvSpPr/>
              <p:nvPr/>
            </p:nvSpPr>
            <p:spPr>
              <a:xfrm>
                <a:off x="309638" y="4856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9"/>
              <p:cNvSpPr/>
              <p:nvPr/>
            </p:nvSpPr>
            <p:spPr>
              <a:xfrm>
                <a:off x="309638" y="45491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9"/>
              <p:cNvSpPr/>
              <p:nvPr/>
            </p:nvSpPr>
            <p:spPr>
              <a:xfrm>
                <a:off x="309638" y="37364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9"/>
              <p:cNvSpPr/>
              <p:nvPr/>
            </p:nvSpPr>
            <p:spPr>
              <a:xfrm>
                <a:off x="309638" y="29237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9"/>
              <p:cNvSpPr/>
              <p:nvPr/>
            </p:nvSpPr>
            <p:spPr>
              <a:xfrm>
                <a:off x="309638" y="21110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64" name="Google Shape;2064;p29"/>
          <p:cNvGrpSpPr/>
          <p:nvPr/>
        </p:nvGrpSpPr>
        <p:grpSpPr>
          <a:xfrm rot="14775810">
            <a:off x="1465130" y="584711"/>
            <a:ext cx="1069070" cy="870226"/>
            <a:chOff x="7573474" y="3466512"/>
            <a:chExt cx="1617164" cy="1316285"/>
          </a:xfrm>
        </p:grpSpPr>
        <p:sp>
          <p:nvSpPr>
            <p:cNvPr id="2065" name="Google Shape;2065;p29"/>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9"/>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9"/>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9"/>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9"/>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9"/>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9"/>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9"/>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9"/>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9"/>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9"/>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9"/>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9"/>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9"/>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9"/>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9"/>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9"/>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9"/>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9"/>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9"/>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9"/>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9"/>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9"/>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9"/>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9"/>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9"/>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9"/>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9"/>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9"/>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9"/>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9"/>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9"/>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9"/>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9"/>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9"/>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9"/>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9"/>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9"/>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9"/>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9"/>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9"/>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9"/>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9"/>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9"/>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9"/>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9"/>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9"/>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9"/>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9"/>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4" name="Google Shape;2114;p29"/>
          <p:cNvGrpSpPr/>
          <p:nvPr/>
        </p:nvGrpSpPr>
        <p:grpSpPr>
          <a:xfrm rot="20486088">
            <a:off x="6858953" y="3874711"/>
            <a:ext cx="877243" cy="769044"/>
            <a:chOff x="3656813" y="4101238"/>
            <a:chExt cx="877250" cy="769050"/>
          </a:xfrm>
        </p:grpSpPr>
        <p:sp>
          <p:nvSpPr>
            <p:cNvPr id="2115" name="Google Shape;2115;p29"/>
            <p:cNvSpPr/>
            <p:nvPr/>
          </p:nvSpPr>
          <p:spPr>
            <a:xfrm>
              <a:off x="3656813" y="4130988"/>
              <a:ext cx="877250" cy="739300"/>
            </a:xfrm>
            <a:custGeom>
              <a:avLst/>
              <a:gdLst/>
              <a:ahLst/>
              <a:cxnLst/>
              <a:rect l="l" t="t" r="r" b="b"/>
              <a:pathLst>
                <a:path w="35090" h="29572" extrusionOk="0">
                  <a:moveTo>
                    <a:pt x="4335" y="5066"/>
                  </a:moveTo>
                  <a:lnTo>
                    <a:pt x="4333" y="5068"/>
                  </a:lnTo>
                  <a:cubicBezTo>
                    <a:pt x="4333" y="5067"/>
                    <a:pt x="4333" y="5066"/>
                    <a:pt x="4335" y="5066"/>
                  </a:cubicBezTo>
                  <a:close/>
                  <a:moveTo>
                    <a:pt x="213" y="1"/>
                  </a:moveTo>
                  <a:cubicBezTo>
                    <a:pt x="155" y="1"/>
                    <a:pt x="98" y="27"/>
                    <a:pt x="59" y="74"/>
                  </a:cubicBezTo>
                  <a:cubicBezTo>
                    <a:pt x="7" y="138"/>
                    <a:pt x="0" y="228"/>
                    <a:pt x="40" y="300"/>
                  </a:cubicBezTo>
                  <a:lnTo>
                    <a:pt x="3874" y="6863"/>
                  </a:lnTo>
                  <a:cubicBezTo>
                    <a:pt x="3877" y="6871"/>
                    <a:pt x="3886" y="6873"/>
                    <a:pt x="3892" y="6880"/>
                  </a:cubicBezTo>
                  <a:cubicBezTo>
                    <a:pt x="3901" y="6892"/>
                    <a:pt x="3907" y="6906"/>
                    <a:pt x="3919" y="6915"/>
                  </a:cubicBezTo>
                  <a:lnTo>
                    <a:pt x="27422" y="26249"/>
                  </a:lnTo>
                  <a:lnTo>
                    <a:pt x="29127" y="27651"/>
                  </a:lnTo>
                  <a:lnTo>
                    <a:pt x="31407" y="29528"/>
                  </a:lnTo>
                  <a:cubicBezTo>
                    <a:pt x="31444" y="29558"/>
                    <a:pt x="31489" y="29572"/>
                    <a:pt x="31533" y="29572"/>
                  </a:cubicBezTo>
                  <a:cubicBezTo>
                    <a:pt x="31560" y="29572"/>
                    <a:pt x="31589" y="29567"/>
                    <a:pt x="31613" y="29555"/>
                  </a:cubicBezTo>
                  <a:cubicBezTo>
                    <a:pt x="33354" y="28780"/>
                    <a:pt x="34648" y="27208"/>
                    <a:pt x="35073" y="25350"/>
                  </a:cubicBezTo>
                  <a:cubicBezTo>
                    <a:pt x="35090" y="25276"/>
                    <a:pt x="35063" y="25201"/>
                    <a:pt x="35005" y="25153"/>
                  </a:cubicBezTo>
                  <a:lnTo>
                    <a:pt x="32726" y="23277"/>
                  </a:lnTo>
                  <a:lnTo>
                    <a:pt x="31020" y="21873"/>
                  </a:lnTo>
                  <a:lnTo>
                    <a:pt x="7518" y="2542"/>
                  </a:lnTo>
                  <a:cubicBezTo>
                    <a:pt x="7512" y="2539"/>
                    <a:pt x="7506" y="2537"/>
                    <a:pt x="7500" y="2532"/>
                  </a:cubicBezTo>
                  <a:cubicBezTo>
                    <a:pt x="7486" y="2524"/>
                    <a:pt x="7473" y="2514"/>
                    <a:pt x="7456" y="2508"/>
                  </a:cubicBezTo>
                  <a:lnTo>
                    <a:pt x="277" y="12"/>
                  </a:lnTo>
                  <a:cubicBezTo>
                    <a:pt x="256" y="4"/>
                    <a:pt x="235" y="1"/>
                    <a:pt x="213"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9"/>
            <p:cNvSpPr/>
            <p:nvPr/>
          </p:nvSpPr>
          <p:spPr>
            <a:xfrm>
              <a:off x="4424213" y="4783413"/>
              <a:ext cx="24025" cy="18800"/>
            </a:xfrm>
            <a:custGeom>
              <a:avLst/>
              <a:gdLst/>
              <a:ahLst/>
              <a:cxnLst/>
              <a:rect l="l" t="t" r="r" b="b"/>
              <a:pathLst>
                <a:path w="961" h="752" extrusionOk="0">
                  <a:moveTo>
                    <a:pt x="113" y="1"/>
                  </a:moveTo>
                  <a:cubicBezTo>
                    <a:pt x="83" y="1"/>
                    <a:pt x="53" y="14"/>
                    <a:pt x="34" y="40"/>
                  </a:cubicBezTo>
                  <a:cubicBezTo>
                    <a:pt x="0" y="85"/>
                    <a:pt x="10" y="147"/>
                    <a:pt x="53" y="179"/>
                  </a:cubicBezTo>
                  <a:lnTo>
                    <a:pt x="788" y="732"/>
                  </a:lnTo>
                  <a:cubicBezTo>
                    <a:pt x="804" y="746"/>
                    <a:pt x="825" y="752"/>
                    <a:pt x="847" y="752"/>
                  </a:cubicBezTo>
                  <a:cubicBezTo>
                    <a:pt x="877" y="752"/>
                    <a:pt x="905" y="738"/>
                    <a:pt x="926" y="711"/>
                  </a:cubicBezTo>
                  <a:cubicBezTo>
                    <a:pt x="960" y="668"/>
                    <a:pt x="951" y="606"/>
                    <a:pt x="908" y="573"/>
                  </a:cubicBezTo>
                  <a:lnTo>
                    <a:pt x="173" y="20"/>
                  </a:lnTo>
                  <a:cubicBezTo>
                    <a:pt x="155" y="7"/>
                    <a:pt x="134"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9"/>
            <p:cNvSpPr/>
            <p:nvPr/>
          </p:nvSpPr>
          <p:spPr>
            <a:xfrm>
              <a:off x="4395613" y="4693813"/>
              <a:ext cx="129775" cy="137975"/>
            </a:xfrm>
            <a:custGeom>
              <a:avLst/>
              <a:gdLst/>
              <a:ahLst/>
              <a:cxnLst/>
              <a:rect l="l" t="t" r="r" b="b"/>
              <a:pathLst>
                <a:path w="5191" h="5519" extrusionOk="0">
                  <a:moveTo>
                    <a:pt x="3728" y="991"/>
                  </a:moveTo>
                  <a:lnTo>
                    <a:pt x="4038" y="1247"/>
                  </a:lnTo>
                  <a:lnTo>
                    <a:pt x="4043" y="1272"/>
                  </a:lnTo>
                  <a:lnTo>
                    <a:pt x="4101" y="1319"/>
                  </a:lnTo>
                  <a:lnTo>
                    <a:pt x="4041" y="1274"/>
                  </a:lnTo>
                  <a:lnTo>
                    <a:pt x="3728" y="991"/>
                  </a:lnTo>
                  <a:close/>
                  <a:moveTo>
                    <a:pt x="3396" y="1907"/>
                  </a:moveTo>
                  <a:lnTo>
                    <a:pt x="3799" y="2031"/>
                  </a:lnTo>
                  <a:lnTo>
                    <a:pt x="3804" y="2061"/>
                  </a:lnTo>
                  <a:cubicBezTo>
                    <a:pt x="3800" y="2066"/>
                    <a:pt x="3795" y="2068"/>
                    <a:pt x="3790" y="2068"/>
                  </a:cubicBezTo>
                  <a:cubicBezTo>
                    <a:pt x="3788" y="2068"/>
                    <a:pt x="3786" y="2068"/>
                    <a:pt x="3784" y="2067"/>
                  </a:cubicBezTo>
                  <a:lnTo>
                    <a:pt x="3396" y="1907"/>
                  </a:lnTo>
                  <a:close/>
                  <a:moveTo>
                    <a:pt x="2899" y="2632"/>
                  </a:moveTo>
                  <a:lnTo>
                    <a:pt x="3200" y="2828"/>
                  </a:lnTo>
                  <a:lnTo>
                    <a:pt x="3202" y="2856"/>
                  </a:lnTo>
                  <a:cubicBezTo>
                    <a:pt x="3198" y="2861"/>
                    <a:pt x="3193" y="2864"/>
                    <a:pt x="3187" y="2864"/>
                  </a:cubicBezTo>
                  <a:cubicBezTo>
                    <a:pt x="3183" y="2864"/>
                    <a:pt x="3179" y="2862"/>
                    <a:pt x="3175" y="2858"/>
                  </a:cubicBezTo>
                  <a:lnTo>
                    <a:pt x="2899" y="2632"/>
                  </a:lnTo>
                  <a:close/>
                  <a:moveTo>
                    <a:pt x="2380" y="3388"/>
                  </a:moveTo>
                  <a:lnTo>
                    <a:pt x="2380" y="3388"/>
                  </a:lnTo>
                  <a:cubicBezTo>
                    <a:pt x="2564" y="3507"/>
                    <a:pt x="2769" y="3614"/>
                    <a:pt x="2984" y="3652"/>
                  </a:cubicBezTo>
                  <a:lnTo>
                    <a:pt x="2999" y="3684"/>
                  </a:lnTo>
                  <a:cubicBezTo>
                    <a:pt x="2996" y="3688"/>
                    <a:pt x="2987" y="3691"/>
                    <a:pt x="2976" y="3693"/>
                  </a:cubicBezTo>
                  <a:cubicBezTo>
                    <a:pt x="2755" y="3649"/>
                    <a:pt x="2542" y="3540"/>
                    <a:pt x="2380" y="3388"/>
                  </a:cubicBezTo>
                  <a:close/>
                  <a:moveTo>
                    <a:pt x="1269" y="3670"/>
                  </a:moveTo>
                  <a:lnTo>
                    <a:pt x="2002" y="4221"/>
                  </a:lnTo>
                  <a:lnTo>
                    <a:pt x="2007" y="4246"/>
                  </a:lnTo>
                  <a:cubicBezTo>
                    <a:pt x="2001" y="4254"/>
                    <a:pt x="1995" y="4257"/>
                    <a:pt x="1990" y="4257"/>
                  </a:cubicBezTo>
                  <a:cubicBezTo>
                    <a:pt x="1985" y="4257"/>
                    <a:pt x="1981" y="4254"/>
                    <a:pt x="1978" y="4252"/>
                  </a:cubicBezTo>
                  <a:lnTo>
                    <a:pt x="1244" y="3700"/>
                  </a:lnTo>
                  <a:lnTo>
                    <a:pt x="1269" y="3670"/>
                  </a:lnTo>
                  <a:close/>
                  <a:moveTo>
                    <a:pt x="3158" y="0"/>
                  </a:moveTo>
                  <a:cubicBezTo>
                    <a:pt x="3151" y="0"/>
                    <a:pt x="3145" y="1"/>
                    <a:pt x="3138" y="3"/>
                  </a:cubicBezTo>
                  <a:cubicBezTo>
                    <a:pt x="3122" y="10"/>
                    <a:pt x="3111" y="17"/>
                    <a:pt x="3101" y="29"/>
                  </a:cubicBezTo>
                  <a:cubicBezTo>
                    <a:pt x="3094" y="38"/>
                    <a:pt x="3085" y="48"/>
                    <a:pt x="3084" y="63"/>
                  </a:cubicBezTo>
                  <a:cubicBezTo>
                    <a:pt x="3007" y="354"/>
                    <a:pt x="2915" y="637"/>
                    <a:pt x="2797" y="905"/>
                  </a:cubicBezTo>
                  <a:cubicBezTo>
                    <a:pt x="2586" y="1410"/>
                    <a:pt x="2307" y="1874"/>
                    <a:pt x="1968" y="2288"/>
                  </a:cubicBezTo>
                  <a:cubicBezTo>
                    <a:pt x="1623" y="2707"/>
                    <a:pt x="1251" y="3033"/>
                    <a:pt x="915" y="3275"/>
                  </a:cubicBezTo>
                  <a:cubicBezTo>
                    <a:pt x="568" y="3520"/>
                    <a:pt x="260" y="3683"/>
                    <a:pt x="50" y="3782"/>
                  </a:cubicBezTo>
                  <a:cubicBezTo>
                    <a:pt x="37" y="3785"/>
                    <a:pt x="29" y="3795"/>
                    <a:pt x="21" y="3804"/>
                  </a:cubicBezTo>
                  <a:cubicBezTo>
                    <a:pt x="13" y="3814"/>
                    <a:pt x="6" y="3828"/>
                    <a:pt x="5" y="3842"/>
                  </a:cubicBezTo>
                  <a:cubicBezTo>
                    <a:pt x="0" y="3869"/>
                    <a:pt x="11" y="3898"/>
                    <a:pt x="32" y="3916"/>
                  </a:cubicBezTo>
                  <a:lnTo>
                    <a:pt x="1959" y="5501"/>
                  </a:lnTo>
                  <a:cubicBezTo>
                    <a:pt x="1974" y="5513"/>
                    <a:pt x="1992" y="5519"/>
                    <a:pt x="2010" y="5519"/>
                  </a:cubicBezTo>
                  <a:cubicBezTo>
                    <a:pt x="2022" y="5519"/>
                    <a:pt x="2033" y="5516"/>
                    <a:pt x="2044" y="5511"/>
                  </a:cubicBezTo>
                  <a:cubicBezTo>
                    <a:pt x="2365" y="5358"/>
                    <a:pt x="2678" y="5173"/>
                    <a:pt x="2967" y="4964"/>
                  </a:cubicBezTo>
                  <a:cubicBezTo>
                    <a:pt x="3364" y="4675"/>
                    <a:pt x="3726" y="4336"/>
                    <a:pt x="4039" y="3956"/>
                  </a:cubicBezTo>
                  <a:cubicBezTo>
                    <a:pt x="4375" y="3548"/>
                    <a:pt x="4658" y="3093"/>
                    <a:pt x="4869" y="2610"/>
                  </a:cubicBezTo>
                  <a:cubicBezTo>
                    <a:pt x="4999" y="2315"/>
                    <a:pt x="5105" y="2012"/>
                    <a:pt x="5181" y="1700"/>
                  </a:cubicBezTo>
                  <a:cubicBezTo>
                    <a:pt x="5190" y="1670"/>
                    <a:pt x="5181" y="1637"/>
                    <a:pt x="5157" y="1617"/>
                  </a:cubicBezTo>
                  <a:lnTo>
                    <a:pt x="3213" y="18"/>
                  </a:lnTo>
                  <a:cubicBezTo>
                    <a:pt x="3197" y="6"/>
                    <a:pt x="3178" y="0"/>
                    <a:pt x="3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9"/>
            <p:cNvSpPr/>
            <p:nvPr/>
          </p:nvSpPr>
          <p:spPr>
            <a:xfrm>
              <a:off x="3671038" y="4113313"/>
              <a:ext cx="49225" cy="45000"/>
            </a:xfrm>
            <a:custGeom>
              <a:avLst/>
              <a:gdLst/>
              <a:ahLst/>
              <a:cxnLst/>
              <a:rect l="l" t="t" r="r" b="b"/>
              <a:pathLst>
                <a:path w="1969" h="1800" extrusionOk="0">
                  <a:moveTo>
                    <a:pt x="88" y="1"/>
                  </a:moveTo>
                  <a:cubicBezTo>
                    <a:pt x="64" y="1"/>
                    <a:pt x="41" y="11"/>
                    <a:pt x="26" y="29"/>
                  </a:cubicBezTo>
                  <a:cubicBezTo>
                    <a:pt x="5" y="54"/>
                    <a:pt x="1" y="91"/>
                    <a:pt x="19" y="120"/>
                  </a:cubicBezTo>
                  <a:lnTo>
                    <a:pt x="976" y="1760"/>
                  </a:lnTo>
                  <a:cubicBezTo>
                    <a:pt x="991" y="1785"/>
                    <a:pt x="1018" y="1799"/>
                    <a:pt x="1045" y="1799"/>
                  </a:cubicBezTo>
                  <a:cubicBezTo>
                    <a:pt x="1057" y="1799"/>
                    <a:pt x="1069" y="1797"/>
                    <a:pt x="1080" y="1791"/>
                  </a:cubicBezTo>
                  <a:cubicBezTo>
                    <a:pt x="1296" y="1687"/>
                    <a:pt x="1485" y="1541"/>
                    <a:pt x="1637" y="1354"/>
                  </a:cubicBezTo>
                  <a:cubicBezTo>
                    <a:pt x="1790" y="1169"/>
                    <a:pt x="1897" y="957"/>
                    <a:pt x="1958" y="723"/>
                  </a:cubicBezTo>
                  <a:cubicBezTo>
                    <a:pt x="1969" y="684"/>
                    <a:pt x="1947" y="642"/>
                    <a:pt x="1907" y="628"/>
                  </a:cubicBezTo>
                  <a:lnTo>
                    <a:pt x="112" y="5"/>
                  </a:lnTo>
                  <a:cubicBezTo>
                    <a:pt x="104" y="2"/>
                    <a:pt x="96"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9"/>
            <p:cNvSpPr/>
            <p:nvPr/>
          </p:nvSpPr>
          <p:spPr>
            <a:xfrm>
              <a:off x="3700088" y="4132138"/>
              <a:ext cx="136625" cy="132800"/>
            </a:xfrm>
            <a:custGeom>
              <a:avLst/>
              <a:gdLst/>
              <a:ahLst/>
              <a:cxnLst/>
              <a:rect l="l" t="t" r="r" b="b"/>
              <a:pathLst>
                <a:path w="5465" h="5312" extrusionOk="0">
                  <a:moveTo>
                    <a:pt x="2124" y="1889"/>
                  </a:moveTo>
                  <a:lnTo>
                    <a:pt x="2701" y="2569"/>
                  </a:lnTo>
                  <a:lnTo>
                    <a:pt x="2706" y="2594"/>
                  </a:lnTo>
                  <a:lnTo>
                    <a:pt x="2761" y="2640"/>
                  </a:lnTo>
                  <a:lnTo>
                    <a:pt x="2758" y="2642"/>
                  </a:lnTo>
                  <a:lnTo>
                    <a:pt x="2703" y="2598"/>
                  </a:lnTo>
                  <a:lnTo>
                    <a:pt x="2095" y="1912"/>
                  </a:lnTo>
                  <a:lnTo>
                    <a:pt x="2124" y="1889"/>
                  </a:lnTo>
                  <a:close/>
                  <a:moveTo>
                    <a:pt x="1369" y="1975"/>
                  </a:moveTo>
                  <a:lnTo>
                    <a:pt x="1369" y="1975"/>
                  </a:lnTo>
                  <a:cubicBezTo>
                    <a:pt x="1725" y="2592"/>
                    <a:pt x="2111" y="3197"/>
                    <a:pt x="2545" y="3755"/>
                  </a:cubicBezTo>
                  <a:lnTo>
                    <a:pt x="2545" y="3780"/>
                  </a:lnTo>
                  <a:lnTo>
                    <a:pt x="2603" y="3827"/>
                  </a:lnTo>
                  <a:lnTo>
                    <a:pt x="2601" y="3831"/>
                  </a:lnTo>
                  <a:lnTo>
                    <a:pt x="2540" y="3785"/>
                  </a:lnTo>
                  <a:cubicBezTo>
                    <a:pt x="2080" y="3217"/>
                    <a:pt x="1693" y="2612"/>
                    <a:pt x="1369" y="1975"/>
                  </a:cubicBezTo>
                  <a:close/>
                  <a:moveTo>
                    <a:pt x="1096" y="1"/>
                  </a:moveTo>
                  <a:cubicBezTo>
                    <a:pt x="1083" y="1"/>
                    <a:pt x="1070" y="4"/>
                    <a:pt x="1059" y="11"/>
                  </a:cubicBezTo>
                  <a:cubicBezTo>
                    <a:pt x="1048" y="17"/>
                    <a:pt x="1040" y="21"/>
                    <a:pt x="1032" y="31"/>
                  </a:cubicBezTo>
                  <a:cubicBezTo>
                    <a:pt x="1024" y="40"/>
                    <a:pt x="1020" y="52"/>
                    <a:pt x="1018" y="59"/>
                  </a:cubicBezTo>
                  <a:cubicBezTo>
                    <a:pt x="946" y="315"/>
                    <a:pt x="825" y="549"/>
                    <a:pt x="656" y="754"/>
                  </a:cubicBezTo>
                  <a:cubicBezTo>
                    <a:pt x="488" y="959"/>
                    <a:pt x="283" y="1120"/>
                    <a:pt x="48" y="1240"/>
                  </a:cubicBezTo>
                  <a:cubicBezTo>
                    <a:pt x="38" y="1247"/>
                    <a:pt x="27" y="1253"/>
                    <a:pt x="19" y="1262"/>
                  </a:cubicBezTo>
                  <a:cubicBezTo>
                    <a:pt x="13" y="1269"/>
                    <a:pt x="12" y="1277"/>
                    <a:pt x="9" y="1285"/>
                  </a:cubicBezTo>
                  <a:lnTo>
                    <a:pt x="7" y="1289"/>
                  </a:lnTo>
                  <a:cubicBezTo>
                    <a:pt x="1" y="1309"/>
                    <a:pt x="3" y="1331"/>
                    <a:pt x="13" y="1351"/>
                  </a:cubicBezTo>
                  <a:lnTo>
                    <a:pt x="2304" y="5274"/>
                  </a:lnTo>
                  <a:cubicBezTo>
                    <a:pt x="2314" y="5293"/>
                    <a:pt x="2335" y="5304"/>
                    <a:pt x="2355" y="5311"/>
                  </a:cubicBezTo>
                  <a:cubicBezTo>
                    <a:pt x="2360" y="5311"/>
                    <a:pt x="2365" y="5312"/>
                    <a:pt x="2371" y="5312"/>
                  </a:cubicBezTo>
                  <a:cubicBezTo>
                    <a:pt x="2388" y="5312"/>
                    <a:pt x="2406" y="5306"/>
                    <a:pt x="2418" y="5296"/>
                  </a:cubicBezTo>
                  <a:cubicBezTo>
                    <a:pt x="2558" y="5189"/>
                    <a:pt x="2698" y="5080"/>
                    <a:pt x="2834" y="4966"/>
                  </a:cubicBezTo>
                  <a:cubicBezTo>
                    <a:pt x="3311" y="4562"/>
                    <a:pt x="3755" y="4115"/>
                    <a:pt x="4154" y="3631"/>
                  </a:cubicBezTo>
                  <a:cubicBezTo>
                    <a:pt x="4575" y="3119"/>
                    <a:pt x="4945" y="2570"/>
                    <a:pt x="5258" y="1990"/>
                  </a:cubicBezTo>
                  <a:cubicBezTo>
                    <a:pt x="5328" y="1862"/>
                    <a:pt x="5391" y="1735"/>
                    <a:pt x="5454" y="1607"/>
                  </a:cubicBezTo>
                  <a:cubicBezTo>
                    <a:pt x="5464" y="1589"/>
                    <a:pt x="5465" y="1563"/>
                    <a:pt x="5456" y="1542"/>
                  </a:cubicBezTo>
                  <a:cubicBezTo>
                    <a:pt x="5449" y="1520"/>
                    <a:pt x="5430" y="1504"/>
                    <a:pt x="5409" y="1498"/>
                  </a:cubicBezTo>
                  <a:lnTo>
                    <a:pt x="1599" y="172"/>
                  </a:lnTo>
                  <a:lnTo>
                    <a:pt x="1120" y="4"/>
                  </a:lnTo>
                  <a:cubicBezTo>
                    <a:pt x="1112" y="2"/>
                    <a:pt x="1104"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9"/>
            <p:cNvSpPr/>
            <p:nvPr/>
          </p:nvSpPr>
          <p:spPr>
            <a:xfrm>
              <a:off x="3764063" y="4174513"/>
              <a:ext cx="661850" cy="575500"/>
            </a:xfrm>
            <a:custGeom>
              <a:avLst/>
              <a:gdLst/>
              <a:ahLst/>
              <a:cxnLst/>
              <a:rect l="l" t="t" r="r" b="b"/>
              <a:pathLst>
                <a:path w="26474" h="23020" extrusionOk="0">
                  <a:moveTo>
                    <a:pt x="4910" y="5313"/>
                  </a:moveTo>
                  <a:lnTo>
                    <a:pt x="6776" y="6747"/>
                  </a:lnTo>
                  <a:lnTo>
                    <a:pt x="6779" y="6774"/>
                  </a:lnTo>
                  <a:cubicBezTo>
                    <a:pt x="6774" y="6780"/>
                    <a:pt x="6769" y="6782"/>
                    <a:pt x="6764" y="6782"/>
                  </a:cubicBezTo>
                  <a:cubicBezTo>
                    <a:pt x="6759" y="6782"/>
                    <a:pt x="6755" y="6781"/>
                    <a:pt x="6752" y="6777"/>
                  </a:cubicBezTo>
                  <a:lnTo>
                    <a:pt x="4884" y="5343"/>
                  </a:lnTo>
                  <a:lnTo>
                    <a:pt x="4910" y="5313"/>
                  </a:lnTo>
                  <a:close/>
                  <a:moveTo>
                    <a:pt x="1930" y="4351"/>
                  </a:moveTo>
                  <a:lnTo>
                    <a:pt x="10181" y="10709"/>
                  </a:lnTo>
                  <a:lnTo>
                    <a:pt x="10248" y="10784"/>
                  </a:lnTo>
                  <a:lnTo>
                    <a:pt x="10248" y="10784"/>
                  </a:lnTo>
                  <a:lnTo>
                    <a:pt x="10196" y="10730"/>
                  </a:lnTo>
                  <a:cubicBezTo>
                    <a:pt x="10196" y="10730"/>
                    <a:pt x="10179" y="10742"/>
                    <a:pt x="10167" y="10742"/>
                  </a:cubicBezTo>
                  <a:cubicBezTo>
                    <a:pt x="10163" y="10742"/>
                    <a:pt x="10160" y="10742"/>
                    <a:pt x="10158" y="10739"/>
                  </a:cubicBezTo>
                  <a:lnTo>
                    <a:pt x="1906" y="4382"/>
                  </a:lnTo>
                  <a:lnTo>
                    <a:pt x="1930" y="4351"/>
                  </a:lnTo>
                  <a:close/>
                  <a:moveTo>
                    <a:pt x="20393" y="17014"/>
                  </a:moveTo>
                  <a:lnTo>
                    <a:pt x="21653" y="17999"/>
                  </a:lnTo>
                  <a:lnTo>
                    <a:pt x="21656" y="18026"/>
                  </a:lnTo>
                  <a:cubicBezTo>
                    <a:pt x="21651" y="18031"/>
                    <a:pt x="21645" y="18033"/>
                    <a:pt x="21639" y="18033"/>
                  </a:cubicBezTo>
                  <a:cubicBezTo>
                    <a:pt x="21635" y="18033"/>
                    <a:pt x="21630" y="18032"/>
                    <a:pt x="21628" y="18029"/>
                  </a:cubicBezTo>
                  <a:lnTo>
                    <a:pt x="20393" y="17014"/>
                  </a:lnTo>
                  <a:close/>
                  <a:moveTo>
                    <a:pt x="17895" y="13587"/>
                  </a:moveTo>
                  <a:lnTo>
                    <a:pt x="24335" y="18694"/>
                  </a:lnTo>
                  <a:lnTo>
                    <a:pt x="24337" y="18721"/>
                  </a:lnTo>
                  <a:cubicBezTo>
                    <a:pt x="24332" y="18726"/>
                    <a:pt x="24327" y="18729"/>
                    <a:pt x="24321" y="18729"/>
                  </a:cubicBezTo>
                  <a:cubicBezTo>
                    <a:pt x="24317" y="18729"/>
                    <a:pt x="24313" y="18727"/>
                    <a:pt x="24310" y="18724"/>
                  </a:cubicBezTo>
                  <a:lnTo>
                    <a:pt x="17870" y="13616"/>
                  </a:lnTo>
                  <a:lnTo>
                    <a:pt x="17895" y="13587"/>
                  </a:lnTo>
                  <a:close/>
                  <a:moveTo>
                    <a:pt x="3176" y="0"/>
                  </a:moveTo>
                  <a:cubicBezTo>
                    <a:pt x="3169" y="0"/>
                    <a:pt x="3162" y="1"/>
                    <a:pt x="3155" y="2"/>
                  </a:cubicBezTo>
                  <a:cubicBezTo>
                    <a:pt x="3138" y="4"/>
                    <a:pt x="3119" y="15"/>
                    <a:pt x="3110" y="26"/>
                  </a:cubicBezTo>
                  <a:cubicBezTo>
                    <a:pt x="3105" y="33"/>
                    <a:pt x="3106" y="38"/>
                    <a:pt x="3100" y="44"/>
                  </a:cubicBezTo>
                  <a:cubicBezTo>
                    <a:pt x="3038" y="169"/>
                    <a:pt x="2975" y="296"/>
                    <a:pt x="2906" y="418"/>
                  </a:cubicBezTo>
                  <a:cubicBezTo>
                    <a:pt x="2588" y="1010"/>
                    <a:pt x="2208" y="1570"/>
                    <a:pt x="1784" y="2089"/>
                  </a:cubicBezTo>
                  <a:cubicBezTo>
                    <a:pt x="1379" y="2580"/>
                    <a:pt x="931" y="3032"/>
                    <a:pt x="444" y="3443"/>
                  </a:cubicBezTo>
                  <a:cubicBezTo>
                    <a:pt x="308" y="3558"/>
                    <a:pt x="170" y="3669"/>
                    <a:pt x="31" y="3775"/>
                  </a:cubicBezTo>
                  <a:cubicBezTo>
                    <a:pt x="26" y="3783"/>
                    <a:pt x="21" y="3783"/>
                    <a:pt x="15" y="3789"/>
                  </a:cubicBezTo>
                  <a:cubicBezTo>
                    <a:pt x="5" y="3801"/>
                    <a:pt x="1" y="3818"/>
                    <a:pt x="1" y="3839"/>
                  </a:cubicBezTo>
                  <a:cubicBezTo>
                    <a:pt x="1" y="3864"/>
                    <a:pt x="8" y="3886"/>
                    <a:pt x="27" y="3901"/>
                  </a:cubicBezTo>
                  <a:lnTo>
                    <a:pt x="23247" y="23003"/>
                  </a:lnTo>
                  <a:cubicBezTo>
                    <a:pt x="23261" y="23014"/>
                    <a:pt x="23279" y="23020"/>
                    <a:pt x="23297" y="23020"/>
                  </a:cubicBezTo>
                  <a:cubicBezTo>
                    <a:pt x="23307" y="23020"/>
                    <a:pt x="23317" y="23018"/>
                    <a:pt x="23325" y="23014"/>
                  </a:cubicBezTo>
                  <a:cubicBezTo>
                    <a:pt x="23530" y="22941"/>
                    <a:pt x="23726" y="22851"/>
                    <a:pt x="23917" y="22751"/>
                  </a:cubicBezTo>
                  <a:cubicBezTo>
                    <a:pt x="24491" y="22447"/>
                    <a:pt x="25003" y="22031"/>
                    <a:pt x="25416" y="21529"/>
                  </a:cubicBezTo>
                  <a:cubicBezTo>
                    <a:pt x="25854" y="20996"/>
                    <a:pt x="26175" y="20375"/>
                    <a:pt x="26356" y="19706"/>
                  </a:cubicBezTo>
                  <a:cubicBezTo>
                    <a:pt x="26406" y="19538"/>
                    <a:pt x="26443" y="19368"/>
                    <a:pt x="26471" y="19190"/>
                  </a:cubicBezTo>
                  <a:cubicBezTo>
                    <a:pt x="26474" y="19165"/>
                    <a:pt x="26463" y="19135"/>
                    <a:pt x="26441" y="19118"/>
                  </a:cubicBezTo>
                  <a:lnTo>
                    <a:pt x="3221" y="16"/>
                  </a:lnTo>
                  <a:cubicBezTo>
                    <a:pt x="3208" y="4"/>
                    <a:pt x="3193" y="0"/>
                    <a:pt x="3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9"/>
            <p:cNvSpPr/>
            <p:nvPr/>
          </p:nvSpPr>
          <p:spPr>
            <a:xfrm>
              <a:off x="4353163" y="4659188"/>
              <a:ext cx="115275" cy="125925"/>
            </a:xfrm>
            <a:custGeom>
              <a:avLst/>
              <a:gdLst/>
              <a:ahLst/>
              <a:cxnLst/>
              <a:rect l="l" t="t" r="r" b="b"/>
              <a:pathLst>
                <a:path w="4611" h="5037" extrusionOk="0">
                  <a:moveTo>
                    <a:pt x="3178" y="1"/>
                  </a:moveTo>
                  <a:cubicBezTo>
                    <a:pt x="3169" y="1"/>
                    <a:pt x="3159" y="2"/>
                    <a:pt x="3150" y="5"/>
                  </a:cubicBezTo>
                  <a:cubicBezTo>
                    <a:pt x="3136" y="9"/>
                    <a:pt x="3125" y="16"/>
                    <a:pt x="3115" y="29"/>
                  </a:cubicBezTo>
                  <a:cubicBezTo>
                    <a:pt x="3107" y="38"/>
                    <a:pt x="3103" y="50"/>
                    <a:pt x="3098" y="61"/>
                  </a:cubicBezTo>
                  <a:cubicBezTo>
                    <a:pt x="3034" y="358"/>
                    <a:pt x="2949" y="649"/>
                    <a:pt x="2839" y="928"/>
                  </a:cubicBezTo>
                  <a:cubicBezTo>
                    <a:pt x="2641" y="1423"/>
                    <a:pt x="2368" y="1886"/>
                    <a:pt x="2034" y="2295"/>
                  </a:cubicBezTo>
                  <a:cubicBezTo>
                    <a:pt x="1720" y="2675"/>
                    <a:pt x="1351" y="3012"/>
                    <a:pt x="940" y="3286"/>
                  </a:cubicBezTo>
                  <a:cubicBezTo>
                    <a:pt x="660" y="3477"/>
                    <a:pt x="362" y="3639"/>
                    <a:pt x="51" y="3768"/>
                  </a:cubicBezTo>
                  <a:cubicBezTo>
                    <a:pt x="40" y="3775"/>
                    <a:pt x="30" y="3781"/>
                    <a:pt x="19" y="3793"/>
                  </a:cubicBezTo>
                  <a:cubicBezTo>
                    <a:pt x="11" y="3802"/>
                    <a:pt x="5" y="3817"/>
                    <a:pt x="3" y="3832"/>
                  </a:cubicBezTo>
                  <a:cubicBezTo>
                    <a:pt x="0" y="3860"/>
                    <a:pt x="9" y="3886"/>
                    <a:pt x="30" y="3905"/>
                  </a:cubicBezTo>
                  <a:lnTo>
                    <a:pt x="1383" y="5019"/>
                  </a:lnTo>
                  <a:cubicBezTo>
                    <a:pt x="1397" y="5031"/>
                    <a:pt x="1415" y="5037"/>
                    <a:pt x="1435" y="5037"/>
                  </a:cubicBezTo>
                  <a:cubicBezTo>
                    <a:pt x="1445" y="5037"/>
                    <a:pt x="1456" y="5035"/>
                    <a:pt x="1467" y="5032"/>
                  </a:cubicBezTo>
                  <a:cubicBezTo>
                    <a:pt x="1619" y="4970"/>
                    <a:pt x="1979" y="4806"/>
                    <a:pt x="2413" y="4500"/>
                  </a:cubicBezTo>
                  <a:cubicBezTo>
                    <a:pt x="2753" y="4260"/>
                    <a:pt x="3139" y="3936"/>
                    <a:pt x="3494" y="3503"/>
                  </a:cubicBezTo>
                  <a:cubicBezTo>
                    <a:pt x="3832" y="3093"/>
                    <a:pt x="4105" y="2635"/>
                    <a:pt x="4308" y="2139"/>
                  </a:cubicBezTo>
                  <a:cubicBezTo>
                    <a:pt x="4430" y="1843"/>
                    <a:pt x="4528" y="1534"/>
                    <a:pt x="4602" y="1209"/>
                  </a:cubicBezTo>
                  <a:cubicBezTo>
                    <a:pt x="4611" y="1176"/>
                    <a:pt x="4599" y="1148"/>
                    <a:pt x="4578" y="1129"/>
                  </a:cubicBezTo>
                  <a:lnTo>
                    <a:pt x="3226" y="17"/>
                  </a:lnTo>
                  <a:cubicBezTo>
                    <a:pt x="3213" y="6"/>
                    <a:pt x="3196" y="1"/>
                    <a:pt x="3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9"/>
            <p:cNvSpPr/>
            <p:nvPr/>
          </p:nvSpPr>
          <p:spPr>
            <a:xfrm>
              <a:off x="3764038" y="4260563"/>
              <a:ext cx="597925" cy="489450"/>
            </a:xfrm>
            <a:custGeom>
              <a:avLst/>
              <a:gdLst/>
              <a:ahLst/>
              <a:cxnLst/>
              <a:rect l="l" t="t" r="r" b="b"/>
              <a:pathLst>
                <a:path w="23917" h="19578" extrusionOk="0">
                  <a:moveTo>
                    <a:pt x="445" y="1"/>
                  </a:moveTo>
                  <a:cubicBezTo>
                    <a:pt x="309" y="116"/>
                    <a:pt x="171" y="227"/>
                    <a:pt x="32" y="333"/>
                  </a:cubicBezTo>
                  <a:cubicBezTo>
                    <a:pt x="25" y="341"/>
                    <a:pt x="19" y="341"/>
                    <a:pt x="14" y="347"/>
                  </a:cubicBezTo>
                  <a:cubicBezTo>
                    <a:pt x="4" y="359"/>
                    <a:pt x="0" y="377"/>
                    <a:pt x="0" y="398"/>
                  </a:cubicBezTo>
                  <a:cubicBezTo>
                    <a:pt x="0" y="422"/>
                    <a:pt x="8" y="445"/>
                    <a:pt x="27" y="459"/>
                  </a:cubicBezTo>
                  <a:lnTo>
                    <a:pt x="23247" y="19561"/>
                  </a:lnTo>
                  <a:cubicBezTo>
                    <a:pt x="23261" y="19572"/>
                    <a:pt x="23279" y="19578"/>
                    <a:pt x="23297" y="19578"/>
                  </a:cubicBezTo>
                  <a:cubicBezTo>
                    <a:pt x="23307" y="19578"/>
                    <a:pt x="23316" y="19576"/>
                    <a:pt x="23325" y="19572"/>
                  </a:cubicBezTo>
                  <a:cubicBezTo>
                    <a:pt x="23528" y="19499"/>
                    <a:pt x="23726" y="19409"/>
                    <a:pt x="23917" y="19309"/>
                  </a:cubicBezTo>
                  <a:lnTo>
                    <a:pt x="445"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9"/>
            <p:cNvSpPr/>
            <p:nvPr/>
          </p:nvSpPr>
          <p:spPr>
            <a:xfrm>
              <a:off x="4395613" y="4775738"/>
              <a:ext cx="74225" cy="56100"/>
            </a:xfrm>
            <a:custGeom>
              <a:avLst/>
              <a:gdLst/>
              <a:ahLst/>
              <a:cxnLst/>
              <a:rect l="l" t="t" r="r" b="b"/>
              <a:pathLst>
                <a:path w="2969" h="2244" extrusionOk="0">
                  <a:moveTo>
                    <a:pt x="916" y="0"/>
                  </a:moveTo>
                  <a:cubicBezTo>
                    <a:pt x="570" y="244"/>
                    <a:pt x="262" y="407"/>
                    <a:pt x="52" y="506"/>
                  </a:cubicBezTo>
                  <a:cubicBezTo>
                    <a:pt x="38" y="511"/>
                    <a:pt x="31" y="519"/>
                    <a:pt x="22" y="528"/>
                  </a:cubicBezTo>
                  <a:cubicBezTo>
                    <a:pt x="15" y="538"/>
                    <a:pt x="7" y="553"/>
                    <a:pt x="6" y="566"/>
                  </a:cubicBezTo>
                  <a:cubicBezTo>
                    <a:pt x="0" y="592"/>
                    <a:pt x="12" y="622"/>
                    <a:pt x="33" y="640"/>
                  </a:cubicBezTo>
                  <a:lnTo>
                    <a:pt x="1960" y="2226"/>
                  </a:lnTo>
                  <a:cubicBezTo>
                    <a:pt x="1975" y="2237"/>
                    <a:pt x="1993" y="2243"/>
                    <a:pt x="2011" y="2243"/>
                  </a:cubicBezTo>
                  <a:cubicBezTo>
                    <a:pt x="2023" y="2243"/>
                    <a:pt x="2035" y="2240"/>
                    <a:pt x="2046" y="2235"/>
                  </a:cubicBezTo>
                  <a:cubicBezTo>
                    <a:pt x="2367" y="2082"/>
                    <a:pt x="2679" y="1897"/>
                    <a:pt x="2968" y="1689"/>
                  </a:cubicBezTo>
                  <a:lnTo>
                    <a:pt x="91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9"/>
            <p:cNvSpPr/>
            <p:nvPr/>
          </p:nvSpPr>
          <p:spPr>
            <a:xfrm>
              <a:off x="4353163" y="4741288"/>
              <a:ext cx="60325" cy="43750"/>
            </a:xfrm>
            <a:custGeom>
              <a:avLst/>
              <a:gdLst/>
              <a:ahLst/>
              <a:cxnLst/>
              <a:rect l="l" t="t" r="r" b="b"/>
              <a:pathLst>
                <a:path w="2413" h="1750" extrusionOk="0">
                  <a:moveTo>
                    <a:pt x="939" y="0"/>
                  </a:moveTo>
                  <a:cubicBezTo>
                    <a:pt x="658" y="191"/>
                    <a:pt x="361" y="353"/>
                    <a:pt x="50" y="481"/>
                  </a:cubicBezTo>
                  <a:cubicBezTo>
                    <a:pt x="39" y="489"/>
                    <a:pt x="29" y="495"/>
                    <a:pt x="18" y="507"/>
                  </a:cubicBezTo>
                  <a:cubicBezTo>
                    <a:pt x="13" y="516"/>
                    <a:pt x="5" y="532"/>
                    <a:pt x="3" y="544"/>
                  </a:cubicBezTo>
                  <a:cubicBezTo>
                    <a:pt x="0" y="574"/>
                    <a:pt x="9" y="600"/>
                    <a:pt x="30" y="618"/>
                  </a:cubicBezTo>
                  <a:lnTo>
                    <a:pt x="1383" y="1733"/>
                  </a:lnTo>
                  <a:cubicBezTo>
                    <a:pt x="1397" y="1744"/>
                    <a:pt x="1415" y="1750"/>
                    <a:pt x="1435" y="1750"/>
                  </a:cubicBezTo>
                  <a:cubicBezTo>
                    <a:pt x="1445" y="1750"/>
                    <a:pt x="1456" y="1748"/>
                    <a:pt x="1467" y="1744"/>
                  </a:cubicBezTo>
                  <a:cubicBezTo>
                    <a:pt x="1619" y="1684"/>
                    <a:pt x="1979" y="1520"/>
                    <a:pt x="2413" y="1213"/>
                  </a:cubicBezTo>
                  <a:lnTo>
                    <a:pt x="939"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9"/>
            <p:cNvSpPr/>
            <p:nvPr/>
          </p:nvSpPr>
          <p:spPr>
            <a:xfrm>
              <a:off x="3700113" y="4164238"/>
              <a:ext cx="70875" cy="100675"/>
            </a:xfrm>
            <a:custGeom>
              <a:avLst/>
              <a:gdLst/>
              <a:ahLst/>
              <a:cxnLst/>
              <a:rect l="l" t="t" r="r" b="b"/>
              <a:pathLst>
                <a:path w="2835" h="4027" extrusionOk="0">
                  <a:moveTo>
                    <a:pt x="10" y="0"/>
                  </a:moveTo>
                  <a:lnTo>
                    <a:pt x="7" y="4"/>
                  </a:lnTo>
                  <a:cubicBezTo>
                    <a:pt x="1" y="23"/>
                    <a:pt x="3" y="46"/>
                    <a:pt x="13" y="65"/>
                  </a:cubicBezTo>
                  <a:lnTo>
                    <a:pt x="2305" y="3989"/>
                  </a:lnTo>
                  <a:cubicBezTo>
                    <a:pt x="2315" y="4007"/>
                    <a:pt x="2336" y="4019"/>
                    <a:pt x="2355" y="4025"/>
                  </a:cubicBezTo>
                  <a:cubicBezTo>
                    <a:pt x="2361" y="4026"/>
                    <a:pt x="2366" y="4027"/>
                    <a:pt x="2371" y="4027"/>
                  </a:cubicBezTo>
                  <a:cubicBezTo>
                    <a:pt x="2389" y="4027"/>
                    <a:pt x="2406" y="4021"/>
                    <a:pt x="2419" y="4011"/>
                  </a:cubicBezTo>
                  <a:cubicBezTo>
                    <a:pt x="2557" y="3905"/>
                    <a:pt x="2700" y="3795"/>
                    <a:pt x="2834" y="3680"/>
                  </a:cubicBezTo>
                  <a:lnTo>
                    <a:pt x="10"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9"/>
            <p:cNvSpPr/>
            <p:nvPr/>
          </p:nvSpPr>
          <p:spPr>
            <a:xfrm>
              <a:off x="3740063" y="4136413"/>
              <a:ext cx="96650" cy="45450"/>
            </a:xfrm>
            <a:custGeom>
              <a:avLst/>
              <a:gdLst/>
              <a:ahLst/>
              <a:cxnLst/>
              <a:rect l="l" t="t" r="r" b="b"/>
              <a:pathLst>
                <a:path w="3866" h="1818" extrusionOk="0">
                  <a:moveTo>
                    <a:pt x="1" y="1"/>
                  </a:moveTo>
                  <a:lnTo>
                    <a:pt x="3658" y="1818"/>
                  </a:lnTo>
                  <a:cubicBezTo>
                    <a:pt x="3729" y="1690"/>
                    <a:pt x="3792" y="1562"/>
                    <a:pt x="3855" y="1434"/>
                  </a:cubicBezTo>
                  <a:cubicBezTo>
                    <a:pt x="3863" y="1418"/>
                    <a:pt x="3866" y="1392"/>
                    <a:pt x="3857" y="1370"/>
                  </a:cubicBezTo>
                  <a:cubicBezTo>
                    <a:pt x="3850" y="1347"/>
                    <a:pt x="3831" y="1333"/>
                    <a:pt x="3811" y="1327"/>
                  </a:cubicBezTo>
                  <a:lnTo>
                    <a:pt x="1"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9"/>
            <p:cNvSpPr/>
            <p:nvPr/>
          </p:nvSpPr>
          <p:spPr>
            <a:xfrm>
              <a:off x="4465513" y="4693813"/>
              <a:ext cx="59875" cy="65200"/>
            </a:xfrm>
            <a:custGeom>
              <a:avLst/>
              <a:gdLst/>
              <a:ahLst/>
              <a:cxnLst/>
              <a:rect l="l" t="t" r="r" b="b"/>
              <a:pathLst>
                <a:path w="2395" h="2608" extrusionOk="0">
                  <a:moveTo>
                    <a:pt x="362" y="0"/>
                  </a:moveTo>
                  <a:cubicBezTo>
                    <a:pt x="355" y="0"/>
                    <a:pt x="349" y="1"/>
                    <a:pt x="342" y="3"/>
                  </a:cubicBezTo>
                  <a:cubicBezTo>
                    <a:pt x="326" y="10"/>
                    <a:pt x="315" y="17"/>
                    <a:pt x="305" y="29"/>
                  </a:cubicBezTo>
                  <a:cubicBezTo>
                    <a:pt x="298" y="38"/>
                    <a:pt x="289" y="48"/>
                    <a:pt x="288" y="63"/>
                  </a:cubicBezTo>
                  <a:cubicBezTo>
                    <a:pt x="211" y="354"/>
                    <a:pt x="119" y="637"/>
                    <a:pt x="1" y="905"/>
                  </a:cubicBezTo>
                  <a:lnTo>
                    <a:pt x="2072" y="2608"/>
                  </a:lnTo>
                  <a:cubicBezTo>
                    <a:pt x="2201" y="2314"/>
                    <a:pt x="2308" y="2011"/>
                    <a:pt x="2384" y="1699"/>
                  </a:cubicBezTo>
                  <a:cubicBezTo>
                    <a:pt x="2394" y="1670"/>
                    <a:pt x="2385" y="1637"/>
                    <a:pt x="2361" y="1617"/>
                  </a:cubicBezTo>
                  <a:lnTo>
                    <a:pt x="417" y="18"/>
                  </a:lnTo>
                  <a:cubicBezTo>
                    <a:pt x="401" y="6"/>
                    <a:pt x="382" y="0"/>
                    <a:pt x="362" y="0"/>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9"/>
            <p:cNvSpPr/>
            <p:nvPr/>
          </p:nvSpPr>
          <p:spPr>
            <a:xfrm>
              <a:off x="4424138" y="4659188"/>
              <a:ext cx="44300" cy="53450"/>
            </a:xfrm>
            <a:custGeom>
              <a:avLst/>
              <a:gdLst/>
              <a:ahLst/>
              <a:cxnLst/>
              <a:rect l="l" t="t" r="r" b="b"/>
              <a:pathLst>
                <a:path w="1772" h="2138" extrusionOk="0">
                  <a:moveTo>
                    <a:pt x="339" y="1"/>
                  </a:moveTo>
                  <a:cubicBezTo>
                    <a:pt x="330" y="1"/>
                    <a:pt x="320" y="2"/>
                    <a:pt x="311" y="5"/>
                  </a:cubicBezTo>
                  <a:cubicBezTo>
                    <a:pt x="297" y="9"/>
                    <a:pt x="286" y="16"/>
                    <a:pt x="276" y="29"/>
                  </a:cubicBezTo>
                  <a:cubicBezTo>
                    <a:pt x="268" y="38"/>
                    <a:pt x="264" y="50"/>
                    <a:pt x="259" y="61"/>
                  </a:cubicBezTo>
                  <a:cubicBezTo>
                    <a:pt x="195" y="358"/>
                    <a:pt x="110" y="649"/>
                    <a:pt x="0" y="928"/>
                  </a:cubicBezTo>
                  <a:lnTo>
                    <a:pt x="1471" y="2138"/>
                  </a:lnTo>
                  <a:cubicBezTo>
                    <a:pt x="1592" y="1842"/>
                    <a:pt x="1691" y="1533"/>
                    <a:pt x="1764" y="1208"/>
                  </a:cubicBezTo>
                  <a:cubicBezTo>
                    <a:pt x="1772" y="1176"/>
                    <a:pt x="1760" y="1148"/>
                    <a:pt x="1739" y="1129"/>
                  </a:cubicBezTo>
                  <a:lnTo>
                    <a:pt x="387" y="17"/>
                  </a:lnTo>
                  <a:cubicBezTo>
                    <a:pt x="374" y="6"/>
                    <a:pt x="357" y="1"/>
                    <a:pt x="339" y="1"/>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9"/>
            <p:cNvSpPr/>
            <p:nvPr/>
          </p:nvSpPr>
          <p:spPr>
            <a:xfrm>
              <a:off x="3836688" y="4174513"/>
              <a:ext cx="589225" cy="492675"/>
            </a:xfrm>
            <a:custGeom>
              <a:avLst/>
              <a:gdLst/>
              <a:ahLst/>
              <a:cxnLst/>
              <a:rect l="l" t="t" r="r" b="b"/>
              <a:pathLst>
                <a:path w="23569" h="19707" extrusionOk="0">
                  <a:moveTo>
                    <a:pt x="271" y="0"/>
                  </a:moveTo>
                  <a:cubicBezTo>
                    <a:pt x="264" y="0"/>
                    <a:pt x="257" y="1"/>
                    <a:pt x="250" y="2"/>
                  </a:cubicBezTo>
                  <a:cubicBezTo>
                    <a:pt x="233" y="4"/>
                    <a:pt x="214" y="15"/>
                    <a:pt x="205" y="26"/>
                  </a:cubicBezTo>
                  <a:cubicBezTo>
                    <a:pt x="200" y="33"/>
                    <a:pt x="201" y="38"/>
                    <a:pt x="195" y="44"/>
                  </a:cubicBezTo>
                  <a:cubicBezTo>
                    <a:pt x="133" y="169"/>
                    <a:pt x="70" y="296"/>
                    <a:pt x="1" y="418"/>
                  </a:cubicBezTo>
                  <a:lnTo>
                    <a:pt x="23448" y="19706"/>
                  </a:lnTo>
                  <a:cubicBezTo>
                    <a:pt x="23499" y="19538"/>
                    <a:pt x="23536" y="19368"/>
                    <a:pt x="23563" y="19190"/>
                  </a:cubicBezTo>
                  <a:cubicBezTo>
                    <a:pt x="23569" y="19165"/>
                    <a:pt x="23558" y="19135"/>
                    <a:pt x="23536" y="19118"/>
                  </a:cubicBezTo>
                  <a:lnTo>
                    <a:pt x="316" y="16"/>
                  </a:lnTo>
                  <a:cubicBezTo>
                    <a:pt x="303" y="4"/>
                    <a:pt x="288" y="0"/>
                    <a:pt x="271" y="0"/>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9"/>
            <p:cNvSpPr/>
            <p:nvPr/>
          </p:nvSpPr>
          <p:spPr>
            <a:xfrm>
              <a:off x="3752938" y="4163613"/>
              <a:ext cx="681400" cy="594975"/>
            </a:xfrm>
            <a:custGeom>
              <a:avLst/>
              <a:gdLst/>
              <a:ahLst/>
              <a:cxnLst/>
              <a:rect l="l" t="t" r="r" b="b"/>
              <a:pathLst>
                <a:path w="27256" h="23799" extrusionOk="0">
                  <a:moveTo>
                    <a:pt x="3618" y="514"/>
                  </a:moveTo>
                  <a:lnTo>
                    <a:pt x="26835" y="19614"/>
                  </a:lnTo>
                  <a:cubicBezTo>
                    <a:pt x="26552" y="21340"/>
                    <a:pt x="25381" y="22766"/>
                    <a:pt x="23741" y="23376"/>
                  </a:cubicBezTo>
                  <a:lnTo>
                    <a:pt x="523" y="4276"/>
                  </a:lnTo>
                  <a:cubicBezTo>
                    <a:pt x="1831" y="3280"/>
                    <a:pt x="2894" y="1988"/>
                    <a:pt x="3618" y="514"/>
                  </a:cubicBezTo>
                  <a:close/>
                  <a:moveTo>
                    <a:pt x="3545" y="0"/>
                  </a:moveTo>
                  <a:cubicBezTo>
                    <a:pt x="3531" y="0"/>
                    <a:pt x="3516" y="2"/>
                    <a:pt x="3501" y="5"/>
                  </a:cubicBezTo>
                  <a:cubicBezTo>
                    <a:pt x="3442" y="19"/>
                    <a:pt x="3393" y="61"/>
                    <a:pt x="3366" y="116"/>
                  </a:cubicBezTo>
                  <a:cubicBezTo>
                    <a:pt x="2635" y="1703"/>
                    <a:pt x="1500" y="3082"/>
                    <a:pt x="83" y="4105"/>
                  </a:cubicBezTo>
                  <a:cubicBezTo>
                    <a:pt x="33" y="4142"/>
                    <a:pt x="3" y="4199"/>
                    <a:pt x="2" y="4261"/>
                  </a:cubicBezTo>
                  <a:cubicBezTo>
                    <a:pt x="0" y="4323"/>
                    <a:pt x="27" y="4382"/>
                    <a:pt x="74" y="4420"/>
                  </a:cubicBezTo>
                  <a:lnTo>
                    <a:pt x="23577" y="23755"/>
                  </a:lnTo>
                  <a:cubicBezTo>
                    <a:pt x="23614" y="23783"/>
                    <a:pt x="23659" y="23799"/>
                    <a:pt x="23703" y="23799"/>
                  </a:cubicBezTo>
                  <a:cubicBezTo>
                    <a:pt x="23724" y="23799"/>
                    <a:pt x="23746" y="23796"/>
                    <a:pt x="23767" y="23787"/>
                  </a:cubicBezTo>
                  <a:cubicBezTo>
                    <a:pt x="25638" y="23140"/>
                    <a:pt x="26969" y="21519"/>
                    <a:pt x="27245" y="19560"/>
                  </a:cubicBezTo>
                  <a:cubicBezTo>
                    <a:pt x="27255" y="19492"/>
                    <a:pt x="27228" y="19423"/>
                    <a:pt x="27175" y="19380"/>
                  </a:cubicBezTo>
                  <a:lnTo>
                    <a:pt x="3673" y="46"/>
                  </a:lnTo>
                  <a:cubicBezTo>
                    <a:pt x="3636" y="17"/>
                    <a:pt x="3591"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9"/>
            <p:cNvSpPr/>
            <p:nvPr/>
          </p:nvSpPr>
          <p:spPr>
            <a:xfrm>
              <a:off x="3656813" y="4101238"/>
              <a:ext cx="190400" cy="174050"/>
            </a:xfrm>
            <a:custGeom>
              <a:avLst/>
              <a:gdLst/>
              <a:ahLst/>
              <a:cxnLst/>
              <a:rect l="l" t="t" r="r" b="b"/>
              <a:pathLst>
                <a:path w="7616" h="6962" extrusionOk="0">
                  <a:moveTo>
                    <a:pt x="215" y="1"/>
                  </a:moveTo>
                  <a:cubicBezTo>
                    <a:pt x="156" y="1"/>
                    <a:pt x="99" y="26"/>
                    <a:pt x="60" y="73"/>
                  </a:cubicBezTo>
                  <a:cubicBezTo>
                    <a:pt x="8" y="137"/>
                    <a:pt x="0" y="229"/>
                    <a:pt x="42" y="299"/>
                  </a:cubicBezTo>
                  <a:lnTo>
                    <a:pt x="3875" y="6862"/>
                  </a:lnTo>
                  <a:cubicBezTo>
                    <a:pt x="3912" y="6925"/>
                    <a:pt x="3977" y="6961"/>
                    <a:pt x="4045" y="6961"/>
                  </a:cubicBezTo>
                  <a:cubicBezTo>
                    <a:pt x="4080" y="6961"/>
                    <a:pt x="4114" y="6952"/>
                    <a:pt x="4145" y="6934"/>
                  </a:cubicBezTo>
                  <a:cubicBezTo>
                    <a:pt x="4240" y="6878"/>
                    <a:pt x="4272" y="6757"/>
                    <a:pt x="4217" y="6662"/>
                  </a:cubicBezTo>
                  <a:lnTo>
                    <a:pt x="655" y="563"/>
                  </a:lnTo>
                  <a:lnTo>
                    <a:pt x="7327" y="2883"/>
                  </a:lnTo>
                  <a:cubicBezTo>
                    <a:pt x="7349" y="2890"/>
                    <a:pt x="7371" y="2893"/>
                    <a:pt x="7392" y="2893"/>
                  </a:cubicBezTo>
                  <a:cubicBezTo>
                    <a:pt x="7475" y="2893"/>
                    <a:pt x="7551" y="2842"/>
                    <a:pt x="7580" y="2760"/>
                  </a:cubicBezTo>
                  <a:cubicBezTo>
                    <a:pt x="7616" y="2656"/>
                    <a:pt x="7561" y="2543"/>
                    <a:pt x="7458" y="2508"/>
                  </a:cubicBezTo>
                  <a:lnTo>
                    <a:pt x="279" y="11"/>
                  </a:lnTo>
                  <a:cubicBezTo>
                    <a:pt x="258" y="4"/>
                    <a:pt x="237"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9"/>
            <p:cNvSpPr/>
            <p:nvPr/>
          </p:nvSpPr>
          <p:spPr>
            <a:xfrm>
              <a:off x="3689463" y="4122688"/>
              <a:ext cx="39675" cy="44900"/>
            </a:xfrm>
            <a:custGeom>
              <a:avLst/>
              <a:gdLst/>
              <a:ahLst/>
              <a:cxnLst/>
              <a:rect l="l" t="t" r="r" b="b"/>
              <a:pathLst>
                <a:path w="1587" h="1796" extrusionOk="0">
                  <a:moveTo>
                    <a:pt x="1377" y="1"/>
                  </a:moveTo>
                  <a:cubicBezTo>
                    <a:pt x="1279" y="1"/>
                    <a:pt x="1194" y="71"/>
                    <a:pt x="1178" y="169"/>
                  </a:cubicBezTo>
                  <a:cubicBezTo>
                    <a:pt x="1091" y="740"/>
                    <a:pt x="700" y="1215"/>
                    <a:pt x="157" y="1410"/>
                  </a:cubicBezTo>
                  <a:cubicBezTo>
                    <a:pt x="54" y="1447"/>
                    <a:pt x="0" y="1561"/>
                    <a:pt x="37" y="1663"/>
                  </a:cubicBezTo>
                  <a:cubicBezTo>
                    <a:pt x="66" y="1745"/>
                    <a:pt x="143" y="1795"/>
                    <a:pt x="224" y="1795"/>
                  </a:cubicBezTo>
                  <a:cubicBezTo>
                    <a:pt x="247" y="1795"/>
                    <a:pt x="269" y="1792"/>
                    <a:pt x="291" y="1782"/>
                  </a:cubicBezTo>
                  <a:cubicBezTo>
                    <a:pt x="973" y="1539"/>
                    <a:pt x="1464" y="945"/>
                    <a:pt x="1571" y="227"/>
                  </a:cubicBezTo>
                  <a:cubicBezTo>
                    <a:pt x="1587" y="119"/>
                    <a:pt x="1512" y="18"/>
                    <a:pt x="1405" y="3"/>
                  </a:cubicBezTo>
                  <a:cubicBezTo>
                    <a:pt x="1395" y="1"/>
                    <a:pt x="1386" y="1"/>
                    <a:pt x="1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9"/>
            <p:cNvSpPr/>
            <p:nvPr/>
          </p:nvSpPr>
          <p:spPr>
            <a:xfrm>
              <a:off x="4339913" y="4646963"/>
              <a:ext cx="137075" cy="146700"/>
            </a:xfrm>
            <a:custGeom>
              <a:avLst/>
              <a:gdLst/>
              <a:ahLst/>
              <a:cxnLst/>
              <a:rect l="l" t="t" r="r" b="b"/>
              <a:pathLst>
                <a:path w="5483" h="5868" extrusionOk="0">
                  <a:moveTo>
                    <a:pt x="3571" y="1"/>
                  </a:moveTo>
                  <a:cubicBezTo>
                    <a:pt x="3513" y="1"/>
                    <a:pt x="3456" y="26"/>
                    <a:pt x="3416" y="73"/>
                  </a:cubicBezTo>
                  <a:cubicBezTo>
                    <a:pt x="3348" y="158"/>
                    <a:pt x="3360" y="283"/>
                    <a:pt x="3444" y="352"/>
                  </a:cubicBezTo>
                  <a:lnTo>
                    <a:pt x="5055" y="1679"/>
                  </a:lnTo>
                  <a:cubicBezTo>
                    <a:pt x="4469" y="4275"/>
                    <a:pt x="2440" y="5248"/>
                    <a:pt x="1966" y="5443"/>
                  </a:cubicBezTo>
                  <a:lnTo>
                    <a:pt x="349" y="4113"/>
                  </a:lnTo>
                  <a:cubicBezTo>
                    <a:pt x="313" y="4083"/>
                    <a:pt x="269" y="4069"/>
                    <a:pt x="225" y="4069"/>
                  </a:cubicBezTo>
                  <a:cubicBezTo>
                    <a:pt x="167" y="4069"/>
                    <a:pt x="110" y="4094"/>
                    <a:pt x="70" y="4142"/>
                  </a:cubicBezTo>
                  <a:cubicBezTo>
                    <a:pt x="1" y="4226"/>
                    <a:pt x="14" y="4351"/>
                    <a:pt x="98" y="4421"/>
                  </a:cubicBezTo>
                  <a:lnTo>
                    <a:pt x="1803" y="5823"/>
                  </a:lnTo>
                  <a:cubicBezTo>
                    <a:pt x="1840" y="5852"/>
                    <a:pt x="1885" y="5868"/>
                    <a:pt x="1929" y="5868"/>
                  </a:cubicBezTo>
                  <a:cubicBezTo>
                    <a:pt x="1950" y="5868"/>
                    <a:pt x="1970" y="5865"/>
                    <a:pt x="1990" y="5857"/>
                  </a:cubicBezTo>
                  <a:cubicBezTo>
                    <a:pt x="2104" y="5821"/>
                    <a:pt x="4798" y="4900"/>
                    <a:pt x="5469" y="1642"/>
                  </a:cubicBezTo>
                  <a:cubicBezTo>
                    <a:pt x="5483" y="1569"/>
                    <a:pt x="5456" y="1494"/>
                    <a:pt x="5401" y="1448"/>
                  </a:cubicBezTo>
                  <a:lnTo>
                    <a:pt x="3695" y="45"/>
                  </a:lnTo>
                  <a:cubicBezTo>
                    <a:pt x="3659" y="15"/>
                    <a:pt x="3615" y="1"/>
                    <a:pt x="3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9"/>
            <p:cNvSpPr/>
            <p:nvPr/>
          </p:nvSpPr>
          <p:spPr>
            <a:xfrm>
              <a:off x="4382588" y="4682038"/>
              <a:ext cx="151425" cy="158525"/>
            </a:xfrm>
            <a:custGeom>
              <a:avLst/>
              <a:gdLst/>
              <a:ahLst/>
              <a:cxnLst/>
              <a:rect l="l" t="t" r="r" b="b"/>
              <a:pathLst>
                <a:path w="6057" h="6341" extrusionOk="0">
                  <a:moveTo>
                    <a:pt x="3566" y="0"/>
                  </a:moveTo>
                  <a:cubicBezTo>
                    <a:pt x="3509" y="0"/>
                    <a:pt x="3452" y="25"/>
                    <a:pt x="3412" y="72"/>
                  </a:cubicBezTo>
                  <a:cubicBezTo>
                    <a:pt x="3344" y="157"/>
                    <a:pt x="3356" y="282"/>
                    <a:pt x="3440" y="351"/>
                  </a:cubicBezTo>
                  <a:lnTo>
                    <a:pt x="5626" y="2149"/>
                  </a:lnTo>
                  <a:cubicBezTo>
                    <a:pt x="5211" y="3795"/>
                    <a:pt x="4066" y="5187"/>
                    <a:pt x="2532" y="5911"/>
                  </a:cubicBezTo>
                  <a:lnTo>
                    <a:pt x="347" y="4113"/>
                  </a:lnTo>
                  <a:cubicBezTo>
                    <a:pt x="311" y="4083"/>
                    <a:pt x="266" y="4068"/>
                    <a:pt x="222" y="4068"/>
                  </a:cubicBezTo>
                  <a:cubicBezTo>
                    <a:pt x="165" y="4068"/>
                    <a:pt x="108" y="4093"/>
                    <a:pt x="68" y="4141"/>
                  </a:cubicBezTo>
                  <a:cubicBezTo>
                    <a:pt x="0" y="4225"/>
                    <a:pt x="12" y="4350"/>
                    <a:pt x="96" y="4420"/>
                  </a:cubicBezTo>
                  <a:lnTo>
                    <a:pt x="2376" y="6296"/>
                  </a:lnTo>
                  <a:cubicBezTo>
                    <a:pt x="2413" y="6325"/>
                    <a:pt x="2458" y="6341"/>
                    <a:pt x="2502" y="6341"/>
                  </a:cubicBezTo>
                  <a:cubicBezTo>
                    <a:pt x="2530" y="6341"/>
                    <a:pt x="2558" y="6335"/>
                    <a:pt x="2580" y="6324"/>
                  </a:cubicBezTo>
                  <a:cubicBezTo>
                    <a:pt x="4321" y="5549"/>
                    <a:pt x="5613" y="3976"/>
                    <a:pt x="6039" y="2119"/>
                  </a:cubicBezTo>
                  <a:cubicBezTo>
                    <a:pt x="6057" y="2045"/>
                    <a:pt x="6030" y="1969"/>
                    <a:pt x="5971" y="1921"/>
                  </a:cubicBezTo>
                  <a:lnTo>
                    <a:pt x="3691" y="45"/>
                  </a:lnTo>
                  <a:cubicBezTo>
                    <a:pt x="3655" y="15"/>
                    <a:pt x="3610" y="0"/>
                    <a:pt x="3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9"/>
            <p:cNvSpPr/>
            <p:nvPr/>
          </p:nvSpPr>
          <p:spPr>
            <a:xfrm>
              <a:off x="4486438" y="4715738"/>
              <a:ext cx="12525" cy="12075"/>
            </a:xfrm>
            <a:custGeom>
              <a:avLst/>
              <a:gdLst/>
              <a:ahLst/>
              <a:cxnLst/>
              <a:rect l="l" t="t" r="r" b="b"/>
              <a:pathLst>
                <a:path w="501" h="483" extrusionOk="0">
                  <a:moveTo>
                    <a:pt x="109" y="0"/>
                  </a:moveTo>
                  <a:cubicBezTo>
                    <a:pt x="83" y="0"/>
                    <a:pt x="58" y="10"/>
                    <a:pt x="38" y="29"/>
                  </a:cubicBezTo>
                  <a:cubicBezTo>
                    <a:pt x="1" y="69"/>
                    <a:pt x="1" y="130"/>
                    <a:pt x="38" y="170"/>
                  </a:cubicBezTo>
                  <a:lnTo>
                    <a:pt x="322" y="454"/>
                  </a:lnTo>
                  <a:cubicBezTo>
                    <a:pt x="342" y="474"/>
                    <a:pt x="368" y="482"/>
                    <a:pt x="393" y="482"/>
                  </a:cubicBezTo>
                  <a:cubicBezTo>
                    <a:pt x="418" y="482"/>
                    <a:pt x="443" y="474"/>
                    <a:pt x="463" y="454"/>
                  </a:cubicBezTo>
                  <a:cubicBezTo>
                    <a:pt x="501" y="414"/>
                    <a:pt x="501" y="351"/>
                    <a:pt x="463" y="313"/>
                  </a:cubicBezTo>
                  <a:lnTo>
                    <a:pt x="179" y="29"/>
                  </a:lnTo>
                  <a:cubicBezTo>
                    <a:pt x="160" y="10"/>
                    <a:pt x="134" y="0"/>
                    <a:pt x="1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9"/>
            <p:cNvSpPr/>
            <p:nvPr/>
          </p:nvSpPr>
          <p:spPr>
            <a:xfrm>
              <a:off x="3731888" y="4178888"/>
              <a:ext cx="34300" cy="49975"/>
            </a:xfrm>
            <a:custGeom>
              <a:avLst/>
              <a:gdLst/>
              <a:ahLst/>
              <a:cxnLst/>
              <a:rect l="l" t="t" r="r" b="b"/>
              <a:pathLst>
                <a:path w="1372" h="1999" extrusionOk="0">
                  <a:moveTo>
                    <a:pt x="114" y="0"/>
                  </a:moveTo>
                  <a:cubicBezTo>
                    <a:pt x="99" y="0"/>
                    <a:pt x="83" y="3"/>
                    <a:pt x="69" y="10"/>
                  </a:cubicBezTo>
                  <a:cubicBezTo>
                    <a:pt x="20" y="35"/>
                    <a:pt x="0" y="94"/>
                    <a:pt x="25" y="143"/>
                  </a:cubicBezTo>
                  <a:cubicBezTo>
                    <a:pt x="352" y="782"/>
                    <a:pt x="740" y="1393"/>
                    <a:pt x="1181" y="1961"/>
                  </a:cubicBezTo>
                  <a:cubicBezTo>
                    <a:pt x="1199" y="1985"/>
                    <a:pt x="1230" y="1998"/>
                    <a:pt x="1258" y="1998"/>
                  </a:cubicBezTo>
                  <a:cubicBezTo>
                    <a:pt x="1281" y="1998"/>
                    <a:pt x="1302" y="1992"/>
                    <a:pt x="1320" y="1978"/>
                  </a:cubicBezTo>
                  <a:cubicBezTo>
                    <a:pt x="1363" y="1945"/>
                    <a:pt x="1372" y="1883"/>
                    <a:pt x="1337" y="1840"/>
                  </a:cubicBezTo>
                  <a:cubicBezTo>
                    <a:pt x="903" y="1282"/>
                    <a:pt x="521" y="682"/>
                    <a:pt x="202" y="53"/>
                  </a:cubicBezTo>
                  <a:cubicBezTo>
                    <a:pt x="185" y="19"/>
                    <a:pt x="15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9"/>
            <p:cNvSpPr/>
            <p:nvPr/>
          </p:nvSpPr>
          <p:spPr>
            <a:xfrm>
              <a:off x="3750038" y="4177163"/>
              <a:ext cx="20000" cy="22000"/>
            </a:xfrm>
            <a:custGeom>
              <a:avLst/>
              <a:gdLst/>
              <a:ahLst/>
              <a:cxnLst/>
              <a:rect l="l" t="t" r="r" b="b"/>
              <a:pathLst>
                <a:path w="800" h="880" extrusionOk="0">
                  <a:moveTo>
                    <a:pt x="112" y="1"/>
                  </a:moveTo>
                  <a:cubicBezTo>
                    <a:pt x="90" y="1"/>
                    <a:pt x="67" y="8"/>
                    <a:pt x="48" y="24"/>
                  </a:cubicBezTo>
                  <a:cubicBezTo>
                    <a:pt x="6" y="59"/>
                    <a:pt x="0" y="121"/>
                    <a:pt x="36" y="163"/>
                  </a:cubicBezTo>
                  <a:lnTo>
                    <a:pt x="613" y="843"/>
                  </a:lnTo>
                  <a:cubicBezTo>
                    <a:pt x="632" y="868"/>
                    <a:pt x="662" y="879"/>
                    <a:pt x="689" y="879"/>
                  </a:cubicBezTo>
                  <a:cubicBezTo>
                    <a:pt x="713" y="879"/>
                    <a:pt x="735" y="872"/>
                    <a:pt x="752" y="856"/>
                  </a:cubicBezTo>
                  <a:cubicBezTo>
                    <a:pt x="794" y="820"/>
                    <a:pt x="799" y="758"/>
                    <a:pt x="764" y="716"/>
                  </a:cubicBezTo>
                  <a:lnTo>
                    <a:pt x="188" y="36"/>
                  </a:lnTo>
                  <a:cubicBezTo>
                    <a:pt x="169" y="13"/>
                    <a:pt x="141"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9"/>
            <p:cNvSpPr/>
            <p:nvPr/>
          </p:nvSpPr>
          <p:spPr>
            <a:xfrm>
              <a:off x="3809163" y="4281213"/>
              <a:ext cx="211925" cy="163950"/>
            </a:xfrm>
            <a:custGeom>
              <a:avLst/>
              <a:gdLst/>
              <a:ahLst/>
              <a:cxnLst/>
              <a:rect l="l" t="t" r="r" b="b"/>
              <a:pathLst>
                <a:path w="8477" h="6558" extrusionOk="0">
                  <a:moveTo>
                    <a:pt x="112" y="1"/>
                  </a:moveTo>
                  <a:cubicBezTo>
                    <a:pt x="82" y="1"/>
                    <a:pt x="53" y="14"/>
                    <a:pt x="33" y="39"/>
                  </a:cubicBezTo>
                  <a:cubicBezTo>
                    <a:pt x="1" y="83"/>
                    <a:pt x="8" y="146"/>
                    <a:pt x="51" y="179"/>
                  </a:cubicBezTo>
                  <a:lnTo>
                    <a:pt x="8305" y="6537"/>
                  </a:lnTo>
                  <a:cubicBezTo>
                    <a:pt x="8323" y="6551"/>
                    <a:pt x="8344" y="6558"/>
                    <a:pt x="8365" y="6558"/>
                  </a:cubicBezTo>
                  <a:cubicBezTo>
                    <a:pt x="8396" y="6558"/>
                    <a:pt x="8424" y="6545"/>
                    <a:pt x="8444" y="6519"/>
                  </a:cubicBezTo>
                  <a:cubicBezTo>
                    <a:pt x="8477" y="6474"/>
                    <a:pt x="8470" y="6411"/>
                    <a:pt x="8426" y="6379"/>
                  </a:cubicBezTo>
                  <a:lnTo>
                    <a:pt x="172" y="21"/>
                  </a:lnTo>
                  <a:cubicBezTo>
                    <a:pt x="154" y="8"/>
                    <a:pt x="133" y="1"/>
                    <a:pt x="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9"/>
            <p:cNvSpPr/>
            <p:nvPr/>
          </p:nvSpPr>
          <p:spPr>
            <a:xfrm>
              <a:off x="3883638" y="4305238"/>
              <a:ext cx="52325" cy="40850"/>
            </a:xfrm>
            <a:custGeom>
              <a:avLst/>
              <a:gdLst/>
              <a:ahLst/>
              <a:cxnLst/>
              <a:rect l="l" t="t" r="r" b="b"/>
              <a:pathLst>
                <a:path w="2093" h="1634" extrusionOk="0">
                  <a:moveTo>
                    <a:pt x="112" y="0"/>
                  </a:moveTo>
                  <a:cubicBezTo>
                    <a:pt x="82" y="0"/>
                    <a:pt x="53" y="14"/>
                    <a:pt x="33" y="39"/>
                  </a:cubicBezTo>
                  <a:cubicBezTo>
                    <a:pt x="0" y="82"/>
                    <a:pt x="8" y="145"/>
                    <a:pt x="51" y="179"/>
                  </a:cubicBezTo>
                  <a:lnTo>
                    <a:pt x="1921" y="1613"/>
                  </a:lnTo>
                  <a:cubicBezTo>
                    <a:pt x="1939" y="1627"/>
                    <a:pt x="1960" y="1634"/>
                    <a:pt x="1981" y="1634"/>
                  </a:cubicBezTo>
                  <a:cubicBezTo>
                    <a:pt x="2011" y="1634"/>
                    <a:pt x="2040" y="1621"/>
                    <a:pt x="2060" y="1595"/>
                  </a:cubicBezTo>
                  <a:cubicBezTo>
                    <a:pt x="2093" y="1551"/>
                    <a:pt x="2086" y="1487"/>
                    <a:pt x="2042" y="1455"/>
                  </a:cubicBezTo>
                  <a:lnTo>
                    <a:pt x="172" y="21"/>
                  </a:lnTo>
                  <a:cubicBezTo>
                    <a:pt x="154" y="7"/>
                    <a:pt x="133"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9"/>
            <p:cNvSpPr/>
            <p:nvPr/>
          </p:nvSpPr>
          <p:spPr>
            <a:xfrm>
              <a:off x="4208263" y="4512038"/>
              <a:ext cx="166625" cy="132725"/>
            </a:xfrm>
            <a:custGeom>
              <a:avLst/>
              <a:gdLst/>
              <a:ahLst/>
              <a:cxnLst/>
              <a:rect l="l" t="t" r="r" b="b"/>
              <a:pathLst>
                <a:path w="6665" h="5309" extrusionOk="0">
                  <a:moveTo>
                    <a:pt x="112" y="0"/>
                  </a:moveTo>
                  <a:cubicBezTo>
                    <a:pt x="83" y="0"/>
                    <a:pt x="55" y="13"/>
                    <a:pt x="36" y="38"/>
                  </a:cubicBezTo>
                  <a:cubicBezTo>
                    <a:pt x="1" y="81"/>
                    <a:pt x="7" y="143"/>
                    <a:pt x="51" y="177"/>
                  </a:cubicBezTo>
                  <a:lnTo>
                    <a:pt x="6491" y="5287"/>
                  </a:lnTo>
                  <a:cubicBezTo>
                    <a:pt x="6510" y="5302"/>
                    <a:pt x="6532" y="5308"/>
                    <a:pt x="6553" y="5308"/>
                  </a:cubicBezTo>
                  <a:cubicBezTo>
                    <a:pt x="6583" y="5308"/>
                    <a:pt x="6611" y="5296"/>
                    <a:pt x="6631" y="5272"/>
                  </a:cubicBezTo>
                  <a:cubicBezTo>
                    <a:pt x="6665" y="5228"/>
                    <a:pt x="6658" y="5166"/>
                    <a:pt x="6615" y="5132"/>
                  </a:cubicBezTo>
                  <a:lnTo>
                    <a:pt x="175" y="22"/>
                  </a:lnTo>
                  <a:cubicBezTo>
                    <a:pt x="156" y="7"/>
                    <a:pt x="134"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9"/>
            <p:cNvSpPr/>
            <p:nvPr/>
          </p:nvSpPr>
          <p:spPr>
            <a:xfrm>
              <a:off x="4271438" y="4597013"/>
              <a:ext cx="36425" cy="30350"/>
            </a:xfrm>
            <a:custGeom>
              <a:avLst/>
              <a:gdLst/>
              <a:ahLst/>
              <a:cxnLst/>
              <a:rect l="l" t="t" r="r" b="b"/>
              <a:pathLst>
                <a:path w="1457" h="1214" extrusionOk="0">
                  <a:moveTo>
                    <a:pt x="111" y="1"/>
                  </a:moveTo>
                  <a:cubicBezTo>
                    <a:pt x="83" y="1"/>
                    <a:pt x="55" y="13"/>
                    <a:pt x="36" y="37"/>
                  </a:cubicBezTo>
                  <a:cubicBezTo>
                    <a:pt x="0" y="79"/>
                    <a:pt x="6" y="141"/>
                    <a:pt x="48" y="177"/>
                  </a:cubicBezTo>
                  <a:lnTo>
                    <a:pt x="1282" y="1190"/>
                  </a:lnTo>
                  <a:cubicBezTo>
                    <a:pt x="1300" y="1205"/>
                    <a:pt x="1322" y="1214"/>
                    <a:pt x="1345" y="1214"/>
                  </a:cubicBezTo>
                  <a:cubicBezTo>
                    <a:pt x="1373" y="1214"/>
                    <a:pt x="1401" y="1200"/>
                    <a:pt x="1421" y="1178"/>
                  </a:cubicBezTo>
                  <a:cubicBezTo>
                    <a:pt x="1457" y="1136"/>
                    <a:pt x="1449" y="1074"/>
                    <a:pt x="1408" y="1038"/>
                  </a:cubicBezTo>
                  <a:lnTo>
                    <a:pt x="175" y="24"/>
                  </a:lnTo>
                  <a:cubicBezTo>
                    <a:pt x="156" y="8"/>
                    <a:pt x="134"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9"/>
            <p:cNvSpPr/>
            <p:nvPr/>
          </p:nvSpPr>
          <p:spPr>
            <a:xfrm>
              <a:off x="4452738" y="4775563"/>
              <a:ext cx="20125" cy="12550"/>
            </a:xfrm>
            <a:custGeom>
              <a:avLst/>
              <a:gdLst/>
              <a:ahLst/>
              <a:cxnLst/>
              <a:rect l="l" t="t" r="r" b="b"/>
              <a:pathLst>
                <a:path w="805" h="502" extrusionOk="0">
                  <a:moveTo>
                    <a:pt x="110" y="1"/>
                  </a:moveTo>
                  <a:cubicBezTo>
                    <a:pt x="84" y="1"/>
                    <a:pt x="58" y="10"/>
                    <a:pt x="38" y="30"/>
                  </a:cubicBezTo>
                  <a:cubicBezTo>
                    <a:pt x="0" y="70"/>
                    <a:pt x="0" y="133"/>
                    <a:pt x="39" y="171"/>
                  </a:cubicBezTo>
                  <a:cubicBezTo>
                    <a:pt x="213" y="340"/>
                    <a:pt x="439" y="457"/>
                    <a:pt x="678" y="500"/>
                  </a:cubicBezTo>
                  <a:cubicBezTo>
                    <a:pt x="684" y="502"/>
                    <a:pt x="690" y="502"/>
                    <a:pt x="696" y="502"/>
                  </a:cubicBezTo>
                  <a:cubicBezTo>
                    <a:pt x="742" y="502"/>
                    <a:pt x="784" y="468"/>
                    <a:pt x="795" y="420"/>
                  </a:cubicBezTo>
                  <a:cubicBezTo>
                    <a:pt x="804" y="366"/>
                    <a:pt x="769" y="314"/>
                    <a:pt x="715" y="304"/>
                  </a:cubicBezTo>
                  <a:cubicBezTo>
                    <a:pt x="515" y="267"/>
                    <a:pt x="323" y="168"/>
                    <a:pt x="179" y="27"/>
                  </a:cubicBezTo>
                  <a:cubicBezTo>
                    <a:pt x="160" y="10"/>
                    <a:pt x="135"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9"/>
            <p:cNvSpPr/>
            <p:nvPr/>
          </p:nvSpPr>
          <p:spPr>
            <a:xfrm>
              <a:off x="4465563" y="4756738"/>
              <a:ext cx="12550" cy="10675"/>
            </a:xfrm>
            <a:custGeom>
              <a:avLst/>
              <a:gdLst/>
              <a:ahLst/>
              <a:cxnLst/>
              <a:rect l="l" t="t" r="r" b="b"/>
              <a:pathLst>
                <a:path w="502" h="427" extrusionOk="0">
                  <a:moveTo>
                    <a:pt x="112" y="1"/>
                  </a:moveTo>
                  <a:cubicBezTo>
                    <a:pt x="84" y="1"/>
                    <a:pt x="56" y="13"/>
                    <a:pt x="36" y="37"/>
                  </a:cubicBezTo>
                  <a:cubicBezTo>
                    <a:pt x="1" y="79"/>
                    <a:pt x="7" y="141"/>
                    <a:pt x="49" y="177"/>
                  </a:cubicBezTo>
                  <a:lnTo>
                    <a:pt x="327" y="404"/>
                  </a:lnTo>
                  <a:cubicBezTo>
                    <a:pt x="345" y="419"/>
                    <a:pt x="367" y="426"/>
                    <a:pt x="390" y="426"/>
                  </a:cubicBezTo>
                  <a:cubicBezTo>
                    <a:pt x="418" y="426"/>
                    <a:pt x="446" y="414"/>
                    <a:pt x="466" y="393"/>
                  </a:cubicBezTo>
                  <a:cubicBezTo>
                    <a:pt x="502" y="351"/>
                    <a:pt x="495" y="289"/>
                    <a:pt x="452" y="253"/>
                  </a:cubicBezTo>
                  <a:lnTo>
                    <a:pt x="176" y="24"/>
                  </a:lnTo>
                  <a:cubicBezTo>
                    <a:pt x="157" y="9"/>
                    <a:pt x="135"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9"/>
            <p:cNvSpPr/>
            <p:nvPr/>
          </p:nvSpPr>
          <p:spPr>
            <a:xfrm>
              <a:off x="4477963" y="4738463"/>
              <a:ext cx="15300" cy="9050"/>
            </a:xfrm>
            <a:custGeom>
              <a:avLst/>
              <a:gdLst/>
              <a:ahLst/>
              <a:cxnLst/>
              <a:rect l="l" t="t" r="r" b="b"/>
              <a:pathLst>
                <a:path w="612" h="362" extrusionOk="0">
                  <a:moveTo>
                    <a:pt x="113" y="1"/>
                  </a:moveTo>
                  <a:cubicBezTo>
                    <a:pt x="74" y="1"/>
                    <a:pt x="38" y="24"/>
                    <a:pt x="22" y="62"/>
                  </a:cubicBezTo>
                  <a:cubicBezTo>
                    <a:pt x="1" y="113"/>
                    <a:pt x="24" y="171"/>
                    <a:pt x="74" y="192"/>
                  </a:cubicBezTo>
                  <a:lnTo>
                    <a:pt x="458" y="354"/>
                  </a:lnTo>
                  <a:cubicBezTo>
                    <a:pt x="470" y="360"/>
                    <a:pt x="483" y="362"/>
                    <a:pt x="496" y="362"/>
                  </a:cubicBezTo>
                  <a:cubicBezTo>
                    <a:pt x="535" y="362"/>
                    <a:pt x="571" y="340"/>
                    <a:pt x="589" y="302"/>
                  </a:cubicBezTo>
                  <a:cubicBezTo>
                    <a:pt x="611" y="250"/>
                    <a:pt x="586" y="192"/>
                    <a:pt x="535" y="171"/>
                  </a:cubicBezTo>
                  <a:lnTo>
                    <a:pt x="152" y="9"/>
                  </a:lnTo>
                  <a:cubicBezTo>
                    <a:pt x="139" y="4"/>
                    <a:pt x="1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5" name="Google Shape;2145;p29"/>
          <p:cNvGrpSpPr/>
          <p:nvPr/>
        </p:nvGrpSpPr>
        <p:grpSpPr>
          <a:xfrm rot="-2370016">
            <a:off x="7106635" y="183092"/>
            <a:ext cx="507304" cy="595543"/>
            <a:chOff x="780782" y="766491"/>
            <a:chExt cx="713278" cy="837344"/>
          </a:xfrm>
        </p:grpSpPr>
        <p:sp>
          <p:nvSpPr>
            <p:cNvPr id="2146" name="Google Shape;2146;p29"/>
            <p:cNvSpPr/>
            <p:nvPr/>
          </p:nvSpPr>
          <p:spPr>
            <a:xfrm>
              <a:off x="780782" y="813923"/>
              <a:ext cx="713198" cy="789911"/>
            </a:xfrm>
            <a:custGeom>
              <a:avLst/>
              <a:gdLst/>
              <a:ahLst/>
              <a:cxnLst/>
              <a:rect l="l" t="t" r="r" b="b"/>
              <a:pathLst>
                <a:path w="17878" h="19801" extrusionOk="0">
                  <a:moveTo>
                    <a:pt x="14416" y="398"/>
                  </a:moveTo>
                  <a:cubicBezTo>
                    <a:pt x="14868" y="398"/>
                    <a:pt x="15458" y="662"/>
                    <a:pt x="16152" y="1178"/>
                  </a:cubicBezTo>
                  <a:cubicBezTo>
                    <a:pt x="17027" y="1827"/>
                    <a:pt x="17473" y="2438"/>
                    <a:pt x="17443" y="2942"/>
                  </a:cubicBezTo>
                  <a:cubicBezTo>
                    <a:pt x="17419" y="3338"/>
                    <a:pt x="17096" y="3601"/>
                    <a:pt x="16828" y="3752"/>
                  </a:cubicBezTo>
                  <a:cubicBezTo>
                    <a:pt x="15975" y="4236"/>
                    <a:pt x="15198" y="4242"/>
                    <a:pt x="15172" y="4242"/>
                  </a:cubicBezTo>
                  <a:lnTo>
                    <a:pt x="15170" y="4242"/>
                  </a:lnTo>
                  <a:cubicBezTo>
                    <a:pt x="15093" y="4242"/>
                    <a:pt x="15022" y="4287"/>
                    <a:pt x="14989" y="4356"/>
                  </a:cubicBezTo>
                  <a:lnTo>
                    <a:pt x="11133" y="12566"/>
                  </a:lnTo>
                  <a:lnTo>
                    <a:pt x="8915" y="10920"/>
                  </a:lnTo>
                  <a:lnTo>
                    <a:pt x="6699" y="9274"/>
                  </a:lnTo>
                  <a:lnTo>
                    <a:pt x="13444" y="3210"/>
                  </a:lnTo>
                  <a:cubicBezTo>
                    <a:pt x="13502" y="3159"/>
                    <a:pt x="13524" y="3078"/>
                    <a:pt x="13501" y="3003"/>
                  </a:cubicBezTo>
                  <a:cubicBezTo>
                    <a:pt x="13498" y="2994"/>
                    <a:pt x="13271" y="2250"/>
                    <a:pt x="13492" y="1274"/>
                  </a:cubicBezTo>
                  <a:cubicBezTo>
                    <a:pt x="13559" y="977"/>
                    <a:pt x="13718" y="590"/>
                    <a:pt x="14091" y="452"/>
                  </a:cubicBezTo>
                  <a:cubicBezTo>
                    <a:pt x="14189" y="416"/>
                    <a:pt x="14298" y="398"/>
                    <a:pt x="14416" y="398"/>
                  </a:cubicBezTo>
                  <a:close/>
                  <a:moveTo>
                    <a:pt x="14413" y="1"/>
                  </a:moveTo>
                  <a:cubicBezTo>
                    <a:pt x="14248" y="1"/>
                    <a:pt x="14094" y="27"/>
                    <a:pt x="13951" y="80"/>
                  </a:cubicBezTo>
                  <a:cubicBezTo>
                    <a:pt x="13524" y="238"/>
                    <a:pt x="13231" y="621"/>
                    <a:pt x="13103" y="1186"/>
                  </a:cubicBezTo>
                  <a:cubicBezTo>
                    <a:pt x="12912" y="2032"/>
                    <a:pt x="13026" y="2721"/>
                    <a:pt x="13089" y="2994"/>
                  </a:cubicBezTo>
                  <a:lnTo>
                    <a:pt x="6373" y="9032"/>
                  </a:lnTo>
                  <a:lnTo>
                    <a:pt x="3776" y="7101"/>
                  </a:lnTo>
                  <a:cubicBezTo>
                    <a:pt x="3656" y="7013"/>
                    <a:pt x="3514" y="6968"/>
                    <a:pt x="3363" y="6968"/>
                  </a:cubicBezTo>
                  <a:cubicBezTo>
                    <a:pt x="3303" y="6968"/>
                    <a:pt x="3241" y="6975"/>
                    <a:pt x="3179" y="6990"/>
                  </a:cubicBezTo>
                  <a:cubicBezTo>
                    <a:pt x="2909" y="7054"/>
                    <a:pt x="2667" y="7251"/>
                    <a:pt x="2534" y="7516"/>
                  </a:cubicBezTo>
                  <a:lnTo>
                    <a:pt x="610" y="11310"/>
                  </a:lnTo>
                  <a:lnTo>
                    <a:pt x="66" y="12042"/>
                  </a:lnTo>
                  <a:cubicBezTo>
                    <a:pt x="0" y="12131"/>
                    <a:pt x="19" y="12254"/>
                    <a:pt x="107" y="12320"/>
                  </a:cubicBezTo>
                  <a:lnTo>
                    <a:pt x="10128" y="19762"/>
                  </a:lnTo>
                  <a:cubicBezTo>
                    <a:pt x="10161" y="19787"/>
                    <a:pt x="10204" y="19801"/>
                    <a:pt x="10246" y="19801"/>
                  </a:cubicBezTo>
                  <a:cubicBezTo>
                    <a:pt x="10256" y="19801"/>
                    <a:pt x="10266" y="19800"/>
                    <a:pt x="10276" y="19799"/>
                  </a:cubicBezTo>
                  <a:cubicBezTo>
                    <a:pt x="10329" y="19790"/>
                    <a:pt x="10375" y="19763"/>
                    <a:pt x="10407" y="19720"/>
                  </a:cubicBezTo>
                  <a:lnTo>
                    <a:pt x="10946" y="18983"/>
                  </a:lnTo>
                  <a:lnTo>
                    <a:pt x="14019" y="16047"/>
                  </a:lnTo>
                  <a:cubicBezTo>
                    <a:pt x="14235" y="15842"/>
                    <a:pt x="14352" y="15555"/>
                    <a:pt x="14335" y="15277"/>
                  </a:cubicBezTo>
                  <a:cubicBezTo>
                    <a:pt x="14321" y="15053"/>
                    <a:pt x="14222" y="14862"/>
                    <a:pt x="14056" y="14739"/>
                  </a:cubicBezTo>
                  <a:lnTo>
                    <a:pt x="11457" y="12809"/>
                  </a:lnTo>
                  <a:lnTo>
                    <a:pt x="15297" y="4635"/>
                  </a:lnTo>
                  <a:cubicBezTo>
                    <a:pt x="15577" y="4616"/>
                    <a:pt x="16267" y="4527"/>
                    <a:pt x="17023" y="4099"/>
                  </a:cubicBezTo>
                  <a:cubicBezTo>
                    <a:pt x="17528" y="3811"/>
                    <a:pt x="17809" y="3421"/>
                    <a:pt x="17838" y="2967"/>
                  </a:cubicBezTo>
                  <a:cubicBezTo>
                    <a:pt x="17878" y="2312"/>
                    <a:pt x="17390" y="1604"/>
                    <a:pt x="16387" y="859"/>
                  </a:cubicBezTo>
                  <a:cubicBezTo>
                    <a:pt x="15618" y="288"/>
                    <a:pt x="14957" y="1"/>
                    <a:pt x="14413"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9"/>
            <p:cNvSpPr/>
            <p:nvPr/>
          </p:nvSpPr>
          <p:spPr>
            <a:xfrm>
              <a:off x="817244" y="1056190"/>
              <a:ext cx="524068" cy="456490"/>
            </a:xfrm>
            <a:custGeom>
              <a:avLst/>
              <a:gdLst/>
              <a:ahLst/>
              <a:cxnLst/>
              <a:rect l="l" t="t" r="r" b="b"/>
              <a:pathLst>
                <a:path w="13137" h="11443" extrusionOk="0">
                  <a:moveTo>
                    <a:pt x="2266" y="1279"/>
                  </a:moveTo>
                  <a:lnTo>
                    <a:pt x="2230" y="1326"/>
                  </a:lnTo>
                  <a:lnTo>
                    <a:pt x="2236" y="1343"/>
                  </a:lnTo>
                  <a:cubicBezTo>
                    <a:pt x="1973" y="2266"/>
                    <a:pt x="1595" y="3156"/>
                    <a:pt x="1114" y="3983"/>
                  </a:cubicBezTo>
                  <a:lnTo>
                    <a:pt x="1088" y="3967"/>
                  </a:lnTo>
                  <a:cubicBezTo>
                    <a:pt x="1569" y="3138"/>
                    <a:pt x="1946" y="2257"/>
                    <a:pt x="2226" y="1322"/>
                  </a:cubicBezTo>
                  <a:lnTo>
                    <a:pt x="2266" y="1279"/>
                  </a:lnTo>
                  <a:close/>
                  <a:moveTo>
                    <a:pt x="2872" y="2638"/>
                  </a:moveTo>
                  <a:lnTo>
                    <a:pt x="2836" y="2685"/>
                  </a:lnTo>
                  <a:lnTo>
                    <a:pt x="2838" y="2704"/>
                  </a:lnTo>
                  <a:lnTo>
                    <a:pt x="2110" y="4188"/>
                  </a:lnTo>
                  <a:lnTo>
                    <a:pt x="2083" y="4177"/>
                  </a:lnTo>
                  <a:lnTo>
                    <a:pt x="2835" y="2683"/>
                  </a:lnTo>
                  <a:lnTo>
                    <a:pt x="2872" y="2638"/>
                  </a:lnTo>
                  <a:close/>
                  <a:moveTo>
                    <a:pt x="5532" y="5646"/>
                  </a:moveTo>
                  <a:lnTo>
                    <a:pt x="5496" y="5693"/>
                  </a:lnTo>
                  <a:lnTo>
                    <a:pt x="5499" y="5711"/>
                  </a:lnTo>
                  <a:lnTo>
                    <a:pt x="5116" y="6505"/>
                  </a:lnTo>
                  <a:lnTo>
                    <a:pt x="5089" y="6489"/>
                  </a:lnTo>
                  <a:lnTo>
                    <a:pt x="5495" y="5690"/>
                  </a:lnTo>
                  <a:lnTo>
                    <a:pt x="5532" y="5646"/>
                  </a:lnTo>
                  <a:close/>
                  <a:moveTo>
                    <a:pt x="6894" y="5530"/>
                  </a:moveTo>
                  <a:lnTo>
                    <a:pt x="6861" y="5606"/>
                  </a:lnTo>
                  <a:lnTo>
                    <a:pt x="5803" y="7141"/>
                  </a:lnTo>
                  <a:lnTo>
                    <a:pt x="5777" y="7122"/>
                  </a:lnTo>
                  <a:lnTo>
                    <a:pt x="6833" y="5590"/>
                  </a:lnTo>
                  <a:cubicBezTo>
                    <a:pt x="6837" y="5585"/>
                    <a:pt x="6842" y="5583"/>
                    <a:pt x="6849" y="5583"/>
                  </a:cubicBezTo>
                  <a:cubicBezTo>
                    <a:pt x="6852" y="5583"/>
                    <a:pt x="6855" y="5583"/>
                    <a:pt x="6858" y="5584"/>
                  </a:cubicBezTo>
                  <a:lnTo>
                    <a:pt x="6894" y="5530"/>
                  </a:lnTo>
                  <a:close/>
                  <a:moveTo>
                    <a:pt x="8058" y="7517"/>
                  </a:moveTo>
                  <a:cubicBezTo>
                    <a:pt x="8062" y="7517"/>
                    <a:pt x="8066" y="7518"/>
                    <a:pt x="8069" y="7520"/>
                  </a:cubicBezTo>
                  <a:lnTo>
                    <a:pt x="8070" y="7545"/>
                  </a:lnTo>
                  <a:lnTo>
                    <a:pt x="7330" y="8320"/>
                  </a:lnTo>
                  <a:lnTo>
                    <a:pt x="7307" y="8294"/>
                  </a:lnTo>
                  <a:lnTo>
                    <a:pt x="8048" y="7521"/>
                  </a:lnTo>
                  <a:cubicBezTo>
                    <a:pt x="8050" y="7518"/>
                    <a:pt x="8054" y="7517"/>
                    <a:pt x="8058" y="7517"/>
                  </a:cubicBezTo>
                  <a:close/>
                  <a:moveTo>
                    <a:pt x="10815" y="8653"/>
                  </a:moveTo>
                  <a:cubicBezTo>
                    <a:pt x="10818" y="8653"/>
                    <a:pt x="10821" y="8653"/>
                    <a:pt x="10824" y="8655"/>
                  </a:cubicBezTo>
                  <a:lnTo>
                    <a:pt x="10825" y="8680"/>
                  </a:lnTo>
                  <a:lnTo>
                    <a:pt x="9972" y="9330"/>
                  </a:lnTo>
                  <a:lnTo>
                    <a:pt x="9948" y="9305"/>
                  </a:lnTo>
                  <a:lnTo>
                    <a:pt x="10803" y="8656"/>
                  </a:lnTo>
                  <a:cubicBezTo>
                    <a:pt x="10807" y="8655"/>
                    <a:pt x="10811" y="8653"/>
                    <a:pt x="10815" y="8653"/>
                  </a:cubicBezTo>
                  <a:close/>
                  <a:moveTo>
                    <a:pt x="11781" y="8749"/>
                  </a:moveTo>
                  <a:cubicBezTo>
                    <a:pt x="11784" y="8749"/>
                    <a:pt x="11787" y="8750"/>
                    <a:pt x="11789" y="8752"/>
                  </a:cubicBezTo>
                  <a:lnTo>
                    <a:pt x="11789" y="8780"/>
                  </a:lnTo>
                  <a:cubicBezTo>
                    <a:pt x="11136" y="9279"/>
                    <a:pt x="10505" y="9827"/>
                    <a:pt x="9918" y="10401"/>
                  </a:cubicBezTo>
                  <a:lnTo>
                    <a:pt x="9958" y="10450"/>
                  </a:lnTo>
                  <a:lnTo>
                    <a:pt x="9958" y="10450"/>
                  </a:lnTo>
                  <a:lnTo>
                    <a:pt x="9893" y="10380"/>
                  </a:lnTo>
                  <a:cubicBezTo>
                    <a:pt x="10483" y="9803"/>
                    <a:pt x="11114" y="9253"/>
                    <a:pt x="11768" y="8753"/>
                  </a:cubicBezTo>
                  <a:cubicBezTo>
                    <a:pt x="11773" y="8751"/>
                    <a:pt x="11777" y="8749"/>
                    <a:pt x="11781" y="8749"/>
                  </a:cubicBezTo>
                  <a:close/>
                  <a:moveTo>
                    <a:pt x="2446" y="0"/>
                  </a:moveTo>
                  <a:cubicBezTo>
                    <a:pt x="2408" y="0"/>
                    <a:pt x="2369" y="5"/>
                    <a:pt x="2330" y="14"/>
                  </a:cubicBezTo>
                  <a:cubicBezTo>
                    <a:pt x="2143" y="57"/>
                    <a:pt x="1976" y="196"/>
                    <a:pt x="1880" y="384"/>
                  </a:cubicBezTo>
                  <a:lnTo>
                    <a:pt x="13" y="4071"/>
                  </a:lnTo>
                  <a:cubicBezTo>
                    <a:pt x="1" y="4099"/>
                    <a:pt x="6" y="4135"/>
                    <a:pt x="32" y="4154"/>
                  </a:cubicBezTo>
                  <a:lnTo>
                    <a:pt x="9828" y="11430"/>
                  </a:lnTo>
                  <a:cubicBezTo>
                    <a:pt x="9840" y="11439"/>
                    <a:pt x="9853" y="11443"/>
                    <a:pt x="9866" y="11443"/>
                  </a:cubicBezTo>
                  <a:cubicBezTo>
                    <a:pt x="9884" y="11443"/>
                    <a:pt x="9901" y="11436"/>
                    <a:pt x="9914" y="11425"/>
                  </a:cubicBezTo>
                  <a:lnTo>
                    <a:pt x="12900" y="8569"/>
                  </a:lnTo>
                  <a:cubicBezTo>
                    <a:pt x="13053" y="8425"/>
                    <a:pt x="13137" y="8224"/>
                    <a:pt x="13125" y="8032"/>
                  </a:cubicBezTo>
                  <a:cubicBezTo>
                    <a:pt x="13118" y="7898"/>
                    <a:pt x="13063" y="7784"/>
                    <a:pt x="12966" y="7711"/>
                  </a:cubicBezTo>
                  <a:lnTo>
                    <a:pt x="2685" y="75"/>
                  </a:lnTo>
                  <a:cubicBezTo>
                    <a:pt x="2617" y="25"/>
                    <a:pt x="2535" y="0"/>
                    <a:pt x="2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9"/>
            <p:cNvSpPr/>
            <p:nvPr/>
          </p:nvSpPr>
          <p:spPr>
            <a:xfrm>
              <a:off x="795822" y="1228207"/>
              <a:ext cx="409457" cy="313794"/>
            </a:xfrm>
            <a:custGeom>
              <a:avLst/>
              <a:gdLst/>
              <a:ahLst/>
              <a:cxnLst/>
              <a:rect l="l" t="t" r="r" b="b"/>
              <a:pathLst>
                <a:path w="10264" h="7866" extrusionOk="0">
                  <a:moveTo>
                    <a:pt x="437" y="1"/>
                  </a:moveTo>
                  <a:cubicBezTo>
                    <a:pt x="417" y="1"/>
                    <a:pt x="397" y="10"/>
                    <a:pt x="383" y="29"/>
                  </a:cubicBezTo>
                  <a:lnTo>
                    <a:pt x="22" y="514"/>
                  </a:lnTo>
                  <a:cubicBezTo>
                    <a:pt x="1" y="544"/>
                    <a:pt x="6" y="584"/>
                    <a:pt x="36" y="605"/>
                  </a:cubicBezTo>
                  <a:lnTo>
                    <a:pt x="9794" y="7854"/>
                  </a:lnTo>
                  <a:cubicBezTo>
                    <a:pt x="9805" y="7862"/>
                    <a:pt x="9818" y="7866"/>
                    <a:pt x="9832" y="7866"/>
                  </a:cubicBezTo>
                  <a:cubicBezTo>
                    <a:pt x="9836" y="7866"/>
                    <a:pt x="9839" y="7866"/>
                    <a:pt x="9842" y="7865"/>
                  </a:cubicBezTo>
                  <a:cubicBezTo>
                    <a:pt x="9861" y="7862"/>
                    <a:pt x="9877" y="7854"/>
                    <a:pt x="9887" y="7840"/>
                  </a:cubicBezTo>
                  <a:lnTo>
                    <a:pt x="10242" y="7349"/>
                  </a:lnTo>
                  <a:cubicBezTo>
                    <a:pt x="10263" y="7319"/>
                    <a:pt x="10258" y="7278"/>
                    <a:pt x="10230" y="7257"/>
                  </a:cubicBezTo>
                  <a:lnTo>
                    <a:pt x="476" y="13"/>
                  </a:lnTo>
                  <a:cubicBezTo>
                    <a:pt x="464" y="5"/>
                    <a:pt x="451"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9"/>
            <p:cNvSpPr/>
            <p:nvPr/>
          </p:nvSpPr>
          <p:spPr>
            <a:xfrm>
              <a:off x="795862" y="1228207"/>
              <a:ext cx="86926" cy="74639"/>
            </a:xfrm>
            <a:custGeom>
              <a:avLst/>
              <a:gdLst/>
              <a:ahLst/>
              <a:cxnLst/>
              <a:rect l="l" t="t" r="r" b="b"/>
              <a:pathLst>
                <a:path w="2179" h="1871" extrusionOk="0">
                  <a:moveTo>
                    <a:pt x="438" y="1"/>
                  </a:moveTo>
                  <a:cubicBezTo>
                    <a:pt x="417" y="1"/>
                    <a:pt x="397" y="10"/>
                    <a:pt x="383" y="29"/>
                  </a:cubicBezTo>
                  <a:lnTo>
                    <a:pt x="23" y="514"/>
                  </a:lnTo>
                  <a:cubicBezTo>
                    <a:pt x="1" y="544"/>
                    <a:pt x="6" y="584"/>
                    <a:pt x="36" y="605"/>
                  </a:cubicBezTo>
                  <a:lnTo>
                    <a:pt x="1740" y="1871"/>
                  </a:lnTo>
                  <a:lnTo>
                    <a:pt x="2179" y="1278"/>
                  </a:lnTo>
                  <a:lnTo>
                    <a:pt x="477" y="13"/>
                  </a:lnTo>
                  <a:cubicBezTo>
                    <a:pt x="465" y="5"/>
                    <a:pt x="451" y="1"/>
                    <a:pt x="438"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9"/>
            <p:cNvSpPr/>
            <p:nvPr/>
          </p:nvSpPr>
          <p:spPr>
            <a:xfrm>
              <a:off x="1123778" y="1471232"/>
              <a:ext cx="81540" cy="70769"/>
            </a:xfrm>
            <a:custGeom>
              <a:avLst/>
              <a:gdLst/>
              <a:ahLst/>
              <a:cxnLst/>
              <a:rect l="l" t="t" r="r" b="b"/>
              <a:pathLst>
                <a:path w="2044" h="1774" extrusionOk="0">
                  <a:moveTo>
                    <a:pt x="440" y="1"/>
                  </a:moveTo>
                  <a:lnTo>
                    <a:pt x="0" y="593"/>
                  </a:lnTo>
                  <a:lnTo>
                    <a:pt x="1574" y="1762"/>
                  </a:lnTo>
                  <a:cubicBezTo>
                    <a:pt x="1585" y="1770"/>
                    <a:pt x="1598" y="1774"/>
                    <a:pt x="1613" y="1774"/>
                  </a:cubicBezTo>
                  <a:cubicBezTo>
                    <a:pt x="1616" y="1774"/>
                    <a:pt x="1620" y="1774"/>
                    <a:pt x="1623" y="1773"/>
                  </a:cubicBezTo>
                  <a:cubicBezTo>
                    <a:pt x="1641" y="1770"/>
                    <a:pt x="1657" y="1762"/>
                    <a:pt x="1667" y="1748"/>
                  </a:cubicBezTo>
                  <a:lnTo>
                    <a:pt x="2023" y="1257"/>
                  </a:lnTo>
                  <a:cubicBezTo>
                    <a:pt x="2043" y="1227"/>
                    <a:pt x="2037" y="1186"/>
                    <a:pt x="2009" y="1165"/>
                  </a:cubicBezTo>
                  <a:lnTo>
                    <a:pt x="440"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9"/>
            <p:cNvSpPr/>
            <p:nvPr/>
          </p:nvSpPr>
          <p:spPr>
            <a:xfrm>
              <a:off x="1104789" y="1352711"/>
              <a:ext cx="38297" cy="38776"/>
            </a:xfrm>
            <a:custGeom>
              <a:avLst/>
              <a:gdLst/>
              <a:ahLst/>
              <a:cxnLst/>
              <a:rect l="l" t="t" r="r" b="b"/>
              <a:pathLst>
                <a:path w="960" h="972" extrusionOk="0">
                  <a:moveTo>
                    <a:pt x="849" y="0"/>
                  </a:moveTo>
                  <a:cubicBezTo>
                    <a:pt x="823" y="0"/>
                    <a:pt x="798" y="10"/>
                    <a:pt x="778" y="30"/>
                  </a:cubicBezTo>
                  <a:lnTo>
                    <a:pt x="39" y="804"/>
                  </a:lnTo>
                  <a:cubicBezTo>
                    <a:pt x="1" y="843"/>
                    <a:pt x="2" y="907"/>
                    <a:pt x="42" y="945"/>
                  </a:cubicBezTo>
                  <a:cubicBezTo>
                    <a:pt x="61" y="962"/>
                    <a:pt x="85" y="972"/>
                    <a:pt x="110" y="972"/>
                  </a:cubicBezTo>
                  <a:cubicBezTo>
                    <a:pt x="136" y="972"/>
                    <a:pt x="163" y="962"/>
                    <a:pt x="182" y="941"/>
                  </a:cubicBezTo>
                  <a:lnTo>
                    <a:pt x="922" y="168"/>
                  </a:lnTo>
                  <a:cubicBezTo>
                    <a:pt x="960" y="129"/>
                    <a:pt x="958" y="66"/>
                    <a:pt x="918" y="28"/>
                  </a:cubicBezTo>
                  <a:cubicBezTo>
                    <a:pt x="899" y="10"/>
                    <a:pt x="874" y="0"/>
                    <a:pt x="8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9"/>
            <p:cNvSpPr/>
            <p:nvPr/>
          </p:nvSpPr>
          <p:spPr>
            <a:xfrm>
              <a:off x="1043754" y="1275599"/>
              <a:ext cx="51222" cy="69054"/>
            </a:xfrm>
            <a:custGeom>
              <a:avLst/>
              <a:gdLst/>
              <a:ahLst/>
              <a:cxnLst/>
              <a:rect l="l" t="t" r="r" b="b"/>
              <a:pathLst>
                <a:path w="1284" h="1731" extrusionOk="0">
                  <a:moveTo>
                    <a:pt x="1171" y="0"/>
                  </a:moveTo>
                  <a:cubicBezTo>
                    <a:pt x="1139" y="0"/>
                    <a:pt x="1108" y="15"/>
                    <a:pt x="1089" y="42"/>
                  </a:cubicBezTo>
                  <a:lnTo>
                    <a:pt x="32" y="1574"/>
                  </a:lnTo>
                  <a:cubicBezTo>
                    <a:pt x="0" y="1620"/>
                    <a:pt x="12" y="1682"/>
                    <a:pt x="57" y="1713"/>
                  </a:cubicBezTo>
                  <a:cubicBezTo>
                    <a:pt x="74" y="1725"/>
                    <a:pt x="94" y="1730"/>
                    <a:pt x="114" y="1730"/>
                  </a:cubicBezTo>
                  <a:cubicBezTo>
                    <a:pt x="145" y="1730"/>
                    <a:pt x="175" y="1716"/>
                    <a:pt x="195" y="1688"/>
                  </a:cubicBezTo>
                  <a:lnTo>
                    <a:pt x="1252" y="156"/>
                  </a:lnTo>
                  <a:cubicBezTo>
                    <a:pt x="1283" y="110"/>
                    <a:pt x="1272" y="48"/>
                    <a:pt x="1226" y="17"/>
                  </a:cubicBezTo>
                  <a:cubicBezTo>
                    <a:pt x="1210" y="5"/>
                    <a:pt x="1190" y="0"/>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9"/>
            <p:cNvSpPr/>
            <p:nvPr/>
          </p:nvSpPr>
          <p:spPr>
            <a:xfrm>
              <a:off x="1016347" y="1279788"/>
              <a:ext cx="24295" cy="39533"/>
            </a:xfrm>
            <a:custGeom>
              <a:avLst/>
              <a:gdLst/>
              <a:ahLst/>
              <a:cxnLst/>
              <a:rect l="l" t="t" r="r" b="b"/>
              <a:pathLst>
                <a:path w="609" h="991" extrusionOk="0">
                  <a:moveTo>
                    <a:pt x="495" y="1"/>
                  </a:moveTo>
                  <a:cubicBezTo>
                    <a:pt x="458" y="1"/>
                    <a:pt x="423" y="21"/>
                    <a:pt x="406" y="57"/>
                  </a:cubicBezTo>
                  <a:lnTo>
                    <a:pt x="24" y="848"/>
                  </a:lnTo>
                  <a:cubicBezTo>
                    <a:pt x="1" y="899"/>
                    <a:pt x="22" y="958"/>
                    <a:pt x="70" y="982"/>
                  </a:cubicBezTo>
                  <a:cubicBezTo>
                    <a:pt x="84" y="988"/>
                    <a:pt x="99" y="991"/>
                    <a:pt x="114" y="991"/>
                  </a:cubicBezTo>
                  <a:cubicBezTo>
                    <a:pt x="150" y="991"/>
                    <a:pt x="186" y="969"/>
                    <a:pt x="203" y="936"/>
                  </a:cubicBezTo>
                  <a:lnTo>
                    <a:pt x="585" y="143"/>
                  </a:lnTo>
                  <a:cubicBezTo>
                    <a:pt x="608" y="94"/>
                    <a:pt x="587" y="34"/>
                    <a:pt x="539" y="11"/>
                  </a:cubicBezTo>
                  <a:cubicBezTo>
                    <a:pt x="525" y="4"/>
                    <a:pt x="510" y="1"/>
                    <a:pt x="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9"/>
            <p:cNvSpPr/>
            <p:nvPr/>
          </p:nvSpPr>
          <p:spPr>
            <a:xfrm>
              <a:off x="896351" y="1159791"/>
              <a:ext cx="38257" cy="67219"/>
            </a:xfrm>
            <a:custGeom>
              <a:avLst/>
              <a:gdLst/>
              <a:ahLst/>
              <a:cxnLst/>
              <a:rect l="l" t="t" r="r" b="b"/>
              <a:pathLst>
                <a:path w="959" h="1685" extrusionOk="0">
                  <a:moveTo>
                    <a:pt x="845" y="0"/>
                  </a:moveTo>
                  <a:cubicBezTo>
                    <a:pt x="808" y="0"/>
                    <a:pt x="774" y="21"/>
                    <a:pt x="756" y="56"/>
                  </a:cubicBezTo>
                  <a:lnTo>
                    <a:pt x="26" y="1541"/>
                  </a:lnTo>
                  <a:cubicBezTo>
                    <a:pt x="1" y="1590"/>
                    <a:pt x="22" y="1649"/>
                    <a:pt x="70" y="1674"/>
                  </a:cubicBezTo>
                  <a:cubicBezTo>
                    <a:pt x="84" y="1682"/>
                    <a:pt x="100" y="1685"/>
                    <a:pt x="113" y="1685"/>
                  </a:cubicBezTo>
                  <a:cubicBezTo>
                    <a:pt x="149" y="1685"/>
                    <a:pt x="185" y="1664"/>
                    <a:pt x="204" y="1629"/>
                  </a:cubicBezTo>
                  <a:lnTo>
                    <a:pt x="933" y="144"/>
                  </a:lnTo>
                  <a:cubicBezTo>
                    <a:pt x="959" y="96"/>
                    <a:pt x="937" y="36"/>
                    <a:pt x="889" y="11"/>
                  </a:cubicBezTo>
                  <a:cubicBezTo>
                    <a:pt x="875" y="4"/>
                    <a:pt x="860" y="0"/>
                    <a:pt x="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9"/>
            <p:cNvSpPr/>
            <p:nvPr/>
          </p:nvSpPr>
          <p:spPr>
            <a:xfrm>
              <a:off x="856698" y="1105617"/>
              <a:ext cx="53576" cy="113095"/>
            </a:xfrm>
            <a:custGeom>
              <a:avLst/>
              <a:gdLst/>
              <a:ahLst/>
              <a:cxnLst/>
              <a:rect l="l" t="t" r="r" b="b"/>
              <a:pathLst>
                <a:path w="1343" h="2835" extrusionOk="0">
                  <a:moveTo>
                    <a:pt x="1231" y="0"/>
                  </a:moveTo>
                  <a:cubicBezTo>
                    <a:pt x="1188" y="0"/>
                    <a:pt x="1149" y="29"/>
                    <a:pt x="1137" y="73"/>
                  </a:cubicBezTo>
                  <a:cubicBezTo>
                    <a:pt x="878" y="987"/>
                    <a:pt x="505" y="1866"/>
                    <a:pt x="27" y="2686"/>
                  </a:cubicBezTo>
                  <a:cubicBezTo>
                    <a:pt x="0" y="2734"/>
                    <a:pt x="16" y="2794"/>
                    <a:pt x="63" y="2822"/>
                  </a:cubicBezTo>
                  <a:cubicBezTo>
                    <a:pt x="79" y="2830"/>
                    <a:pt x="96" y="2835"/>
                    <a:pt x="114" y="2835"/>
                  </a:cubicBezTo>
                  <a:cubicBezTo>
                    <a:pt x="147" y="2835"/>
                    <a:pt x="182" y="2818"/>
                    <a:pt x="199" y="2784"/>
                  </a:cubicBezTo>
                  <a:cubicBezTo>
                    <a:pt x="684" y="1950"/>
                    <a:pt x="1064" y="1056"/>
                    <a:pt x="1327" y="126"/>
                  </a:cubicBezTo>
                  <a:cubicBezTo>
                    <a:pt x="1342" y="74"/>
                    <a:pt x="1312" y="19"/>
                    <a:pt x="1259" y="4"/>
                  </a:cubicBezTo>
                  <a:cubicBezTo>
                    <a:pt x="1250" y="1"/>
                    <a:pt x="1240"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9"/>
            <p:cNvSpPr/>
            <p:nvPr/>
          </p:nvSpPr>
          <p:spPr>
            <a:xfrm>
              <a:off x="1210065" y="1397989"/>
              <a:ext cx="43044" cy="33869"/>
            </a:xfrm>
            <a:custGeom>
              <a:avLst/>
              <a:gdLst/>
              <a:ahLst/>
              <a:cxnLst/>
              <a:rect l="l" t="t" r="r" b="b"/>
              <a:pathLst>
                <a:path w="1079" h="849" extrusionOk="0">
                  <a:moveTo>
                    <a:pt x="966" y="1"/>
                  </a:moveTo>
                  <a:cubicBezTo>
                    <a:pt x="945" y="1"/>
                    <a:pt x="924" y="8"/>
                    <a:pt x="906" y="21"/>
                  </a:cubicBezTo>
                  <a:lnTo>
                    <a:pt x="52" y="669"/>
                  </a:lnTo>
                  <a:cubicBezTo>
                    <a:pt x="9" y="704"/>
                    <a:pt x="0" y="766"/>
                    <a:pt x="34" y="809"/>
                  </a:cubicBezTo>
                  <a:cubicBezTo>
                    <a:pt x="53" y="836"/>
                    <a:pt x="83" y="848"/>
                    <a:pt x="113" y="848"/>
                  </a:cubicBezTo>
                  <a:cubicBezTo>
                    <a:pt x="134" y="848"/>
                    <a:pt x="155" y="841"/>
                    <a:pt x="173" y="827"/>
                  </a:cubicBezTo>
                  <a:lnTo>
                    <a:pt x="1027" y="179"/>
                  </a:lnTo>
                  <a:cubicBezTo>
                    <a:pt x="1070" y="145"/>
                    <a:pt x="1078" y="83"/>
                    <a:pt x="1046" y="40"/>
                  </a:cubicBezTo>
                  <a:cubicBezTo>
                    <a:pt x="1026" y="14"/>
                    <a:pt x="996" y="1"/>
                    <a:pt x="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9"/>
            <p:cNvSpPr/>
            <p:nvPr/>
          </p:nvSpPr>
          <p:spPr>
            <a:xfrm>
              <a:off x="1207911" y="1401899"/>
              <a:ext cx="83734" cy="72804"/>
            </a:xfrm>
            <a:custGeom>
              <a:avLst/>
              <a:gdLst/>
              <a:ahLst/>
              <a:cxnLst/>
              <a:rect l="l" t="t" r="r" b="b"/>
              <a:pathLst>
                <a:path w="2099" h="1825" extrusionOk="0">
                  <a:moveTo>
                    <a:pt x="1987" y="1"/>
                  </a:moveTo>
                  <a:cubicBezTo>
                    <a:pt x="1965" y="1"/>
                    <a:pt x="1944" y="8"/>
                    <a:pt x="1926" y="22"/>
                  </a:cubicBezTo>
                  <a:cubicBezTo>
                    <a:pt x="1267" y="526"/>
                    <a:pt x="632" y="1075"/>
                    <a:pt x="41" y="1654"/>
                  </a:cubicBezTo>
                  <a:cubicBezTo>
                    <a:pt x="1" y="1692"/>
                    <a:pt x="1" y="1755"/>
                    <a:pt x="39" y="1795"/>
                  </a:cubicBezTo>
                  <a:cubicBezTo>
                    <a:pt x="59" y="1814"/>
                    <a:pt x="85" y="1824"/>
                    <a:pt x="110" y="1824"/>
                  </a:cubicBezTo>
                  <a:cubicBezTo>
                    <a:pt x="135" y="1824"/>
                    <a:pt x="160" y="1816"/>
                    <a:pt x="180" y="1797"/>
                  </a:cubicBezTo>
                  <a:cubicBezTo>
                    <a:pt x="765" y="1223"/>
                    <a:pt x="1393" y="680"/>
                    <a:pt x="2047" y="180"/>
                  </a:cubicBezTo>
                  <a:cubicBezTo>
                    <a:pt x="2090" y="145"/>
                    <a:pt x="2099" y="84"/>
                    <a:pt x="2065" y="40"/>
                  </a:cubicBezTo>
                  <a:cubicBezTo>
                    <a:pt x="2046" y="15"/>
                    <a:pt x="2016" y="1"/>
                    <a:pt x="1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9"/>
            <p:cNvSpPr/>
            <p:nvPr/>
          </p:nvSpPr>
          <p:spPr>
            <a:xfrm>
              <a:off x="817324" y="1056190"/>
              <a:ext cx="163081" cy="206563"/>
            </a:xfrm>
            <a:custGeom>
              <a:avLst/>
              <a:gdLst/>
              <a:ahLst/>
              <a:cxnLst/>
              <a:rect l="l" t="t" r="r" b="b"/>
              <a:pathLst>
                <a:path w="4088" h="5178" extrusionOk="0">
                  <a:moveTo>
                    <a:pt x="2446" y="1"/>
                  </a:moveTo>
                  <a:cubicBezTo>
                    <a:pt x="2408" y="1"/>
                    <a:pt x="2369" y="5"/>
                    <a:pt x="2329" y="15"/>
                  </a:cubicBezTo>
                  <a:cubicBezTo>
                    <a:pt x="2143" y="59"/>
                    <a:pt x="1974" y="198"/>
                    <a:pt x="1880" y="385"/>
                  </a:cubicBezTo>
                  <a:lnTo>
                    <a:pt x="12" y="4073"/>
                  </a:lnTo>
                  <a:cubicBezTo>
                    <a:pt x="1" y="4100"/>
                    <a:pt x="6" y="4136"/>
                    <a:pt x="32" y="4156"/>
                  </a:cubicBezTo>
                  <a:lnTo>
                    <a:pt x="1409" y="5178"/>
                  </a:lnTo>
                  <a:cubicBezTo>
                    <a:pt x="1409" y="5178"/>
                    <a:pt x="2419" y="3182"/>
                    <a:pt x="3118" y="1912"/>
                  </a:cubicBezTo>
                  <a:cubicBezTo>
                    <a:pt x="3390" y="1421"/>
                    <a:pt x="3750" y="1203"/>
                    <a:pt x="4088" y="1119"/>
                  </a:cubicBezTo>
                  <a:lnTo>
                    <a:pt x="2685" y="77"/>
                  </a:lnTo>
                  <a:cubicBezTo>
                    <a:pt x="2617" y="26"/>
                    <a:pt x="2535" y="1"/>
                    <a:pt x="244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9"/>
            <p:cNvSpPr/>
            <p:nvPr/>
          </p:nvSpPr>
          <p:spPr>
            <a:xfrm>
              <a:off x="1159960" y="1325903"/>
              <a:ext cx="181351" cy="186817"/>
            </a:xfrm>
            <a:custGeom>
              <a:avLst/>
              <a:gdLst/>
              <a:ahLst/>
              <a:cxnLst/>
              <a:rect l="l" t="t" r="r" b="b"/>
              <a:pathLst>
                <a:path w="4546" h="4683" extrusionOk="0">
                  <a:moveTo>
                    <a:pt x="3093" y="1"/>
                  </a:moveTo>
                  <a:lnTo>
                    <a:pt x="3093" y="1"/>
                  </a:lnTo>
                  <a:cubicBezTo>
                    <a:pt x="3119" y="358"/>
                    <a:pt x="3019" y="776"/>
                    <a:pt x="2615" y="1189"/>
                  </a:cubicBezTo>
                  <a:cubicBezTo>
                    <a:pt x="1665" y="2165"/>
                    <a:pt x="175" y="3586"/>
                    <a:pt x="1" y="3752"/>
                  </a:cubicBezTo>
                  <a:lnTo>
                    <a:pt x="1237" y="4670"/>
                  </a:lnTo>
                  <a:cubicBezTo>
                    <a:pt x="1249" y="4679"/>
                    <a:pt x="1262" y="4683"/>
                    <a:pt x="1275" y="4683"/>
                  </a:cubicBezTo>
                  <a:cubicBezTo>
                    <a:pt x="1293" y="4683"/>
                    <a:pt x="1310" y="4676"/>
                    <a:pt x="1323" y="4665"/>
                  </a:cubicBezTo>
                  <a:lnTo>
                    <a:pt x="4309" y="1810"/>
                  </a:lnTo>
                  <a:cubicBezTo>
                    <a:pt x="4462" y="1664"/>
                    <a:pt x="4546" y="1463"/>
                    <a:pt x="4534" y="1273"/>
                  </a:cubicBezTo>
                  <a:cubicBezTo>
                    <a:pt x="4525" y="1137"/>
                    <a:pt x="4471" y="1024"/>
                    <a:pt x="4375" y="952"/>
                  </a:cubicBezTo>
                  <a:lnTo>
                    <a:pt x="3093"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9"/>
            <p:cNvSpPr/>
            <p:nvPr/>
          </p:nvSpPr>
          <p:spPr>
            <a:xfrm>
              <a:off x="803042" y="1044462"/>
              <a:ext cx="337650" cy="333621"/>
            </a:xfrm>
            <a:custGeom>
              <a:avLst/>
              <a:gdLst/>
              <a:ahLst/>
              <a:cxnLst/>
              <a:rect l="l" t="t" r="r" b="b"/>
              <a:pathLst>
                <a:path w="8464" h="8363" extrusionOk="0">
                  <a:moveTo>
                    <a:pt x="2804" y="0"/>
                  </a:moveTo>
                  <a:cubicBezTo>
                    <a:pt x="2744" y="0"/>
                    <a:pt x="2682" y="7"/>
                    <a:pt x="2620" y="22"/>
                  </a:cubicBezTo>
                  <a:cubicBezTo>
                    <a:pt x="2350" y="85"/>
                    <a:pt x="2108" y="282"/>
                    <a:pt x="1974" y="547"/>
                  </a:cubicBezTo>
                  <a:lnTo>
                    <a:pt x="44" y="4355"/>
                  </a:lnTo>
                  <a:cubicBezTo>
                    <a:pt x="1" y="4440"/>
                    <a:pt x="25" y="4545"/>
                    <a:pt x="103" y="4603"/>
                  </a:cubicBezTo>
                  <a:lnTo>
                    <a:pt x="5110" y="8323"/>
                  </a:lnTo>
                  <a:cubicBezTo>
                    <a:pt x="5146" y="8349"/>
                    <a:pt x="5187" y="8362"/>
                    <a:pt x="5229" y="8362"/>
                  </a:cubicBezTo>
                  <a:cubicBezTo>
                    <a:pt x="5290" y="8362"/>
                    <a:pt x="5350" y="8335"/>
                    <a:pt x="5388" y="8282"/>
                  </a:cubicBezTo>
                  <a:cubicBezTo>
                    <a:pt x="5454" y="8194"/>
                    <a:pt x="5435" y="8071"/>
                    <a:pt x="5347" y="8004"/>
                  </a:cubicBezTo>
                  <a:lnTo>
                    <a:pt x="475" y="4384"/>
                  </a:lnTo>
                  <a:lnTo>
                    <a:pt x="2328" y="726"/>
                  </a:lnTo>
                  <a:cubicBezTo>
                    <a:pt x="2409" y="564"/>
                    <a:pt x="2553" y="445"/>
                    <a:pt x="2711" y="408"/>
                  </a:cubicBezTo>
                  <a:cubicBezTo>
                    <a:pt x="2738" y="402"/>
                    <a:pt x="2770" y="397"/>
                    <a:pt x="2805" y="397"/>
                  </a:cubicBezTo>
                  <a:cubicBezTo>
                    <a:pt x="2861" y="397"/>
                    <a:pt x="2923" y="410"/>
                    <a:pt x="2979" y="452"/>
                  </a:cubicBezTo>
                  <a:lnTo>
                    <a:pt x="8119" y="4271"/>
                  </a:lnTo>
                  <a:cubicBezTo>
                    <a:pt x="8155" y="4297"/>
                    <a:pt x="8197" y="4310"/>
                    <a:pt x="8239" y="4310"/>
                  </a:cubicBezTo>
                  <a:cubicBezTo>
                    <a:pt x="8299" y="4310"/>
                    <a:pt x="8359" y="4283"/>
                    <a:pt x="8397" y="4230"/>
                  </a:cubicBezTo>
                  <a:cubicBezTo>
                    <a:pt x="8464" y="4141"/>
                    <a:pt x="8445" y="4018"/>
                    <a:pt x="8356" y="3952"/>
                  </a:cubicBezTo>
                  <a:lnTo>
                    <a:pt x="3215" y="134"/>
                  </a:lnTo>
                  <a:cubicBezTo>
                    <a:pt x="3097" y="45"/>
                    <a:pt x="2955" y="0"/>
                    <a:pt x="2804"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9"/>
            <p:cNvSpPr/>
            <p:nvPr/>
          </p:nvSpPr>
          <p:spPr>
            <a:xfrm>
              <a:off x="1218882" y="799163"/>
              <a:ext cx="275178" cy="488683"/>
            </a:xfrm>
            <a:custGeom>
              <a:avLst/>
              <a:gdLst/>
              <a:ahLst/>
              <a:cxnLst/>
              <a:rect l="l" t="t" r="r" b="b"/>
              <a:pathLst>
                <a:path w="6898" h="12250" extrusionOk="0">
                  <a:moveTo>
                    <a:pt x="5290" y="1"/>
                  </a:moveTo>
                  <a:cubicBezTo>
                    <a:pt x="5230" y="1"/>
                    <a:pt x="5170" y="28"/>
                    <a:pt x="5131" y="80"/>
                  </a:cubicBezTo>
                  <a:cubicBezTo>
                    <a:pt x="5065" y="169"/>
                    <a:pt x="5083" y="292"/>
                    <a:pt x="5172" y="358"/>
                  </a:cubicBezTo>
                  <a:cubicBezTo>
                    <a:pt x="6046" y="1008"/>
                    <a:pt x="6493" y="1618"/>
                    <a:pt x="6461" y="2122"/>
                  </a:cubicBezTo>
                  <a:cubicBezTo>
                    <a:pt x="6436" y="2518"/>
                    <a:pt x="6114" y="2781"/>
                    <a:pt x="5846" y="2933"/>
                  </a:cubicBezTo>
                  <a:cubicBezTo>
                    <a:pt x="4981" y="3423"/>
                    <a:pt x="4182" y="3414"/>
                    <a:pt x="4190" y="3422"/>
                  </a:cubicBezTo>
                  <a:lnTo>
                    <a:pt x="4189" y="3422"/>
                  </a:lnTo>
                  <a:cubicBezTo>
                    <a:pt x="4111" y="3422"/>
                    <a:pt x="4041" y="3468"/>
                    <a:pt x="4009" y="3537"/>
                  </a:cubicBezTo>
                  <a:lnTo>
                    <a:pt x="48" y="11967"/>
                  </a:lnTo>
                  <a:cubicBezTo>
                    <a:pt x="0" y="12067"/>
                    <a:pt x="45" y="12185"/>
                    <a:pt x="143" y="12231"/>
                  </a:cubicBezTo>
                  <a:cubicBezTo>
                    <a:pt x="171" y="12243"/>
                    <a:pt x="198" y="12249"/>
                    <a:pt x="227" y="12249"/>
                  </a:cubicBezTo>
                  <a:cubicBezTo>
                    <a:pt x="303" y="12249"/>
                    <a:pt x="373" y="12207"/>
                    <a:pt x="409" y="12134"/>
                  </a:cubicBezTo>
                  <a:lnTo>
                    <a:pt x="4318" y="3814"/>
                  </a:lnTo>
                  <a:cubicBezTo>
                    <a:pt x="4598" y="3796"/>
                    <a:pt x="5289" y="3705"/>
                    <a:pt x="6044" y="3277"/>
                  </a:cubicBezTo>
                  <a:cubicBezTo>
                    <a:pt x="6550" y="2991"/>
                    <a:pt x="6831" y="2600"/>
                    <a:pt x="6858" y="2145"/>
                  </a:cubicBezTo>
                  <a:cubicBezTo>
                    <a:pt x="6898" y="1492"/>
                    <a:pt x="6411" y="782"/>
                    <a:pt x="5409" y="39"/>
                  </a:cubicBezTo>
                  <a:cubicBezTo>
                    <a:pt x="5373" y="13"/>
                    <a:pt x="5332" y="1"/>
                    <a:pt x="5290"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9"/>
            <p:cNvSpPr/>
            <p:nvPr/>
          </p:nvSpPr>
          <p:spPr>
            <a:xfrm>
              <a:off x="1002624" y="1200561"/>
              <a:ext cx="350815" cy="325882"/>
            </a:xfrm>
            <a:custGeom>
              <a:avLst/>
              <a:gdLst/>
              <a:ahLst/>
              <a:cxnLst/>
              <a:rect l="l" t="t" r="r" b="b"/>
              <a:pathLst>
                <a:path w="8794" h="8169" extrusionOk="0">
                  <a:moveTo>
                    <a:pt x="3238" y="0"/>
                  </a:moveTo>
                  <a:cubicBezTo>
                    <a:pt x="3177" y="0"/>
                    <a:pt x="3117" y="27"/>
                    <a:pt x="3078" y="80"/>
                  </a:cubicBezTo>
                  <a:cubicBezTo>
                    <a:pt x="3012" y="168"/>
                    <a:pt x="3031" y="291"/>
                    <a:pt x="3120" y="358"/>
                  </a:cubicBezTo>
                  <a:lnTo>
                    <a:pt x="8259" y="4175"/>
                  </a:lnTo>
                  <a:cubicBezTo>
                    <a:pt x="8351" y="4243"/>
                    <a:pt x="8374" y="4345"/>
                    <a:pt x="8379" y="4419"/>
                  </a:cubicBezTo>
                  <a:cubicBezTo>
                    <a:pt x="8389" y="4581"/>
                    <a:pt x="8316" y="4752"/>
                    <a:pt x="8184" y="4879"/>
                  </a:cubicBezTo>
                  <a:lnTo>
                    <a:pt x="5217" y="7711"/>
                  </a:lnTo>
                  <a:lnTo>
                    <a:pt x="344" y="4091"/>
                  </a:lnTo>
                  <a:cubicBezTo>
                    <a:pt x="309" y="4065"/>
                    <a:pt x="267" y="4052"/>
                    <a:pt x="226" y="4052"/>
                  </a:cubicBezTo>
                  <a:cubicBezTo>
                    <a:pt x="166" y="4052"/>
                    <a:pt x="106" y="4080"/>
                    <a:pt x="67" y="4132"/>
                  </a:cubicBezTo>
                  <a:cubicBezTo>
                    <a:pt x="1" y="4221"/>
                    <a:pt x="20" y="4344"/>
                    <a:pt x="107" y="4410"/>
                  </a:cubicBezTo>
                  <a:lnTo>
                    <a:pt x="5115" y="8129"/>
                  </a:lnTo>
                  <a:cubicBezTo>
                    <a:pt x="5151" y="8155"/>
                    <a:pt x="5191" y="8169"/>
                    <a:pt x="5234" y="8169"/>
                  </a:cubicBezTo>
                  <a:cubicBezTo>
                    <a:pt x="5284" y="8169"/>
                    <a:pt x="5332" y="8150"/>
                    <a:pt x="5373" y="8115"/>
                  </a:cubicBezTo>
                  <a:lnTo>
                    <a:pt x="8461" y="5166"/>
                  </a:lnTo>
                  <a:cubicBezTo>
                    <a:pt x="8675" y="4961"/>
                    <a:pt x="8794" y="4673"/>
                    <a:pt x="8777" y="4395"/>
                  </a:cubicBezTo>
                  <a:cubicBezTo>
                    <a:pt x="8762" y="4171"/>
                    <a:pt x="8662" y="3981"/>
                    <a:pt x="8496" y="3858"/>
                  </a:cubicBezTo>
                  <a:lnTo>
                    <a:pt x="3356" y="39"/>
                  </a:lnTo>
                  <a:cubicBezTo>
                    <a:pt x="3321" y="13"/>
                    <a:pt x="3279" y="0"/>
                    <a:pt x="3238"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9"/>
            <p:cNvSpPr/>
            <p:nvPr/>
          </p:nvSpPr>
          <p:spPr>
            <a:xfrm>
              <a:off x="1026680" y="766491"/>
              <a:ext cx="412129" cy="378460"/>
            </a:xfrm>
            <a:custGeom>
              <a:avLst/>
              <a:gdLst/>
              <a:ahLst/>
              <a:cxnLst/>
              <a:rect l="l" t="t" r="r" b="b"/>
              <a:pathLst>
                <a:path w="10331" h="9487" extrusionOk="0">
                  <a:moveTo>
                    <a:pt x="8249" y="0"/>
                  </a:moveTo>
                  <a:cubicBezTo>
                    <a:pt x="8084" y="0"/>
                    <a:pt x="7930" y="26"/>
                    <a:pt x="7787" y="79"/>
                  </a:cubicBezTo>
                  <a:cubicBezTo>
                    <a:pt x="7360" y="237"/>
                    <a:pt x="7068" y="620"/>
                    <a:pt x="6939" y="1187"/>
                  </a:cubicBezTo>
                  <a:cubicBezTo>
                    <a:pt x="6748" y="2032"/>
                    <a:pt x="6863" y="2720"/>
                    <a:pt x="6925" y="2994"/>
                  </a:cubicBezTo>
                  <a:lnTo>
                    <a:pt x="88" y="9140"/>
                  </a:lnTo>
                  <a:cubicBezTo>
                    <a:pt x="7" y="9214"/>
                    <a:pt x="1" y="9338"/>
                    <a:pt x="75" y="9420"/>
                  </a:cubicBezTo>
                  <a:cubicBezTo>
                    <a:pt x="114" y="9463"/>
                    <a:pt x="167" y="9486"/>
                    <a:pt x="222" y="9486"/>
                  </a:cubicBezTo>
                  <a:cubicBezTo>
                    <a:pt x="269" y="9486"/>
                    <a:pt x="317" y="9470"/>
                    <a:pt x="355" y="9436"/>
                  </a:cubicBezTo>
                  <a:lnTo>
                    <a:pt x="7280" y="3209"/>
                  </a:lnTo>
                  <a:cubicBezTo>
                    <a:pt x="7338" y="3157"/>
                    <a:pt x="7359" y="3076"/>
                    <a:pt x="7337" y="3002"/>
                  </a:cubicBezTo>
                  <a:cubicBezTo>
                    <a:pt x="7334" y="2994"/>
                    <a:pt x="7107" y="2242"/>
                    <a:pt x="7327" y="1274"/>
                  </a:cubicBezTo>
                  <a:cubicBezTo>
                    <a:pt x="7395" y="976"/>
                    <a:pt x="7553" y="590"/>
                    <a:pt x="7925" y="452"/>
                  </a:cubicBezTo>
                  <a:cubicBezTo>
                    <a:pt x="8022" y="416"/>
                    <a:pt x="8131" y="398"/>
                    <a:pt x="8249" y="398"/>
                  </a:cubicBezTo>
                  <a:cubicBezTo>
                    <a:pt x="8700" y="398"/>
                    <a:pt x="9293" y="661"/>
                    <a:pt x="9987" y="1177"/>
                  </a:cubicBezTo>
                  <a:cubicBezTo>
                    <a:pt x="10022" y="1203"/>
                    <a:pt x="10064" y="1216"/>
                    <a:pt x="10106" y="1216"/>
                  </a:cubicBezTo>
                  <a:cubicBezTo>
                    <a:pt x="10167" y="1216"/>
                    <a:pt x="10226" y="1189"/>
                    <a:pt x="10264" y="1136"/>
                  </a:cubicBezTo>
                  <a:cubicBezTo>
                    <a:pt x="10331" y="1048"/>
                    <a:pt x="10312" y="925"/>
                    <a:pt x="10223" y="858"/>
                  </a:cubicBezTo>
                  <a:cubicBezTo>
                    <a:pt x="9455" y="287"/>
                    <a:pt x="8793" y="0"/>
                    <a:pt x="8249"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9"/>
            <p:cNvSpPr/>
            <p:nvPr/>
          </p:nvSpPr>
          <p:spPr>
            <a:xfrm>
              <a:off x="780822" y="1213805"/>
              <a:ext cx="439575" cy="342557"/>
            </a:xfrm>
            <a:custGeom>
              <a:avLst/>
              <a:gdLst/>
              <a:ahLst/>
              <a:cxnLst/>
              <a:rect l="l" t="t" r="r" b="b"/>
              <a:pathLst>
                <a:path w="11019" h="8587" extrusionOk="0">
                  <a:moveTo>
                    <a:pt x="779" y="1"/>
                  </a:moveTo>
                  <a:cubicBezTo>
                    <a:pt x="719" y="1"/>
                    <a:pt x="658" y="28"/>
                    <a:pt x="619" y="80"/>
                  </a:cubicBezTo>
                  <a:lnTo>
                    <a:pt x="65" y="828"/>
                  </a:lnTo>
                  <a:cubicBezTo>
                    <a:pt x="0" y="916"/>
                    <a:pt x="18" y="1039"/>
                    <a:pt x="106" y="1106"/>
                  </a:cubicBezTo>
                  <a:lnTo>
                    <a:pt x="10127" y="8547"/>
                  </a:lnTo>
                  <a:cubicBezTo>
                    <a:pt x="10160" y="8574"/>
                    <a:pt x="10203" y="8586"/>
                    <a:pt x="10245" y="8586"/>
                  </a:cubicBezTo>
                  <a:cubicBezTo>
                    <a:pt x="10254" y="8586"/>
                    <a:pt x="10265" y="8585"/>
                    <a:pt x="10273" y="8584"/>
                  </a:cubicBezTo>
                  <a:cubicBezTo>
                    <a:pt x="10326" y="8576"/>
                    <a:pt x="10371" y="8547"/>
                    <a:pt x="10403" y="8505"/>
                  </a:cubicBezTo>
                  <a:lnTo>
                    <a:pt x="10953" y="7755"/>
                  </a:lnTo>
                  <a:cubicBezTo>
                    <a:pt x="11018" y="7665"/>
                    <a:pt x="10999" y="7542"/>
                    <a:pt x="10911" y="7478"/>
                  </a:cubicBezTo>
                  <a:cubicBezTo>
                    <a:pt x="10876" y="7451"/>
                    <a:pt x="10834" y="7439"/>
                    <a:pt x="10793" y="7439"/>
                  </a:cubicBezTo>
                  <a:cubicBezTo>
                    <a:pt x="10732" y="7439"/>
                    <a:pt x="10672" y="7467"/>
                    <a:pt x="10633" y="7520"/>
                  </a:cubicBezTo>
                  <a:lnTo>
                    <a:pt x="10202" y="8109"/>
                  </a:lnTo>
                  <a:lnTo>
                    <a:pt x="501" y="905"/>
                  </a:lnTo>
                  <a:lnTo>
                    <a:pt x="938" y="317"/>
                  </a:lnTo>
                  <a:cubicBezTo>
                    <a:pt x="1003" y="229"/>
                    <a:pt x="985" y="106"/>
                    <a:pt x="897" y="39"/>
                  </a:cubicBezTo>
                  <a:cubicBezTo>
                    <a:pt x="862" y="13"/>
                    <a:pt x="820" y="1"/>
                    <a:pt x="779"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764672E9-8F00-41FB-BAB9-C861C469277F}"/>
              </a:ext>
            </a:extLst>
          </p:cNvPr>
          <p:cNvSpPr/>
          <p:nvPr/>
        </p:nvSpPr>
        <p:spPr>
          <a:xfrm flipH="1">
            <a:off x="504475" y="561647"/>
            <a:ext cx="128226" cy="40307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7" name="Google Shape;1967;p29"/>
          <p:cNvSpPr txBox="1">
            <a:spLocks noGrp="1"/>
          </p:cNvSpPr>
          <p:nvPr>
            <p:ph type="ctrTitle"/>
          </p:nvPr>
        </p:nvSpPr>
        <p:spPr>
          <a:xfrm rot="21594080">
            <a:off x="260985" y="1414608"/>
            <a:ext cx="8620262" cy="232167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4400" dirty="0">
                <a:solidFill>
                  <a:srgbClr val="366CA6"/>
                </a:solidFill>
                <a:latin typeface="+mj-lt"/>
              </a:rPr>
              <a:t>CẢM ƠN CÁC EM ĐÃ </a:t>
            </a:r>
            <a:r>
              <a:rPr lang="en" sz="4400" dirty="0" smtClean="0">
                <a:solidFill>
                  <a:srgbClr val="366CA6"/>
                </a:solidFill>
                <a:latin typeface="+mj-lt"/>
              </a:rPr>
              <a:t>CHÚ Ý LẮNG </a:t>
            </a:r>
            <a:r>
              <a:rPr lang="en" sz="4400" dirty="0">
                <a:solidFill>
                  <a:srgbClr val="366CA6"/>
                </a:solidFill>
                <a:latin typeface="+mj-lt"/>
              </a:rPr>
              <a:t>NGHE BÀI </a:t>
            </a:r>
            <a:r>
              <a:rPr lang="en" sz="4400" dirty="0" smtClean="0">
                <a:solidFill>
                  <a:srgbClr val="366CA6"/>
                </a:solidFill>
                <a:latin typeface="+mj-lt"/>
              </a:rPr>
              <a:t>GIẢNG!</a:t>
            </a:r>
            <a:endParaRPr sz="4400" dirty="0">
              <a:solidFill>
                <a:srgbClr val="FA4843"/>
              </a:solidFill>
              <a:latin typeface="+mj-lt"/>
              <a:ea typeface="Nanum Pen Script"/>
              <a:cs typeface="Nanum Pen Script"/>
              <a:sym typeface="Nanum Pen Script"/>
            </a:endParaRPr>
          </a:p>
        </p:txBody>
      </p:sp>
    </p:spTree>
    <p:extLst>
      <p:ext uri="{BB962C8B-B14F-4D97-AF65-F5344CB8AC3E}">
        <p14:creationId xmlns:p14="http://schemas.microsoft.com/office/powerpoint/2010/main" val="2235353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67"/>
                                        </p:tgtEl>
                                        <p:attrNameLst>
                                          <p:attrName>style.visibility</p:attrName>
                                        </p:attrNameLst>
                                      </p:cBhvr>
                                      <p:to>
                                        <p:strVal val="visible"/>
                                      </p:to>
                                    </p:set>
                                    <p:animEffect transition="in" filter="circle(in)">
                                      <p:cBhvr>
                                        <p:cTn id="7" dur="500"/>
                                        <p:tgtEl>
                                          <p:spTgt spid="1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grpSp>
        <p:nvGrpSpPr>
          <p:cNvPr id="1955" name="Google Shape;1955;p29"/>
          <p:cNvGrpSpPr/>
          <p:nvPr/>
        </p:nvGrpSpPr>
        <p:grpSpPr>
          <a:xfrm rot="184597">
            <a:off x="190164" y="549264"/>
            <a:ext cx="8763524" cy="4047466"/>
            <a:chOff x="1101517" y="683630"/>
            <a:chExt cx="6940168" cy="3765835"/>
          </a:xfrm>
        </p:grpSpPr>
        <p:sp>
          <p:nvSpPr>
            <p:cNvPr id="1956" name="Google Shape;1956;p29"/>
            <p:cNvSpPr/>
            <p:nvPr/>
          </p:nvSpPr>
          <p:spPr>
            <a:xfrm rot="-175284">
              <a:off x="1101766" y="683630"/>
              <a:ext cx="6939919" cy="375697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7" name="Google Shape;1957;p29"/>
            <p:cNvGrpSpPr/>
            <p:nvPr/>
          </p:nvGrpSpPr>
          <p:grpSpPr>
            <a:xfrm rot="-175133">
              <a:off x="1101517" y="692826"/>
              <a:ext cx="6939298" cy="3756639"/>
              <a:chOff x="208478" y="211290"/>
              <a:chExt cx="8725035" cy="4723360"/>
            </a:xfrm>
          </p:grpSpPr>
          <p:sp>
            <p:nvSpPr>
              <p:cNvPr id="1958" name="Google Shape;1958;p29"/>
              <p:cNvSpPr/>
              <p:nvPr/>
            </p:nvSpPr>
            <p:spPr>
              <a:xfrm>
                <a:off x="208478" y="21129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59" name="Google Shape;1959;p29"/>
              <p:cNvCxnSpPr/>
              <p:nvPr/>
            </p:nvCxnSpPr>
            <p:spPr>
              <a:xfrm>
                <a:off x="607100" y="213850"/>
                <a:ext cx="0" cy="4720800"/>
              </a:xfrm>
              <a:prstGeom prst="straightConnector1">
                <a:avLst/>
              </a:prstGeom>
              <a:noFill/>
              <a:ln w="19050" cap="flat" cmpd="sng">
                <a:solidFill>
                  <a:schemeClr val="accent1"/>
                </a:solidFill>
                <a:prstDash val="solid"/>
                <a:round/>
                <a:headEnd type="none" w="med" len="med"/>
                <a:tailEnd type="none" w="med" len="med"/>
              </a:ln>
            </p:spPr>
          </p:cxnSp>
          <p:cxnSp>
            <p:nvCxnSpPr>
              <p:cNvPr id="1960" name="Google Shape;1960;p29"/>
              <p:cNvCxnSpPr/>
              <p:nvPr/>
            </p:nvCxnSpPr>
            <p:spPr>
              <a:xfrm>
                <a:off x="552800" y="213850"/>
                <a:ext cx="0" cy="4720800"/>
              </a:xfrm>
              <a:prstGeom prst="straightConnector1">
                <a:avLst/>
              </a:prstGeom>
              <a:noFill/>
              <a:ln w="19050" cap="flat" cmpd="sng">
                <a:solidFill>
                  <a:schemeClr val="accent1"/>
                </a:solidFill>
                <a:prstDash val="solid"/>
                <a:round/>
                <a:headEnd type="none" w="med" len="med"/>
                <a:tailEnd type="none" w="med" len="med"/>
              </a:ln>
            </p:spPr>
          </p:cxnSp>
          <p:sp>
            <p:nvSpPr>
              <p:cNvPr id="1961" name="Google Shape;1961;p29"/>
              <p:cNvSpPr/>
              <p:nvPr/>
            </p:nvSpPr>
            <p:spPr>
              <a:xfrm>
                <a:off x="309638" y="12983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9"/>
              <p:cNvSpPr/>
              <p:nvPr/>
            </p:nvSpPr>
            <p:spPr>
              <a:xfrm>
                <a:off x="309638" y="4856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9"/>
              <p:cNvSpPr/>
              <p:nvPr/>
            </p:nvSpPr>
            <p:spPr>
              <a:xfrm>
                <a:off x="309638" y="45491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9"/>
              <p:cNvSpPr/>
              <p:nvPr/>
            </p:nvSpPr>
            <p:spPr>
              <a:xfrm>
                <a:off x="309638" y="37364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9"/>
              <p:cNvSpPr/>
              <p:nvPr/>
            </p:nvSpPr>
            <p:spPr>
              <a:xfrm>
                <a:off x="309638" y="29237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9"/>
              <p:cNvSpPr/>
              <p:nvPr/>
            </p:nvSpPr>
            <p:spPr>
              <a:xfrm>
                <a:off x="309638" y="21110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64" name="Google Shape;2064;p29"/>
          <p:cNvGrpSpPr/>
          <p:nvPr/>
        </p:nvGrpSpPr>
        <p:grpSpPr>
          <a:xfrm rot="14775810">
            <a:off x="1465130" y="584711"/>
            <a:ext cx="1069070" cy="870226"/>
            <a:chOff x="7573474" y="3466512"/>
            <a:chExt cx="1617164" cy="1316285"/>
          </a:xfrm>
        </p:grpSpPr>
        <p:sp>
          <p:nvSpPr>
            <p:cNvPr id="2065" name="Google Shape;2065;p29"/>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9"/>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9"/>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9"/>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9"/>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9"/>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9"/>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9"/>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9"/>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9"/>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9"/>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9"/>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9"/>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9"/>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9"/>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9"/>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9"/>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9"/>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9"/>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9"/>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9"/>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9"/>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9"/>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9"/>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9"/>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9"/>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9"/>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9"/>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9"/>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9"/>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9"/>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9"/>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9"/>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9"/>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9"/>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9"/>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9"/>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9"/>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9"/>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9"/>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9"/>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9"/>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9"/>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9"/>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9"/>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9"/>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9"/>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9"/>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9"/>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4" name="Google Shape;2114;p29"/>
          <p:cNvGrpSpPr/>
          <p:nvPr/>
        </p:nvGrpSpPr>
        <p:grpSpPr>
          <a:xfrm rot="20486088">
            <a:off x="6858953" y="3874711"/>
            <a:ext cx="877243" cy="769044"/>
            <a:chOff x="3656813" y="4101238"/>
            <a:chExt cx="877250" cy="769050"/>
          </a:xfrm>
        </p:grpSpPr>
        <p:sp>
          <p:nvSpPr>
            <p:cNvPr id="2115" name="Google Shape;2115;p29"/>
            <p:cNvSpPr/>
            <p:nvPr/>
          </p:nvSpPr>
          <p:spPr>
            <a:xfrm>
              <a:off x="3656813" y="4130988"/>
              <a:ext cx="877250" cy="739300"/>
            </a:xfrm>
            <a:custGeom>
              <a:avLst/>
              <a:gdLst/>
              <a:ahLst/>
              <a:cxnLst/>
              <a:rect l="l" t="t" r="r" b="b"/>
              <a:pathLst>
                <a:path w="35090" h="29572" extrusionOk="0">
                  <a:moveTo>
                    <a:pt x="4335" y="5066"/>
                  </a:moveTo>
                  <a:lnTo>
                    <a:pt x="4333" y="5068"/>
                  </a:lnTo>
                  <a:cubicBezTo>
                    <a:pt x="4333" y="5067"/>
                    <a:pt x="4333" y="5066"/>
                    <a:pt x="4335" y="5066"/>
                  </a:cubicBezTo>
                  <a:close/>
                  <a:moveTo>
                    <a:pt x="213" y="1"/>
                  </a:moveTo>
                  <a:cubicBezTo>
                    <a:pt x="155" y="1"/>
                    <a:pt x="98" y="27"/>
                    <a:pt x="59" y="74"/>
                  </a:cubicBezTo>
                  <a:cubicBezTo>
                    <a:pt x="7" y="138"/>
                    <a:pt x="0" y="228"/>
                    <a:pt x="40" y="300"/>
                  </a:cubicBezTo>
                  <a:lnTo>
                    <a:pt x="3874" y="6863"/>
                  </a:lnTo>
                  <a:cubicBezTo>
                    <a:pt x="3877" y="6871"/>
                    <a:pt x="3886" y="6873"/>
                    <a:pt x="3892" y="6880"/>
                  </a:cubicBezTo>
                  <a:cubicBezTo>
                    <a:pt x="3901" y="6892"/>
                    <a:pt x="3907" y="6906"/>
                    <a:pt x="3919" y="6915"/>
                  </a:cubicBezTo>
                  <a:lnTo>
                    <a:pt x="27422" y="26249"/>
                  </a:lnTo>
                  <a:lnTo>
                    <a:pt x="29127" y="27651"/>
                  </a:lnTo>
                  <a:lnTo>
                    <a:pt x="31407" y="29528"/>
                  </a:lnTo>
                  <a:cubicBezTo>
                    <a:pt x="31444" y="29558"/>
                    <a:pt x="31489" y="29572"/>
                    <a:pt x="31533" y="29572"/>
                  </a:cubicBezTo>
                  <a:cubicBezTo>
                    <a:pt x="31560" y="29572"/>
                    <a:pt x="31589" y="29567"/>
                    <a:pt x="31613" y="29555"/>
                  </a:cubicBezTo>
                  <a:cubicBezTo>
                    <a:pt x="33354" y="28780"/>
                    <a:pt x="34648" y="27208"/>
                    <a:pt x="35073" y="25350"/>
                  </a:cubicBezTo>
                  <a:cubicBezTo>
                    <a:pt x="35090" y="25276"/>
                    <a:pt x="35063" y="25201"/>
                    <a:pt x="35005" y="25153"/>
                  </a:cubicBezTo>
                  <a:lnTo>
                    <a:pt x="32726" y="23277"/>
                  </a:lnTo>
                  <a:lnTo>
                    <a:pt x="31020" y="21873"/>
                  </a:lnTo>
                  <a:lnTo>
                    <a:pt x="7518" y="2542"/>
                  </a:lnTo>
                  <a:cubicBezTo>
                    <a:pt x="7512" y="2539"/>
                    <a:pt x="7506" y="2537"/>
                    <a:pt x="7500" y="2532"/>
                  </a:cubicBezTo>
                  <a:cubicBezTo>
                    <a:pt x="7486" y="2524"/>
                    <a:pt x="7473" y="2514"/>
                    <a:pt x="7456" y="2508"/>
                  </a:cubicBezTo>
                  <a:lnTo>
                    <a:pt x="277" y="12"/>
                  </a:lnTo>
                  <a:cubicBezTo>
                    <a:pt x="256" y="4"/>
                    <a:pt x="235" y="1"/>
                    <a:pt x="213"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9"/>
            <p:cNvSpPr/>
            <p:nvPr/>
          </p:nvSpPr>
          <p:spPr>
            <a:xfrm>
              <a:off x="4424213" y="4783413"/>
              <a:ext cx="24025" cy="18800"/>
            </a:xfrm>
            <a:custGeom>
              <a:avLst/>
              <a:gdLst/>
              <a:ahLst/>
              <a:cxnLst/>
              <a:rect l="l" t="t" r="r" b="b"/>
              <a:pathLst>
                <a:path w="961" h="752" extrusionOk="0">
                  <a:moveTo>
                    <a:pt x="113" y="1"/>
                  </a:moveTo>
                  <a:cubicBezTo>
                    <a:pt x="83" y="1"/>
                    <a:pt x="53" y="14"/>
                    <a:pt x="34" y="40"/>
                  </a:cubicBezTo>
                  <a:cubicBezTo>
                    <a:pt x="0" y="85"/>
                    <a:pt x="10" y="147"/>
                    <a:pt x="53" y="179"/>
                  </a:cubicBezTo>
                  <a:lnTo>
                    <a:pt x="788" y="732"/>
                  </a:lnTo>
                  <a:cubicBezTo>
                    <a:pt x="804" y="746"/>
                    <a:pt x="825" y="752"/>
                    <a:pt x="847" y="752"/>
                  </a:cubicBezTo>
                  <a:cubicBezTo>
                    <a:pt x="877" y="752"/>
                    <a:pt x="905" y="738"/>
                    <a:pt x="926" y="711"/>
                  </a:cubicBezTo>
                  <a:cubicBezTo>
                    <a:pt x="960" y="668"/>
                    <a:pt x="951" y="606"/>
                    <a:pt x="908" y="573"/>
                  </a:cubicBezTo>
                  <a:lnTo>
                    <a:pt x="173" y="20"/>
                  </a:lnTo>
                  <a:cubicBezTo>
                    <a:pt x="155" y="7"/>
                    <a:pt x="134"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9"/>
            <p:cNvSpPr/>
            <p:nvPr/>
          </p:nvSpPr>
          <p:spPr>
            <a:xfrm>
              <a:off x="4395613" y="4693813"/>
              <a:ext cx="129775" cy="137975"/>
            </a:xfrm>
            <a:custGeom>
              <a:avLst/>
              <a:gdLst/>
              <a:ahLst/>
              <a:cxnLst/>
              <a:rect l="l" t="t" r="r" b="b"/>
              <a:pathLst>
                <a:path w="5191" h="5519" extrusionOk="0">
                  <a:moveTo>
                    <a:pt x="3728" y="991"/>
                  </a:moveTo>
                  <a:lnTo>
                    <a:pt x="4038" y="1247"/>
                  </a:lnTo>
                  <a:lnTo>
                    <a:pt x="4043" y="1272"/>
                  </a:lnTo>
                  <a:lnTo>
                    <a:pt x="4101" y="1319"/>
                  </a:lnTo>
                  <a:lnTo>
                    <a:pt x="4041" y="1274"/>
                  </a:lnTo>
                  <a:lnTo>
                    <a:pt x="3728" y="991"/>
                  </a:lnTo>
                  <a:close/>
                  <a:moveTo>
                    <a:pt x="3396" y="1907"/>
                  </a:moveTo>
                  <a:lnTo>
                    <a:pt x="3799" y="2031"/>
                  </a:lnTo>
                  <a:lnTo>
                    <a:pt x="3804" y="2061"/>
                  </a:lnTo>
                  <a:cubicBezTo>
                    <a:pt x="3800" y="2066"/>
                    <a:pt x="3795" y="2068"/>
                    <a:pt x="3790" y="2068"/>
                  </a:cubicBezTo>
                  <a:cubicBezTo>
                    <a:pt x="3788" y="2068"/>
                    <a:pt x="3786" y="2068"/>
                    <a:pt x="3784" y="2067"/>
                  </a:cubicBezTo>
                  <a:lnTo>
                    <a:pt x="3396" y="1907"/>
                  </a:lnTo>
                  <a:close/>
                  <a:moveTo>
                    <a:pt x="2899" y="2632"/>
                  </a:moveTo>
                  <a:lnTo>
                    <a:pt x="3200" y="2828"/>
                  </a:lnTo>
                  <a:lnTo>
                    <a:pt x="3202" y="2856"/>
                  </a:lnTo>
                  <a:cubicBezTo>
                    <a:pt x="3198" y="2861"/>
                    <a:pt x="3193" y="2864"/>
                    <a:pt x="3187" y="2864"/>
                  </a:cubicBezTo>
                  <a:cubicBezTo>
                    <a:pt x="3183" y="2864"/>
                    <a:pt x="3179" y="2862"/>
                    <a:pt x="3175" y="2858"/>
                  </a:cubicBezTo>
                  <a:lnTo>
                    <a:pt x="2899" y="2632"/>
                  </a:lnTo>
                  <a:close/>
                  <a:moveTo>
                    <a:pt x="2380" y="3388"/>
                  </a:moveTo>
                  <a:lnTo>
                    <a:pt x="2380" y="3388"/>
                  </a:lnTo>
                  <a:cubicBezTo>
                    <a:pt x="2564" y="3507"/>
                    <a:pt x="2769" y="3614"/>
                    <a:pt x="2984" y="3652"/>
                  </a:cubicBezTo>
                  <a:lnTo>
                    <a:pt x="2999" y="3684"/>
                  </a:lnTo>
                  <a:cubicBezTo>
                    <a:pt x="2996" y="3688"/>
                    <a:pt x="2987" y="3691"/>
                    <a:pt x="2976" y="3693"/>
                  </a:cubicBezTo>
                  <a:cubicBezTo>
                    <a:pt x="2755" y="3649"/>
                    <a:pt x="2542" y="3540"/>
                    <a:pt x="2380" y="3388"/>
                  </a:cubicBezTo>
                  <a:close/>
                  <a:moveTo>
                    <a:pt x="1269" y="3670"/>
                  </a:moveTo>
                  <a:lnTo>
                    <a:pt x="2002" y="4221"/>
                  </a:lnTo>
                  <a:lnTo>
                    <a:pt x="2007" y="4246"/>
                  </a:lnTo>
                  <a:cubicBezTo>
                    <a:pt x="2001" y="4254"/>
                    <a:pt x="1995" y="4257"/>
                    <a:pt x="1990" y="4257"/>
                  </a:cubicBezTo>
                  <a:cubicBezTo>
                    <a:pt x="1985" y="4257"/>
                    <a:pt x="1981" y="4254"/>
                    <a:pt x="1978" y="4252"/>
                  </a:cubicBezTo>
                  <a:lnTo>
                    <a:pt x="1244" y="3700"/>
                  </a:lnTo>
                  <a:lnTo>
                    <a:pt x="1269" y="3670"/>
                  </a:lnTo>
                  <a:close/>
                  <a:moveTo>
                    <a:pt x="3158" y="0"/>
                  </a:moveTo>
                  <a:cubicBezTo>
                    <a:pt x="3151" y="0"/>
                    <a:pt x="3145" y="1"/>
                    <a:pt x="3138" y="3"/>
                  </a:cubicBezTo>
                  <a:cubicBezTo>
                    <a:pt x="3122" y="10"/>
                    <a:pt x="3111" y="17"/>
                    <a:pt x="3101" y="29"/>
                  </a:cubicBezTo>
                  <a:cubicBezTo>
                    <a:pt x="3094" y="38"/>
                    <a:pt x="3085" y="48"/>
                    <a:pt x="3084" y="63"/>
                  </a:cubicBezTo>
                  <a:cubicBezTo>
                    <a:pt x="3007" y="354"/>
                    <a:pt x="2915" y="637"/>
                    <a:pt x="2797" y="905"/>
                  </a:cubicBezTo>
                  <a:cubicBezTo>
                    <a:pt x="2586" y="1410"/>
                    <a:pt x="2307" y="1874"/>
                    <a:pt x="1968" y="2288"/>
                  </a:cubicBezTo>
                  <a:cubicBezTo>
                    <a:pt x="1623" y="2707"/>
                    <a:pt x="1251" y="3033"/>
                    <a:pt x="915" y="3275"/>
                  </a:cubicBezTo>
                  <a:cubicBezTo>
                    <a:pt x="568" y="3520"/>
                    <a:pt x="260" y="3683"/>
                    <a:pt x="50" y="3782"/>
                  </a:cubicBezTo>
                  <a:cubicBezTo>
                    <a:pt x="37" y="3785"/>
                    <a:pt x="29" y="3795"/>
                    <a:pt x="21" y="3804"/>
                  </a:cubicBezTo>
                  <a:cubicBezTo>
                    <a:pt x="13" y="3814"/>
                    <a:pt x="6" y="3828"/>
                    <a:pt x="5" y="3842"/>
                  </a:cubicBezTo>
                  <a:cubicBezTo>
                    <a:pt x="0" y="3869"/>
                    <a:pt x="11" y="3898"/>
                    <a:pt x="32" y="3916"/>
                  </a:cubicBezTo>
                  <a:lnTo>
                    <a:pt x="1959" y="5501"/>
                  </a:lnTo>
                  <a:cubicBezTo>
                    <a:pt x="1974" y="5513"/>
                    <a:pt x="1992" y="5519"/>
                    <a:pt x="2010" y="5519"/>
                  </a:cubicBezTo>
                  <a:cubicBezTo>
                    <a:pt x="2022" y="5519"/>
                    <a:pt x="2033" y="5516"/>
                    <a:pt x="2044" y="5511"/>
                  </a:cubicBezTo>
                  <a:cubicBezTo>
                    <a:pt x="2365" y="5358"/>
                    <a:pt x="2678" y="5173"/>
                    <a:pt x="2967" y="4964"/>
                  </a:cubicBezTo>
                  <a:cubicBezTo>
                    <a:pt x="3364" y="4675"/>
                    <a:pt x="3726" y="4336"/>
                    <a:pt x="4039" y="3956"/>
                  </a:cubicBezTo>
                  <a:cubicBezTo>
                    <a:pt x="4375" y="3548"/>
                    <a:pt x="4658" y="3093"/>
                    <a:pt x="4869" y="2610"/>
                  </a:cubicBezTo>
                  <a:cubicBezTo>
                    <a:pt x="4999" y="2315"/>
                    <a:pt x="5105" y="2012"/>
                    <a:pt x="5181" y="1700"/>
                  </a:cubicBezTo>
                  <a:cubicBezTo>
                    <a:pt x="5190" y="1670"/>
                    <a:pt x="5181" y="1637"/>
                    <a:pt x="5157" y="1617"/>
                  </a:cubicBezTo>
                  <a:lnTo>
                    <a:pt x="3213" y="18"/>
                  </a:lnTo>
                  <a:cubicBezTo>
                    <a:pt x="3197" y="6"/>
                    <a:pt x="3178" y="0"/>
                    <a:pt x="3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9"/>
            <p:cNvSpPr/>
            <p:nvPr/>
          </p:nvSpPr>
          <p:spPr>
            <a:xfrm>
              <a:off x="3671038" y="4113313"/>
              <a:ext cx="49225" cy="45000"/>
            </a:xfrm>
            <a:custGeom>
              <a:avLst/>
              <a:gdLst/>
              <a:ahLst/>
              <a:cxnLst/>
              <a:rect l="l" t="t" r="r" b="b"/>
              <a:pathLst>
                <a:path w="1969" h="1800" extrusionOk="0">
                  <a:moveTo>
                    <a:pt x="88" y="1"/>
                  </a:moveTo>
                  <a:cubicBezTo>
                    <a:pt x="64" y="1"/>
                    <a:pt x="41" y="11"/>
                    <a:pt x="26" y="29"/>
                  </a:cubicBezTo>
                  <a:cubicBezTo>
                    <a:pt x="5" y="54"/>
                    <a:pt x="1" y="91"/>
                    <a:pt x="19" y="120"/>
                  </a:cubicBezTo>
                  <a:lnTo>
                    <a:pt x="976" y="1760"/>
                  </a:lnTo>
                  <a:cubicBezTo>
                    <a:pt x="991" y="1785"/>
                    <a:pt x="1018" y="1799"/>
                    <a:pt x="1045" y="1799"/>
                  </a:cubicBezTo>
                  <a:cubicBezTo>
                    <a:pt x="1057" y="1799"/>
                    <a:pt x="1069" y="1797"/>
                    <a:pt x="1080" y="1791"/>
                  </a:cubicBezTo>
                  <a:cubicBezTo>
                    <a:pt x="1296" y="1687"/>
                    <a:pt x="1485" y="1541"/>
                    <a:pt x="1637" y="1354"/>
                  </a:cubicBezTo>
                  <a:cubicBezTo>
                    <a:pt x="1790" y="1169"/>
                    <a:pt x="1897" y="957"/>
                    <a:pt x="1958" y="723"/>
                  </a:cubicBezTo>
                  <a:cubicBezTo>
                    <a:pt x="1969" y="684"/>
                    <a:pt x="1947" y="642"/>
                    <a:pt x="1907" y="628"/>
                  </a:cubicBezTo>
                  <a:lnTo>
                    <a:pt x="112" y="5"/>
                  </a:lnTo>
                  <a:cubicBezTo>
                    <a:pt x="104" y="2"/>
                    <a:pt x="96"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9"/>
            <p:cNvSpPr/>
            <p:nvPr/>
          </p:nvSpPr>
          <p:spPr>
            <a:xfrm>
              <a:off x="3700088" y="4132138"/>
              <a:ext cx="136625" cy="132800"/>
            </a:xfrm>
            <a:custGeom>
              <a:avLst/>
              <a:gdLst/>
              <a:ahLst/>
              <a:cxnLst/>
              <a:rect l="l" t="t" r="r" b="b"/>
              <a:pathLst>
                <a:path w="5465" h="5312" extrusionOk="0">
                  <a:moveTo>
                    <a:pt x="2124" y="1889"/>
                  </a:moveTo>
                  <a:lnTo>
                    <a:pt x="2701" y="2569"/>
                  </a:lnTo>
                  <a:lnTo>
                    <a:pt x="2706" y="2594"/>
                  </a:lnTo>
                  <a:lnTo>
                    <a:pt x="2761" y="2640"/>
                  </a:lnTo>
                  <a:lnTo>
                    <a:pt x="2758" y="2642"/>
                  </a:lnTo>
                  <a:lnTo>
                    <a:pt x="2703" y="2598"/>
                  </a:lnTo>
                  <a:lnTo>
                    <a:pt x="2095" y="1912"/>
                  </a:lnTo>
                  <a:lnTo>
                    <a:pt x="2124" y="1889"/>
                  </a:lnTo>
                  <a:close/>
                  <a:moveTo>
                    <a:pt x="1369" y="1975"/>
                  </a:moveTo>
                  <a:lnTo>
                    <a:pt x="1369" y="1975"/>
                  </a:lnTo>
                  <a:cubicBezTo>
                    <a:pt x="1725" y="2592"/>
                    <a:pt x="2111" y="3197"/>
                    <a:pt x="2545" y="3755"/>
                  </a:cubicBezTo>
                  <a:lnTo>
                    <a:pt x="2545" y="3780"/>
                  </a:lnTo>
                  <a:lnTo>
                    <a:pt x="2603" y="3827"/>
                  </a:lnTo>
                  <a:lnTo>
                    <a:pt x="2601" y="3831"/>
                  </a:lnTo>
                  <a:lnTo>
                    <a:pt x="2540" y="3785"/>
                  </a:lnTo>
                  <a:cubicBezTo>
                    <a:pt x="2080" y="3217"/>
                    <a:pt x="1693" y="2612"/>
                    <a:pt x="1369" y="1975"/>
                  </a:cubicBezTo>
                  <a:close/>
                  <a:moveTo>
                    <a:pt x="1096" y="1"/>
                  </a:moveTo>
                  <a:cubicBezTo>
                    <a:pt x="1083" y="1"/>
                    <a:pt x="1070" y="4"/>
                    <a:pt x="1059" y="11"/>
                  </a:cubicBezTo>
                  <a:cubicBezTo>
                    <a:pt x="1048" y="17"/>
                    <a:pt x="1040" y="21"/>
                    <a:pt x="1032" y="31"/>
                  </a:cubicBezTo>
                  <a:cubicBezTo>
                    <a:pt x="1024" y="40"/>
                    <a:pt x="1020" y="52"/>
                    <a:pt x="1018" y="59"/>
                  </a:cubicBezTo>
                  <a:cubicBezTo>
                    <a:pt x="946" y="315"/>
                    <a:pt x="825" y="549"/>
                    <a:pt x="656" y="754"/>
                  </a:cubicBezTo>
                  <a:cubicBezTo>
                    <a:pt x="488" y="959"/>
                    <a:pt x="283" y="1120"/>
                    <a:pt x="48" y="1240"/>
                  </a:cubicBezTo>
                  <a:cubicBezTo>
                    <a:pt x="38" y="1247"/>
                    <a:pt x="27" y="1253"/>
                    <a:pt x="19" y="1262"/>
                  </a:cubicBezTo>
                  <a:cubicBezTo>
                    <a:pt x="13" y="1269"/>
                    <a:pt x="12" y="1277"/>
                    <a:pt x="9" y="1285"/>
                  </a:cubicBezTo>
                  <a:lnTo>
                    <a:pt x="7" y="1289"/>
                  </a:lnTo>
                  <a:cubicBezTo>
                    <a:pt x="1" y="1309"/>
                    <a:pt x="3" y="1331"/>
                    <a:pt x="13" y="1351"/>
                  </a:cubicBezTo>
                  <a:lnTo>
                    <a:pt x="2304" y="5274"/>
                  </a:lnTo>
                  <a:cubicBezTo>
                    <a:pt x="2314" y="5293"/>
                    <a:pt x="2335" y="5304"/>
                    <a:pt x="2355" y="5311"/>
                  </a:cubicBezTo>
                  <a:cubicBezTo>
                    <a:pt x="2360" y="5311"/>
                    <a:pt x="2365" y="5312"/>
                    <a:pt x="2371" y="5312"/>
                  </a:cubicBezTo>
                  <a:cubicBezTo>
                    <a:pt x="2388" y="5312"/>
                    <a:pt x="2406" y="5306"/>
                    <a:pt x="2418" y="5296"/>
                  </a:cubicBezTo>
                  <a:cubicBezTo>
                    <a:pt x="2558" y="5189"/>
                    <a:pt x="2698" y="5080"/>
                    <a:pt x="2834" y="4966"/>
                  </a:cubicBezTo>
                  <a:cubicBezTo>
                    <a:pt x="3311" y="4562"/>
                    <a:pt x="3755" y="4115"/>
                    <a:pt x="4154" y="3631"/>
                  </a:cubicBezTo>
                  <a:cubicBezTo>
                    <a:pt x="4575" y="3119"/>
                    <a:pt x="4945" y="2570"/>
                    <a:pt x="5258" y="1990"/>
                  </a:cubicBezTo>
                  <a:cubicBezTo>
                    <a:pt x="5328" y="1862"/>
                    <a:pt x="5391" y="1735"/>
                    <a:pt x="5454" y="1607"/>
                  </a:cubicBezTo>
                  <a:cubicBezTo>
                    <a:pt x="5464" y="1589"/>
                    <a:pt x="5465" y="1563"/>
                    <a:pt x="5456" y="1542"/>
                  </a:cubicBezTo>
                  <a:cubicBezTo>
                    <a:pt x="5449" y="1520"/>
                    <a:pt x="5430" y="1504"/>
                    <a:pt x="5409" y="1498"/>
                  </a:cubicBezTo>
                  <a:lnTo>
                    <a:pt x="1599" y="172"/>
                  </a:lnTo>
                  <a:lnTo>
                    <a:pt x="1120" y="4"/>
                  </a:lnTo>
                  <a:cubicBezTo>
                    <a:pt x="1112" y="2"/>
                    <a:pt x="1104"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9"/>
            <p:cNvSpPr/>
            <p:nvPr/>
          </p:nvSpPr>
          <p:spPr>
            <a:xfrm>
              <a:off x="3764063" y="4174513"/>
              <a:ext cx="661850" cy="575500"/>
            </a:xfrm>
            <a:custGeom>
              <a:avLst/>
              <a:gdLst/>
              <a:ahLst/>
              <a:cxnLst/>
              <a:rect l="l" t="t" r="r" b="b"/>
              <a:pathLst>
                <a:path w="26474" h="23020" extrusionOk="0">
                  <a:moveTo>
                    <a:pt x="4910" y="5313"/>
                  </a:moveTo>
                  <a:lnTo>
                    <a:pt x="6776" y="6747"/>
                  </a:lnTo>
                  <a:lnTo>
                    <a:pt x="6779" y="6774"/>
                  </a:lnTo>
                  <a:cubicBezTo>
                    <a:pt x="6774" y="6780"/>
                    <a:pt x="6769" y="6782"/>
                    <a:pt x="6764" y="6782"/>
                  </a:cubicBezTo>
                  <a:cubicBezTo>
                    <a:pt x="6759" y="6782"/>
                    <a:pt x="6755" y="6781"/>
                    <a:pt x="6752" y="6777"/>
                  </a:cubicBezTo>
                  <a:lnTo>
                    <a:pt x="4884" y="5343"/>
                  </a:lnTo>
                  <a:lnTo>
                    <a:pt x="4910" y="5313"/>
                  </a:lnTo>
                  <a:close/>
                  <a:moveTo>
                    <a:pt x="1930" y="4351"/>
                  </a:moveTo>
                  <a:lnTo>
                    <a:pt x="10181" y="10709"/>
                  </a:lnTo>
                  <a:lnTo>
                    <a:pt x="10248" y="10784"/>
                  </a:lnTo>
                  <a:lnTo>
                    <a:pt x="10248" y="10784"/>
                  </a:lnTo>
                  <a:lnTo>
                    <a:pt x="10196" y="10730"/>
                  </a:lnTo>
                  <a:cubicBezTo>
                    <a:pt x="10196" y="10730"/>
                    <a:pt x="10179" y="10742"/>
                    <a:pt x="10167" y="10742"/>
                  </a:cubicBezTo>
                  <a:cubicBezTo>
                    <a:pt x="10163" y="10742"/>
                    <a:pt x="10160" y="10742"/>
                    <a:pt x="10158" y="10739"/>
                  </a:cubicBezTo>
                  <a:lnTo>
                    <a:pt x="1906" y="4382"/>
                  </a:lnTo>
                  <a:lnTo>
                    <a:pt x="1930" y="4351"/>
                  </a:lnTo>
                  <a:close/>
                  <a:moveTo>
                    <a:pt x="20393" y="17014"/>
                  </a:moveTo>
                  <a:lnTo>
                    <a:pt x="21653" y="17999"/>
                  </a:lnTo>
                  <a:lnTo>
                    <a:pt x="21656" y="18026"/>
                  </a:lnTo>
                  <a:cubicBezTo>
                    <a:pt x="21651" y="18031"/>
                    <a:pt x="21645" y="18033"/>
                    <a:pt x="21639" y="18033"/>
                  </a:cubicBezTo>
                  <a:cubicBezTo>
                    <a:pt x="21635" y="18033"/>
                    <a:pt x="21630" y="18032"/>
                    <a:pt x="21628" y="18029"/>
                  </a:cubicBezTo>
                  <a:lnTo>
                    <a:pt x="20393" y="17014"/>
                  </a:lnTo>
                  <a:close/>
                  <a:moveTo>
                    <a:pt x="17895" y="13587"/>
                  </a:moveTo>
                  <a:lnTo>
                    <a:pt x="24335" y="18694"/>
                  </a:lnTo>
                  <a:lnTo>
                    <a:pt x="24337" y="18721"/>
                  </a:lnTo>
                  <a:cubicBezTo>
                    <a:pt x="24332" y="18726"/>
                    <a:pt x="24327" y="18729"/>
                    <a:pt x="24321" y="18729"/>
                  </a:cubicBezTo>
                  <a:cubicBezTo>
                    <a:pt x="24317" y="18729"/>
                    <a:pt x="24313" y="18727"/>
                    <a:pt x="24310" y="18724"/>
                  </a:cubicBezTo>
                  <a:lnTo>
                    <a:pt x="17870" y="13616"/>
                  </a:lnTo>
                  <a:lnTo>
                    <a:pt x="17895" y="13587"/>
                  </a:lnTo>
                  <a:close/>
                  <a:moveTo>
                    <a:pt x="3176" y="0"/>
                  </a:moveTo>
                  <a:cubicBezTo>
                    <a:pt x="3169" y="0"/>
                    <a:pt x="3162" y="1"/>
                    <a:pt x="3155" y="2"/>
                  </a:cubicBezTo>
                  <a:cubicBezTo>
                    <a:pt x="3138" y="4"/>
                    <a:pt x="3119" y="15"/>
                    <a:pt x="3110" y="26"/>
                  </a:cubicBezTo>
                  <a:cubicBezTo>
                    <a:pt x="3105" y="33"/>
                    <a:pt x="3106" y="38"/>
                    <a:pt x="3100" y="44"/>
                  </a:cubicBezTo>
                  <a:cubicBezTo>
                    <a:pt x="3038" y="169"/>
                    <a:pt x="2975" y="296"/>
                    <a:pt x="2906" y="418"/>
                  </a:cubicBezTo>
                  <a:cubicBezTo>
                    <a:pt x="2588" y="1010"/>
                    <a:pt x="2208" y="1570"/>
                    <a:pt x="1784" y="2089"/>
                  </a:cubicBezTo>
                  <a:cubicBezTo>
                    <a:pt x="1379" y="2580"/>
                    <a:pt x="931" y="3032"/>
                    <a:pt x="444" y="3443"/>
                  </a:cubicBezTo>
                  <a:cubicBezTo>
                    <a:pt x="308" y="3558"/>
                    <a:pt x="170" y="3669"/>
                    <a:pt x="31" y="3775"/>
                  </a:cubicBezTo>
                  <a:cubicBezTo>
                    <a:pt x="26" y="3783"/>
                    <a:pt x="21" y="3783"/>
                    <a:pt x="15" y="3789"/>
                  </a:cubicBezTo>
                  <a:cubicBezTo>
                    <a:pt x="5" y="3801"/>
                    <a:pt x="1" y="3818"/>
                    <a:pt x="1" y="3839"/>
                  </a:cubicBezTo>
                  <a:cubicBezTo>
                    <a:pt x="1" y="3864"/>
                    <a:pt x="8" y="3886"/>
                    <a:pt x="27" y="3901"/>
                  </a:cubicBezTo>
                  <a:lnTo>
                    <a:pt x="23247" y="23003"/>
                  </a:lnTo>
                  <a:cubicBezTo>
                    <a:pt x="23261" y="23014"/>
                    <a:pt x="23279" y="23020"/>
                    <a:pt x="23297" y="23020"/>
                  </a:cubicBezTo>
                  <a:cubicBezTo>
                    <a:pt x="23307" y="23020"/>
                    <a:pt x="23317" y="23018"/>
                    <a:pt x="23325" y="23014"/>
                  </a:cubicBezTo>
                  <a:cubicBezTo>
                    <a:pt x="23530" y="22941"/>
                    <a:pt x="23726" y="22851"/>
                    <a:pt x="23917" y="22751"/>
                  </a:cubicBezTo>
                  <a:cubicBezTo>
                    <a:pt x="24491" y="22447"/>
                    <a:pt x="25003" y="22031"/>
                    <a:pt x="25416" y="21529"/>
                  </a:cubicBezTo>
                  <a:cubicBezTo>
                    <a:pt x="25854" y="20996"/>
                    <a:pt x="26175" y="20375"/>
                    <a:pt x="26356" y="19706"/>
                  </a:cubicBezTo>
                  <a:cubicBezTo>
                    <a:pt x="26406" y="19538"/>
                    <a:pt x="26443" y="19368"/>
                    <a:pt x="26471" y="19190"/>
                  </a:cubicBezTo>
                  <a:cubicBezTo>
                    <a:pt x="26474" y="19165"/>
                    <a:pt x="26463" y="19135"/>
                    <a:pt x="26441" y="19118"/>
                  </a:cubicBezTo>
                  <a:lnTo>
                    <a:pt x="3221" y="16"/>
                  </a:lnTo>
                  <a:cubicBezTo>
                    <a:pt x="3208" y="4"/>
                    <a:pt x="3193" y="0"/>
                    <a:pt x="3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9"/>
            <p:cNvSpPr/>
            <p:nvPr/>
          </p:nvSpPr>
          <p:spPr>
            <a:xfrm>
              <a:off x="4353163" y="4659188"/>
              <a:ext cx="115275" cy="125925"/>
            </a:xfrm>
            <a:custGeom>
              <a:avLst/>
              <a:gdLst/>
              <a:ahLst/>
              <a:cxnLst/>
              <a:rect l="l" t="t" r="r" b="b"/>
              <a:pathLst>
                <a:path w="4611" h="5037" extrusionOk="0">
                  <a:moveTo>
                    <a:pt x="3178" y="1"/>
                  </a:moveTo>
                  <a:cubicBezTo>
                    <a:pt x="3169" y="1"/>
                    <a:pt x="3159" y="2"/>
                    <a:pt x="3150" y="5"/>
                  </a:cubicBezTo>
                  <a:cubicBezTo>
                    <a:pt x="3136" y="9"/>
                    <a:pt x="3125" y="16"/>
                    <a:pt x="3115" y="29"/>
                  </a:cubicBezTo>
                  <a:cubicBezTo>
                    <a:pt x="3107" y="38"/>
                    <a:pt x="3103" y="50"/>
                    <a:pt x="3098" y="61"/>
                  </a:cubicBezTo>
                  <a:cubicBezTo>
                    <a:pt x="3034" y="358"/>
                    <a:pt x="2949" y="649"/>
                    <a:pt x="2839" y="928"/>
                  </a:cubicBezTo>
                  <a:cubicBezTo>
                    <a:pt x="2641" y="1423"/>
                    <a:pt x="2368" y="1886"/>
                    <a:pt x="2034" y="2295"/>
                  </a:cubicBezTo>
                  <a:cubicBezTo>
                    <a:pt x="1720" y="2675"/>
                    <a:pt x="1351" y="3012"/>
                    <a:pt x="940" y="3286"/>
                  </a:cubicBezTo>
                  <a:cubicBezTo>
                    <a:pt x="660" y="3477"/>
                    <a:pt x="362" y="3639"/>
                    <a:pt x="51" y="3768"/>
                  </a:cubicBezTo>
                  <a:cubicBezTo>
                    <a:pt x="40" y="3775"/>
                    <a:pt x="30" y="3781"/>
                    <a:pt x="19" y="3793"/>
                  </a:cubicBezTo>
                  <a:cubicBezTo>
                    <a:pt x="11" y="3802"/>
                    <a:pt x="5" y="3817"/>
                    <a:pt x="3" y="3832"/>
                  </a:cubicBezTo>
                  <a:cubicBezTo>
                    <a:pt x="0" y="3860"/>
                    <a:pt x="9" y="3886"/>
                    <a:pt x="30" y="3905"/>
                  </a:cubicBezTo>
                  <a:lnTo>
                    <a:pt x="1383" y="5019"/>
                  </a:lnTo>
                  <a:cubicBezTo>
                    <a:pt x="1397" y="5031"/>
                    <a:pt x="1415" y="5037"/>
                    <a:pt x="1435" y="5037"/>
                  </a:cubicBezTo>
                  <a:cubicBezTo>
                    <a:pt x="1445" y="5037"/>
                    <a:pt x="1456" y="5035"/>
                    <a:pt x="1467" y="5032"/>
                  </a:cubicBezTo>
                  <a:cubicBezTo>
                    <a:pt x="1619" y="4970"/>
                    <a:pt x="1979" y="4806"/>
                    <a:pt x="2413" y="4500"/>
                  </a:cubicBezTo>
                  <a:cubicBezTo>
                    <a:pt x="2753" y="4260"/>
                    <a:pt x="3139" y="3936"/>
                    <a:pt x="3494" y="3503"/>
                  </a:cubicBezTo>
                  <a:cubicBezTo>
                    <a:pt x="3832" y="3093"/>
                    <a:pt x="4105" y="2635"/>
                    <a:pt x="4308" y="2139"/>
                  </a:cubicBezTo>
                  <a:cubicBezTo>
                    <a:pt x="4430" y="1843"/>
                    <a:pt x="4528" y="1534"/>
                    <a:pt x="4602" y="1209"/>
                  </a:cubicBezTo>
                  <a:cubicBezTo>
                    <a:pt x="4611" y="1176"/>
                    <a:pt x="4599" y="1148"/>
                    <a:pt x="4578" y="1129"/>
                  </a:cubicBezTo>
                  <a:lnTo>
                    <a:pt x="3226" y="17"/>
                  </a:lnTo>
                  <a:cubicBezTo>
                    <a:pt x="3213" y="6"/>
                    <a:pt x="3196" y="1"/>
                    <a:pt x="3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9"/>
            <p:cNvSpPr/>
            <p:nvPr/>
          </p:nvSpPr>
          <p:spPr>
            <a:xfrm>
              <a:off x="3764038" y="4260563"/>
              <a:ext cx="597925" cy="489450"/>
            </a:xfrm>
            <a:custGeom>
              <a:avLst/>
              <a:gdLst/>
              <a:ahLst/>
              <a:cxnLst/>
              <a:rect l="l" t="t" r="r" b="b"/>
              <a:pathLst>
                <a:path w="23917" h="19578" extrusionOk="0">
                  <a:moveTo>
                    <a:pt x="445" y="1"/>
                  </a:moveTo>
                  <a:cubicBezTo>
                    <a:pt x="309" y="116"/>
                    <a:pt x="171" y="227"/>
                    <a:pt x="32" y="333"/>
                  </a:cubicBezTo>
                  <a:cubicBezTo>
                    <a:pt x="25" y="341"/>
                    <a:pt x="19" y="341"/>
                    <a:pt x="14" y="347"/>
                  </a:cubicBezTo>
                  <a:cubicBezTo>
                    <a:pt x="4" y="359"/>
                    <a:pt x="0" y="377"/>
                    <a:pt x="0" y="398"/>
                  </a:cubicBezTo>
                  <a:cubicBezTo>
                    <a:pt x="0" y="422"/>
                    <a:pt x="8" y="445"/>
                    <a:pt x="27" y="459"/>
                  </a:cubicBezTo>
                  <a:lnTo>
                    <a:pt x="23247" y="19561"/>
                  </a:lnTo>
                  <a:cubicBezTo>
                    <a:pt x="23261" y="19572"/>
                    <a:pt x="23279" y="19578"/>
                    <a:pt x="23297" y="19578"/>
                  </a:cubicBezTo>
                  <a:cubicBezTo>
                    <a:pt x="23307" y="19578"/>
                    <a:pt x="23316" y="19576"/>
                    <a:pt x="23325" y="19572"/>
                  </a:cubicBezTo>
                  <a:cubicBezTo>
                    <a:pt x="23528" y="19499"/>
                    <a:pt x="23726" y="19409"/>
                    <a:pt x="23917" y="19309"/>
                  </a:cubicBezTo>
                  <a:lnTo>
                    <a:pt x="445"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9"/>
            <p:cNvSpPr/>
            <p:nvPr/>
          </p:nvSpPr>
          <p:spPr>
            <a:xfrm>
              <a:off x="4395613" y="4775738"/>
              <a:ext cx="74225" cy="56100"/>
            </a:xfrm>
            <a:custGeom>
              <a:avLst/>
              <a:gdLst/>
              <a:ahLst/>
              <a:cxnLst/>
              <a:rect l="l" t="t" r="r" b="b"/>
              <a:pathLst>
                <a:path w="2969" h="2244" extrusionOk="0">
                  <a:moveTo>
                    <a:pt x="916" y="0"/>
                  </a:moveTo>
                  <a:cubicBezTo>
                    <a:pt x="570" y="244"/>
                    <a:pt x="262" y="407"/>
                    <a:pt x="52" y="506"/>
                  </a:cubicBezTo>
                  <a:cubicBezTo>
                    <a:pt x="38" y="511"/>
                    <a:pt x="31" y="519"/>
                    <a:pt x="22" y="528"/>
                  </a:cubicBezTo>
                  <a:cubicBezTo>
                    <a:pt x="15" y="538"/>
                    <a:pt x="7" y="553"/>
                    <a:pt x="6" y="566"/>
                  </a:cubicBezTo>
                  <a:cubicBezTo>
                    <a:pt x="0" y="592"/>
                    <a:pt x="12" y="622"/>
                    <a:pt x="33" y="640"/>
                  </a:cubicBezTo>
                  <a:lnTo>
                    <a:pt x="1960" y="2226"/>
                  </a:lnTo>
                  <a:cubicBezTo>
                    <a:pt x="1975" y="2237"/>
                    <a:pt x="1993" y="2243"/>
                    <a:pt x="2011" y="2243"/>
                  </a:cubicBezTo>
                  <a:cubicBezTo>
                    <a:pt x="2023" y="2243"/>
                    <a:pt x="2035" y="2240"/>
                    <a:pt x="2046" y="2235"/>
                  </a:cubicBezTo>
                  <a:cubicBezTo>
                    <a:pt x="2367" y="2082"/>
                    <a:pt x="2679" y="1897"/>
                    <a:pt x="2968" y="1689"/>
                  </a:cubicBezTo>
                  <a:lnTo>
                    <a:pt x="91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9"/>
            <p:cNvSpPr/>
            <p:nvPr/>
          </p:nvSpPr>
          <p:spPr>
            <a:xfrm>
              <a:off x="4353163" y="4741288"/>
              <a:ext cx="60325" cy="43750"/>
            </a:xfrm>
            <a:custGeom>
              <a:avLst/>
              <a:gdLst/>
              <a:ahLst/>
              <a:cxnLst/>
              <a:rect l="l" t="t" r="r" b="b"/>
              <a:pathLst>
                <a:path w="2413" h="1750" extrusionOk="0">
                  <a:moveTo>
                    <a:pt x="939" y="0"/>
                  </a:moveTo>
                  <a:cubicBezTo>
                    <a:pt x="658" y="191"/>
                    <a:pt x="361" y="353"/>
                    <a:pt x="50" y="481"/>
                  </a:cubicBezTo>
                  <a:cubicBezTo>
                    <a:pt x="39" y="489"/>
                    <a:pt x="29" y="495"/>
                    <a:pt x="18" y="507"/>
                  </a:cubicBezTo>
                  <a:cubicBezTo>
                    <a:pt x="13" y="516"/>
                    <a:pt x="5" y="532"/>
                    <a:pt x="3" y="544"/>
                  </a:cubicBezTo>
                  <a:cubicBezTo>
                    <a:pt x="0" y="574"/>
                    <a:pt x="9" y="600"/>
                    <a:pt x="30" y="618"/>
                  </a:cubicBezTo>
                  <a:lnTo>
                    <a:pt x="1383" y="1733"/>
                  </a:lnTo>
                  <a:cubicBezTo>
                    <a:pt x="1397" y="1744"/>
                    <a:pt x="1415" y="1750"/>
                    <a:pt x="1435" y="1750"/>
                  </a:cubicBezTo>
                  <a:cubicBezTo>
                    <a:pt x="1445" y="1750"/>
                    <a:pt x="1456" y="1748"/>
                    <a:pt x="1467" y="1744"/>
                  </a:cubicBezTo>
                  <a:cubicBezTo>
                    <a:pt x="1619" y="1684"/>
                    <a:pt x="1979" y="1520"/>
                    <a:pt x="2413" y="1213"/>
                  </a:cubicBezTo>
                  <a:lnTo>
                    <a:pt x="939"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9"/>
            <p:cNvSpPr/>
            <p:nvPr/>
          </p:nvSpPr>
          <p:spPr>
            <a:xfrm>
              <a:off x="3700113" y="4164238"/>
              <a:ext cx="70875" cy="100675"/>
            </a:xfrm>
            <a:custGeom>
              <a:avLst/>
              <a:gdLst/>
              <a:ahLst/>
              <a:cxnLst/>
              <a:rect l="l" t="t" r="r" b="b"/>
              <a:pathLst>
                <a:path w="2835" h="4027" extrusionOk="0">
                  <a:moveTo>
                    <a:pt x="10" y="0"/>
                  </a:moveTo>
                  <a:lnTo>
                    <a:pt x="7" y="4"/>
                  </a:lnTo>
                  <a:cubicBezTo>
                    <a:pt x="1" y="23"/>
                    <a:pt x="3" y="46"/>
                    <a:pt x="13" y="65"/>
                  </a:cubicBezTo>
                  <a:lnTo>
                    <a:pt x="2305" y="3989"/>
                  </a:lnTo>
                  <a:cubicBezTo>
                    <a:pt x="2315" y="4007"/>
                    <a:pt x="2336" y="4019"/>
                    <a:pt x="2355" y="4025"/>
                  </a:cubicBezTo>
                  <a:cubicBezTo>
                    <a:pt x="2361" y="4026"/>
                    <a:pt x="2366" y="4027"/>
                    <a:pt x="2371" y="4027"/>
                  </a:cubicBezTo>
                  <a:cubicBezTo>
                    <a:pt x="2389" y="4027"/>
                    <a:pt x="2406" y="4021"/>
                    <a:pt x="2419" y="4011"/>
                  </a:cubicBezTo>
                  <a:cubicBezTo>
                    <a:pt x="2557" y="3905"/>
                    <a:pt x="2700" y="3795"/>
                    <a:pt x="2834" y="3680"/>
                  </a:cubicBezTo>
                  <a:lnTo>
                    <a:pt x="10" y="0"/>
                  </a:ln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9"/>
            <p:cNvSpPr/>
            <p:nvPr/>
          </p:nvSpPr>
          <p:spPr>
            <a:xfrm>
              <a:off x="3740063" y="4136413"/>
              <a:ext cx="96650" cy="45450"/>
            </a:xfrm>
            <a:custGeom>
              <a:avLst/>
              <a:gdLst/>
              <a:ahLst/>
              <a:cxnLst/>
              <a:rect l="l" t="t" r="r" b="b"/>
              <a:pathLst>
                <a:path w="3866" h="1818" extrusionOk="0">
                  <a:moveTo>
                    <a:pt x="1" y="1"/>
                  </a:moveTo>
                  <a:lnTo>
                    <a:pt x="3658" y="1818"/>
                  </a:lnTo>
                  <a:cubicBezTo>
                    <a:pt x="3729" y="1690"/>
                    <a:pt x="3792" y="1562"/>
                    <a:pt x="3855" y="1434"/>
                  </a:cubicBezTo>
                  <a:cubicBezTo>
                    <a:pt x="3863" y="1418"/>
                    <a:pt x="3866" y="1392"/>
                    <a:pt x="3857" y="1370"/>
                  </a:cubicBezTo>
                  <a:cubicBezTo>
                    <a:pt x="3850" y="1347"/>
                    <a:pt x="3831" y="1333"/>
                    <a:pt x="3811" y="1327"/>
                  </a:cubicBezTo>
                  <a:lnTo>
                    <a:pt x="1"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9"/>
            <p:cNvSpPr/>
            <p:nvPr/>
          </p:nvSpPr>
          <p:spPr>
            <a:xfrm>
              <a:off x="4465513" y="4693813"/>
              <a:ext cx="59875" cy="65200"/>
            </a:xfrm>
            <a:custGeom>
              <a:avLst/>
              <a:gdLst/>
              <a:ahLst/>
              <a:cxnLst/>
              <a:rect l="l" t="t" r="r" b="b"/>
              <a:pathLst>
                <a:path w="2395" h="2608" extrusionOk="0">
                  <a:moveTo>
                    <a:pt x="362" y="0"/>
                  </a:moveTo>
                  <a:cubicBezTo>
                    <a:pt x="355" y="0"/>
                    <a:pt x="349" y="1"/>
                    <a:pt x="342" y="3"/>
                  </a:cubicBezTo>
                  <a:cubicBezTo>
                    <a:pt x="326" y="10"/>
                    <a:pt x="315" y="17"/>
                    <a:pt x="305" y="29"/>
                  </a:cubicBezTo>
                  <a:cubicBezTo>
                    <a:pt x="298" y="38"/>
                    <a:pt x="289" y="48"/>
                    <a:pt x="288" y="63"/>
                  </a:cubicBezTo>
                  <a:cubicBezTo>
                    <a:pt x="211" y="354"/>
                    <a:pt x="119" y="637"/>
                    <a:pt x="1" y="905"/>
                  </a:cubicBezTo>
                  <a:lnTo>
                    <a:pt x="2072" y="2608"/>
                  </a:lnTo>
                  <a:cubicBezTo>
                    <a:pt x="2201" y="2314"/>
                    <a:pt x="2308" y="2011"/>
                    <a:pt x="2384" y="1699"/>
                  </a:cubicBezTo>
                  <a:cubicBezTo>
                    <a:pt x="2394" y="1670"/>
                    <a:pt x="2385" y="1637"/>
                    <a:pt x="2361" y="1617"/>
                  </a:cubicBezTo>
                  <a:lnTo>
                    <a:pt x="417" y="18"/>
                  </a:lnTo>
                  <a:cubicBezTo>
                    <a:pt x="401" y="6"/>
                    <a:pt x="382" y="0"/>
                    <a:pt x="362" y="0"/>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9"/>
            <p:cNvSpPr/>
            <p:nvPr/>
          </p:nvSpPr>
          <p:spPr>
            <a:xfrm>
              <a:off x="4424138" y="4659188"/>
              <a:ext cx="44300" cy="53450"/>
            </a:xfrm>
            <a:custGeom>
              <a:avLst/>
              <a:gdLst/>
              <a:ahLst/>
              <a:cxnLst/>
              <a:rect l="l" t="t" r="r" b="b"/>
              <a:pathLst>
                <a:path w="1772" h="2138" extrusionOk="0">
                  <a:moveTo>
                    <a:pt x="339" y="1"/>
                  </a:moveTo>
                  <a:cubicBezTo>
                    <a:pt x="330" y="1"/>
                    <a:pt x="320" y="2"/>
                    <a:pt x="311" y="5"/>
                  </a:cubicBezTo>
                  <a:cubicBezTo>
                    <a:pt x="297" y="9"/>
                    <a:pt x="286" y="16"/>
                    <a:pt x="276" y="29"/>
                  </a:cubicBezTo>
                  <a:cubicBezTo>
                    <a:pt x="268" y="38"/>
                    <a:pt x="264" y="50"/>
                    <a:pt x="259" y="61"/>
                  </a:cubicBezTo>
                  <a:cubicBezTo>
                    <a:pt x="195" y="358"/>
                    <a:pt x="110" y="649"/>
                    <a:pt x="0" y="928"/>
                  </a:cubicBezTo>
                  <a:lnTo>
                    <a:pt x="1471" y="2138"/>
                  </a:lnTo>
                  <a:cubicBezTo>
                    <a:pt x="1592" y="1842"/>
                    <a:pt x="1691" y="1533"/>
                    <a:pt x="1764" y="1208"/>
                  </a:cubicBezTo>
                  <a:cubicBezTo>
                    <a:pt x="1772" y="1176"/>
                    <a:pt x="1760" y="1148"/>
                    <a:pt x="1739" y="1129"/>
                  </a:cubicBezTo>
                  <a:lnTo>
                    <a:pt x="387" y="17"/>
                  </a:lnTo>
                  <a:cubicBezTo>
                    <a:pt x="374" y="6"/>
                    <a:pt x="357" y="1"/>
                    <a:pt x="339" y="1"/>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9"/>
            <p:cNvSpPr/>
            <p:nvPr/>
          </p:nvSpPr>
          <p:spPr>
            <a:xfrm>
              <a:off x="3836688" y="4174513"/>
              <a:ext cx="589225" cy="492675"/>
            </a:xfrm>
            <a:custGeom>
              <a:avLst/>
              <a:gdLst/>
              <a:ahLst/>
              <a:cxnLst/>
              <a:rect l="l" t="t" r="r" b="b"/>
              <a:pathLst>
                <a:path w="23569" h="19707" extrusionOk="0">
                  <a:moveTo>
                    <a:pt x="271" y="0"/>
                  </a:moveTo>
                  <a:cubicBezTo>
                    <a:pt x="264" y="0"/>
                    <a:pt x="257" y="1"/>
                    <a:pt x="250" y="2"/>
                  </a:cubicBezTo>
                  <a:cubicBezTo>
                    <a:pt x="233" y="4"/>
                    <a:pt x="214" y="15"/>
                    <a:pt x="205" y="26"/>
                  </a:cubicBezTo>
                  <a:cubicBezTo>
                    <a:pt x="200" y="33"/>
                    <a:pt x="201" y="38"/>
                    <a:pt x="195" y="44"/>
                  </a:cubicBezTo>
                  <a:cubicBezTo>
                    <a:pt x="133" y="169"/>
                    <a:pt x="70" y="296"/>
                    <a:pt x="1" y="418"/>
                  </a:cubicBezTo>
                  <a:lnTo>
                    <a:pt x="23448" y="19706"/>
                  </a:lnTo>
                  <a:cubicBezTo>
                    <a:pt x="23499" y="19538"/>
                    <a:pt x="23536" y="19368"/>
                    <a:pt x="23563" y="19190"/>
                  </a:cubicBezTo>
                  <a:cubicBezTo>
                    <a:pt x="23569" y="19165"/>
                    <a:pt x="23558" y="19135"/>
                    <a:pt x="23536" y="19118"/>
                  </a:cubicBezTo>
                  <a:lnTo>
                    <a:pt x="316" y="16"/>
                  </a:lnTo>
                  <a:cubicBezTo>
                    <a:pt x="303" y="4"/>
                    <a:pt x="288" y="0"/>
                    <a:pt x="271" y="0"/>
                  </a:cubicBez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9"/>
            <p:cNvSpPr/>
            <p:nvPr/>
          </p:nvSpPr>
          <p:spPr>
            <a:xfrm>
              <a:off x="3752938" y="4163613"/>
              <a:ext cx="681400" cy="594975"/>
            </a:xfrm>
            <a:custGeom>
              <a:avLst/>
              <a:gdLst/>
              <a:ahLst/>
              <a:cxnLst/>
              <a:rect l="l" t="t" r="r" b="b"/>
              <a:pathLst>
                <a:path w="27256" h="23799" extrusionOk="0">
                  <a:moveTo>
                    <a:pt x="3618" y="514"/>
                  </a:moveTo>
                  <a:lnTo>
                    <a:pt x="26835" y="19614"/>
                  </a:lnTo>
                  <a:cubicBezTo>
                    <a:pt x="26552" y="21340"/>
                    <a:pt x="25381" y="22766"/>
                    <a:pt x="23741" y="23376"/>
                  </a:cubicBezTo>
                  <a:lnTo>
                    <a:pt x="523" y="4276"/>
                  </a:lnTo>
                  <a:cubicBezTo>
                    <a:pt x="1831" y="3280"/>
                    <a:pt x="2894" y="1988"/>
                    <a:pt x="3618" y="514"/>
                  </a:cubicBezTo>
                  <a:close/>
                  <a:moveTo>
                    <a:pt x="3545" y="0"/>
                  </a:moveTo>
                  <a:cubicBezTo>
                    <a:pt x="3531" y="0"/>
                    <a:pt x="3516" y="2"/>
                    <a:pt x="3501" y="5"/>
                  </a:cubicBezTo>
                  <a:cubicBezTo>
                    <a:pt x="3442" y="19"/>
                    <a:pt x="3393" y="61"/>
                    <a:pt x="3366" y="116"/>
                  </a:cubicBezTo>
                  <a:cubicBezTo>
                    <a:pt x="2635" y="1703"/>
                    <a:pt x="1500" y="3082"/>
                    <a:pt x="83" y="4105"/>
                  </a:cubicBezTo>
                  <a:cubicBezTo>
                    <a:pt x="33" y="4142"/>
                    <a:pt x="3" y="4199"/>
                    <a:pt x="2" y="4261"/>
                  </a:cubicBezTo>
                  <a:cubicBezTo>
                    <a:pt x="0" y="4323"/>
                    <a:pt x="27" y="4382"/>
                    <a:pt x="74" y="4420"/>
                  </a:cubicBezTo>
                  <a:lnTo>
                    <a:pt x="23577" y="23755"/>
                  </a:lnTo>
                  <a:cubicBezTo>
                    <a:pt x="23614" y="23783"/>
                    <a:pt x="23659" y="23799"/>
                    <a:pt x="23703" y="23799"/>
                  </a:cubicBezTo>
                  <a:cubicBezTo>
                    <a:pt x="23724" y="23799"/>
                    <a:pt x="23746" y="23796"/>
                    <a:pt x="23767" y="23787"/>
                  </a:cubicBezTo>
                  <a:cubicBezTo>
                    <a:pt x="25638" y="23140"/>
                    <a:pt x="26969" y="21519"/>
                    <a:pt x="27245" y="19560"/>
                  </a:cubicBezTo>
                  <a:cubicBezTo>
                    <a:pt x="27255" y="19492"/>
                    <a:pt x="27228" y="19423"/>
                    <a:pt x="27175" y="19380"/>
                  </a:cubicBezTo>
                  <a:lnTo>
                    <a:pt x="3673" y="46"/>
                  </a:lnTo>
                  <a:cubicBezTo>
                    <a:pt x="3636" y="17"/>
                    <a:pt x="3591"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9"/>
            <p:cNvSpPr/>
            <p:nvPr/>
          </p:nvSpPr>
          <p:spPr>
            <a:xfrm>
              <a:off x="3656813" y="4101238"/>
              <a:ext cx="190400" cy="174050"/>
            </a:xfrm>
            <a:custGeom>
              <a:avLst/>
              <a:gdLst/>
              <a:ahLst/>
              <a:cxnLst/>
              <a:rect l="l" t="t" r="r" b="b"/>
              <a:pathLst>
                <a:path w="7616" h="6962" extrusionOk="0">
                  <a:moveTo>
                    <a:pt x="215" y="1"/>
                  </a:moveTo>
                  <a:cubicBezTo>
                    <a:pt x="156" y="1"/>
                    <a:pt x="99" y="26"/>
                    <a:pt x="60" y="73"/>
                  </a:cubicBezTo>
                  <a:cubicBezTo>
                    <a:pt x="8" y="137"/>
                    <a:pt x="0" y="229"/>
                    <a:pt x="42" y="299"/>
                  </a:cubicBezTo>
                  <a:lnTo>
                    <a:pt x="3875" y="6862"/>
                  </a:lnTo>
                  <a:cubicBezTo>
                    <a:pt x="3912" y="6925"/>
                    <a:pt x="3977" y="6961"/>
                    <a:pt x="4045" y="6961"/>
                  </a:cubicBezTo>
                  <a:cubicBezTo>
                    <a:pt x="4080" y="6961"/>
                    <a:pt x="4114" y="6952"/>
                    <a:pt x="4145" y="6934"/>
                  </a:cubicBezTo>
                  <a:cubicBezTo>
                    <a:pt x="4240" y="6878"/>
                    <a:pt x="4272" y="6757"/>
                    <a:pt x="4217" y="6662"/>
                  </a:cubicBezTo>
                  <a:lnTo>
                    <a:pt x="655" y="563"/>
                  </a:lnTo>
                  <a:lnTo>
                    <a:pt x="7327" y="2883"/>
                  </a:lnTo>
                  <a:cubicBezTo>
                    <a:pt x="7349" y="2890"/>
                    <a:pt x="7371" y="2893"/>
                    <a:pt x="7392" y="2893"/>
                  </a:cubicBezTo>
                  <a:cubicBezTo>
                    <a:pt x="7475" y="2893"/>
                    <a:pt x="7551" y="2842"/>
                    <a:pt x="7580" y="2760"/>
                  </a:cubicBezTo>
                  <a:cubicBezTo>
                    <a:pt x="7616" y="2656"/>
                    <a:pt x="7561" y="2543"/>
                    <a:pt x="7458" y="2508"/>
                  </a:cubicBezTo>
                  <a:lnTo>
                    <a:pt x="279" y="11"/>
                  </a:lnTo>
                  <a:cubicBezTo>
                    <a:pt x="258" y="4"/>
                    <a:pt x="237"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9"/>
            <p:cNvSpPr/>
            <p:nvPr/>
          </p:nvSpPr>
          <p:spPr>
            <a:xfrm>
              <a:off x="3689463" y="4122688"/>
              <a:ext cx="39675" cy="44900"/>
            </a:xfrm>
            <a:custGeom>
              <a:avLst/>
              <a:gdLst/>
              <a:ahLst/>
              <a:cxnLst/>
              <a:rect l="l" t="t" r="r" b="b"/>
              <a:pathLst>
                <a:path w="1587" h="1796" extrusionOk="0">
                  <a:moveTo>
                    <a:pt x="1377" y="1"/>
                  </a:moveTo>
                  <a:cubicBezTo>
                    <a:pt x="1279" y="1"/>
                    <a:pt x="1194" y="71"/>
                    <a:pt x="1178" y="169"/>
                  </a:cubicBezTo>
                  <a:cubicBezTo>
                    <a:pt x="1091" y="740"/>
                    <a:pt x="700" y="1215"/>
                    <a:pt x="157" y="1410"/>
                  </a:cubicBezTo>
                  <a:cubicBezTo>
                    <a:pt x="54" y="1447"/>
                    <a:pt x="0" y="1561"/>
                    <a:pt x="37" y="1663"/>
                  </a:cubicBezTo>
                  <a:cubicBezTo>
                    <a:pt x="66" y="1745"/>
                    <a:pt x="143" y="1795"/>
                    <a:pt x="224" y="1795"/>
                  </a:cubicBezTo>
                  <a:cubicBezTo>
                    <a:pt x="247" y="1795"/>
                    <a:pt x="269" y="1792"/>
                    <a:pt x="291" y="1782"/>
                  </a:cubicBezTo>
                  <a:cubicBezTo>
                    <a:pt x="973" y="1539"/>
                    <a:pt x="1464" y="945"/>
                    <a:pt x="1571" y="227"/>
                  </a:cubicBezTo>
                  <a:cubicBezTo>
                    <a:pt x="1587" y="119"/>
                    <a:pt x="1512" y="18"/>
                    <a:pt x="1405" y="3"/>
                  </a:cubicBezTo>
                  <a:cubicBezTo>
                    <a:pt x="1395" y="1"/>
                    <a:pt x="1386" y="1"/>
                    <a:pt x="1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9"/>
            <p:cNvSpPr/>
            <p:nvPr/>
          </p:nvSpPr>
          <p:spPr>
            <a:xfrm>
              <a:off x="4339913" y="4646963"/>
              <a:ext cx="137075" cy="146700"/>
            </a:xfrm>
            <a:custGeom>
              <a:avLst/>
              <a:gdLst/>
              <a:ahLst/>
              <a:cxnLst/>
              <a:rect l="l" t="t" r="r" b="b"/>
              <a:pathLst>
                <a:path w="5483" h="5868" extrusionOk="0">
                  <a:moveTo>
                    <a:pt x="3571" y="1"/>
                  </a:moveTo>
                  <a:cubicBezTo>
                    <a:pt x="3513" y="1"/>
                    <a:pt x="3456" y="26"/>
                    <a:pt x="3416" y="73"/>
                  </a:cubicBezTo>
                  <a:cubicBezTo>
                    <a:pt x="3348" y="158"/>
                    <a:pt x="3360" y="283"/>
                    <a:pt x="3444" y="352"/>
                  </a:cubicBezTo>
                  <a:lnTo>
                    <a:pt x="5055" y="1679"/>
                  </a:lnTo>
                  <a:cubicBezTo>
                    <a:pt x="4469" y="4275"/>
                    <a:pt x="2440" y="5248"/>
                    <a:pt x="1966" y="5443"/>
                  </a:cubicBezTo>
                  <a:lnTo>
                    <a:pt x="349" y="4113"/>
                  </a:lnTo>
                  <a:cubicBezTo>
                    <a:pt x="313" y="4083"/>
                    <a:pt x="269" y="4069"/>
                    <a:pt x="225" y="4069"/>
                  </a:cubicBezTo>
                  <a:cubicBezTo>
                    <a:pt x="167" y="4069"/>
                    <a:pt x="110" y="4094"/>
                    <a:pt x="70" y="4142"/>
                  </a:cubicBezTo>
                  <a:cubicBezTo>
                    <a:pt x="1" y="4226"/>
                    <a:pt x="14" y="4351"/>
                    <a:pt x="98" y="4421"/>
                  </a:cubicBezTo>
                  <a:lnTo>
                    <a:pt x="1803" y="5823"/>
                  </a:lnTo>
                  <a:cubicBezTo>
                    <a:pt x="1840" y="5852"/>
                    <a:pt x="1885" y="5868"/>
                    <a:pt x="1929" y="5868"/>
                  </a:cubicBezTo>
                  <a:cubicBezTo>
                    <a:pt x="1950" y="5868"/>
                    <a:pt x="1970" y="5865"/>
                    <a:pt x="1990" y="5857"/>
                  </a:cubicBezTo>
                  <a:cubicBezTo>
                    <a:pt x="2104" y="5821"/>
                    <a:pt x="4798" y="4900"/>
                    <a:pt x="5469" y="1642"/>
                  </a:cubicBezTo>
                  <a:cubicBezTo>
                    <a:pt x="5483" y="1569"/>
                    <a:pt x="5456" y="1494"/>
                    <a:pt x="5401" y="1448"/>
                  </a:cubicBezTo>
                  <a:lnTo>
                    <a:pt x="3695" y="45"/>
                  </a:lnTo>
                  <a:cubicBezTo>
                    <a:pt x="3659" y="15"/>
                    <a:pt x="3615" y="1"/>
                    <a:pt x="3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9"/>
            <p:cNvSpPr/>
            <p:nvPr/>
          </p:nvSpPr>
          <p:spPr>
            <a:xfrm>
              <a:off x="4382588" y="4682038"/>
              <a:ext cx="151425" cy="158525"/>
            </a:xfrm>
            <a:custGeom>
              <a:avLst/>
              <a:gdLst/>
              <a:ahLst/>
              <a:cxnLst/>
              <a:rect l="l" t="t" r="r" b="b"/>
              <a:pathLst>
                <a:path w="6057" h="6341" extrusionOk="0">
                  <a:moveTo>
                    <a:pt x="3566" y="0"/>
                  </a:moveTo>
                  <a:cubicBezTo>
                    <a:pt x="3509" y="0"/>
                    <a:pt x="3452" y="25"/>
                    <a:pt x="3412" y="72"/>
                  </a:cubicBezTo>
                  <a:cubicBezTo>
                    <a:pt x="3344" y="157"/>
                    <a:pt x="3356" y="282"/>
                    <a:pt x="3440" y="351"/>
                  </a:cubicBezTo>
                  <a:lnTo>
                    <a:pt x="5626" y="2149"/>
                  </a:lnTo>
                  <a:cubicBezTo>
                    <a:pt x="5211" y="3795"/>
                    <a:pt x="4066" y="5187"/>
                    <a:pt x="2532" y="5911"/>
                  </a:cubicBezTo>
                  <a:lnTo>
                    <a:pt x="347" y="4113"/>
                  </a:lnTo>
                  <a:cubicBezTo>
                    <a:pt x="311" y="4083"/>
                    <a:pt x="266" y="4068"/>
                    <a:pt x="222" y="4068"/>
                  </a:cubicBezTo>
                  <a:cubicBezTo>
                    <a:pt x="165" y="4068"/>
                    <a:pt x="108" y="4093"/>
                    <a:pt x="68" y="4141"/>
                  </a:cubicBezTo>
                  <a:cubicBezTo>
                    <a:pt x="0" y="4225"/>
                    <a:pt x="12" y="4350"/>
                    <a:pt x="96" y="4420"/>
                  </a:cubicBezTo>
                  <a:lnTo>
                    <a:pt x="2376" y="6296"/>
                  </a:lnTo>
                  <a:cubicBezTo>
                    <a:pt x="2413" y="6325"/>
                    <a:pt x="2458" y="6341"/>
                    <a:pt x="2502" y="6341"/>
                  </a:cubicBezTo>
                  <a:cubicBezTo>
                    <a:pt x="2530" y="6341"/>
                    <a:pt x="2558" y="6335"/>
                    <a:pt x="2580" y="6324"/>
                  </a:cubicBezTo>
                  <a:cubicBezTo>
                    <a:pt x="4321" y="5549"/>
                    <a:pt x="5613" y="3976"/>
                    <a:pt x="6039" y="2119"/>
                  </a:cubicBezTo>
                  <a:cubicBezTo>
                    <a:pt x="6057" y="2045"/>
                    <a:pt x="6030" y="1969"/>
                    <a:pt x="5971" y="1921"/>
                  </a:cubicBezTo>
                  <a:lnTo>
                    <a:pt x="3691" y="45"/>
                  </a:lnTo>
                  <a:cubicBezTo>
                    <a:pt x="3655" y="15"/>
                    <a:pt x="3610" y="0"/>
                    <a:pt x="3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9"/>
            <p:cNvSpPr/>
            <p:nvPr/>
          </p:nvSpPr>
          <p:spPr>
            <a:xfrm>
              <a:off x="4486438" y="4715738"/>
              <a:ext cx="12525" cy="12075"/>
            </a:xfrm>
            <a:custGeom>
              <a:avLst/>
              <a:gdLst/>
              <a:ahLst/>
              <a:cxnLst/>
              <a:rect l="l" t="t" r="r" b="b"/>
              <a:pathLst>
                <a:path w="501" h="483" extrusionOk="0">
                  <a:moveTo>
                    <a:pt x="109" y="0"/>
                  </a:moveTo>
                  <a:cubicBezTo>
                    <a:pt x="83" y="0"/>
                    <a:pt x="58" y="10"/>
                    <a:pt x="38" y="29"/>
                  </a:cubicBezTo>
                  <a:cubicBezTo>
                    <a:pt x="1" y="69"/>
                    <a:pt x="1" y="130"/>
                    <a:pt x="38" y="170"/>
                  </a:cubicBezTo>
                  <a:lnTo>
                    <a:pt x="322" y="454"/>
                  </a:lnTo>
                  <a:cubicBezTo>
                    <a:pt x="342" y="474"/>
                    <a:pt x="368" y="482"/>
                    <a:pt x="393" y="482"/>
                  </a:cubicBezTo>
                  <a:cubicBezTo>
                    <a:pt x="418" y="482"/>
                    <a:pt x="443" y="474"/>
                    <a:pt x="463" y="454"/>
                  </a:cubicBezTo>
                  <a:cubicBezTo>
                    <a:pt x="501" y="414"/>
                    <a:pt x="501" y="351"/>
                    <a:pt x="463" y="313"/>
                  </a:cubicBezTo>
                  <a:lnTo>
                    <a:pt x="179" y="29"/>
                  </a:lnTo>
                  <a:cubicBezTo>
                    <a:pt x="160" y="10"/>
                    <a:pt x="134" y="0"/>
                    <a:pt x="1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9"/>
            <p:cNvSpPr/>
            <p:nvPr/>
          </p:nvSpPr>
          <p:spPr>
            <a:xfrm>
              <a:off x="3731888" y="4178888"/>
              <a:ext cx="34300" cy="49975"/>
            </a:xfrm>
            <a:custGeom>
              <a:avLst/>
              <a:gdLst/>
              <a:ahLst/>
              <a:cxnLst/>
              <a:rect l="l" t="t" r="r" b="b"/>
              <a:pathLst>
                <a:path w="1372" h="1999" extrusionOk="0">
                  <a:moveTo>
                    <a:pt x="114" y="0"/>
                  </a:moveTo>
                  <a:cubicBezTo>
                    <a:pt x="99" y="0"/>
                    <a:pt x="83" y="3"/>
                    <a:pt x="69" y="10"/>
                  </a:cubicBezTo>
                  <a:cubicBezTo>
                    <a:pt x="20" y="35"/>
                    <a:pt x="0" y="94"/>
                    <a:pt x="25" y="143"/>
                  </a:cubicBezTo>
                  <a:cubicBezTo>
                    <a:pt x="352" y="782"/>
                    <a:pt x="740" y="1393"/>
                    <a:pt x="1181" y="1961"/>
                  </a:cubicBezTo>
                  <a:cubicBezTo>
                    <a:pt x="1199" y="1985"/>
                    <a:pt x="1230" y="1998"/>
                    <a:pt x="1258" y="1998"/>
                  </a:cubicBezTo>
                  <a:cubicBezTo>
                    <a:pt x="1281" y="1998"/>
                    <a:pt x="1302" y="1992"/>
                    <a:pt x="1320" y="1978"/>
                  </a:cubicBezTo>
                  <a:cubicBezTo>
                    <a:pt x="1363" y="1945"/>
                    <a:pt x="1372" y="1883"/>
                    <a:pt x="1337" y="1840"/>
                  </a:cubicBezTo>
                  <a:cubicBezTo>
                    <a:pt x="903" y="1282"/>
                    <a:pt x="521" y="682"/>
                    <a:pt x="202" y="53"/>
                  </a:cubicBezTo>
                  <a:cubicBezTo>
                    <a:pt x="185" y="19"/>
                    <a:pt x="15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9"/>
            <p:cNvSpPr/>
            <p:nvPr/>
          </p:nvSpPr>
          <p:spPr>
            <a:xfrm>
              <a:off x="3750038" y="4177163"/>
              <a:ext cx="20000" cy="22000"/>
            </a:xfrm>
            <a:custGeom>
              <a:avLst/>
              <a:gdLst/>
              <a:ahLst/>
              <a:cxnLst/>
              <a:rect l="l" t="t" r="r" b="b"/>
              <a:pathLst>
                <a:path w="800" h="880" extrusionOk="0">
                  <a:moveTo>
                    <a:pt x="112" y="1"/>
                  </a:moveTo>
                  <a:cubicBezTo>
                    <a:pt x="90" y="1"/>
                    <a:pt x="67" y="8"/>
                    <a:pt x="48" y="24"/>
                  </a:cubicBezTo>
                  <a:cubicBezTo>
                    <a:pt x="6" y="59"/>
                    <a:pt x="0" y="121"/>
                    <a:pt x="36" y="163"/>
                  </a:cubicBezTo>
                  <a:lnTo>
                    <a:pt x="613" y="843"/>
                  </a:lnTo>
                  <a:cubicBezTo>
                    <a:pt x="632" y="868"/>
                    <a:pt x="662" y="879"/>
                    <a:pt x="689" y="879"/>
                  </a:cubicBezTo>
                  <a:cubicBezTo>
                    <a:pt x="713" y="879"/>
                    <a:pt x="735" y="872"/>
                    <a:pt x="752" y="856"/>
                  </a:cubicBezTo>
                  <a:cubicBezTo>
                    <a:pt x="794" y="820"/>
                    <a:pt x="799" y="758"/>
                    <a:pt x="764" y="716"/>
                  </a:cubicBezTo>
                  <a:lnTo>
                    <a:pt x="188" y="36"/>
                  </a:lnTo>
                  <a:cubicBezTo>
                    <a:pt x="169" y="13"/>
                    <a:pt x="141"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9"/>
            <p:cNvSpPr/>
            <p:nvPr/>
          </p:nvSpPr>
          <p:spPr>
            <a:xfrm>
              <a:off x="3809163" y="4281213"/>
              <a:ext cx="211925" cy="163950"/>
            </a:xfrm>
            <a:custGeom>
              <a:avLst/>
              <a:gdLst/>
              <a:ahLst/>
              <a:cxnLst/>
              <a:rect l="l" t="t" r="r" b="b"/>
              <a:pathLst>
                <a:path w="8477" h="6558" extrusionOk="0">
                  <a:moveTo>
                    <a:pt x="112" y="1"/>
                  </a:moveTo>
                  <a:cubicBezTo>
                    <a:pt x="82" y="1"/>
                    <a:pt x="53" y="14"/>
                    <a:pt x="33" y="39"/>
                  </a:cubicBezTo>
                  <a:cubicBezTo>
                    <a:pt x="1" y="83"/>
                    <a:pt x="8" y="146"/>
                    <a:pt x="51" y="179"/>
                  </a:cubicBezTo>
                  <a:lnTo>
                    <a:pt x="8305" y="6537"/>
                  </a:lnTo>
                  <a:cubicBezTo>
                    <a:pt x="8323" y="6551"/>
                    <a:pt x="8344" y="6558"/>
                    <a:pt x="8365" y="6558"/>
                  </a:cubicBezTo>
                  <a:cubicBezTo>
                    <a:pt x="8396" y="6558"/>
                    <a:pt x="8424" y="6545"/>
                    <a:pt x="8444" y="6519"/>
                  </a:cubicBezTo>
                  <a:cubicBezTo>
                    <a:pt x="8477" y="6474"/>
                    <a:pt x="8470" y="6411"/>
                    <a:pt x="8426" y="6379"/>
                  </a:cubicBezTo>
                  <a:lnTo>
                    <a:pt x="172" y="21"/>
                  </a:lnTo>
                  <a:cubicBezTo>
                    <a:pt x="154" y="8"/>
                    <a:pt x="133" y="1"/>
                    <a:pt x="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9"/>
            <p:cNvSpPr/>
            <p:nvPr/>
          </p:nvSpPr>
          <p:spPr>
            <a:xfrm>
              <a:off x="3883638" y="4305238"/>
              <a:ext cx="52325" cy="40850"/>
            </a:xfrm>
            <a:custGeom>
              <a:avLst/>
              <a:gdLst/>
              <a:ahLst/>
              <a:cxnLst/>
              <a:rect l="l" t="t" r="r" b="b"/>
              <a:pathLst>
                <a:path w="2093" h="1634" extrusionOk="0">
                  <a:moveTo>
                    <a:pt x="112" y="0"/>
                  </a:moveTo>
                  <a:cubicBezTo>
                    <a:pt x="82" y="0"/>
                    <a:pt x="53" y="14"/>
                    <a:pt x="33" y="39"/>
                  </a:cubicBezTo>
                  <a:cubicBezTo>
                    <a:pt x="0" y="82"/>
                    <a:pt x="8" y="145"/>
                    <a:pt x="51" y="179"/>
                  </a:cubicBezTo>
                  <a:lnTo>
                    <a:pt x="1921" y="1613"/>
                  </a:lnTo>
                  <a:cubicBezTo>
                    <a:pt x="1939" y="1627"/>
                    <a:pt x="1960" y="1634"/>
                    <a:pt x="1981" y="1634"/>
                  </a:cubicBezTo>
                  <a:cubicBezTo>
                    <a:pt x="2011" y="1634"/>
                    <a:pt x="2040" y="1621"/>
                    <a:pt x="2060" y="1595"/>
                  </a:cubicBezTo>
                  <a:cubicBezTo>
                    <a:pt x="2093" y="1551"/>
                    <a:pt x="2086" y="1487"/>
                    <a:pt x="2042" y="1455"/>
                  </a:cubicBezTo>
                  <a:lnTo>
                    <a:pt x="172" y="21"/>
                  </a:lnTo>
                  <a:cubicBezTo>
                    <a:pt x="154" y="7"/>
                    <a:pt x="133"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9"/>
            <p:cNvSpPr/>
            <p:nvPr/>
          </p:nvSpPr>
          <p:spPr>
            <a:xfrm>
              <a:off x="4208263" y="4512038"/>
              <a:ext cx="166625" cy="132725"/>
            </a:xfrm>
            <a:custGeom>
              <a:avLst/>
              <a:gdLst/>
              <a:ahLst/>
              <a:cxnLst/>
              <a:rect l="l" t="t" r="r" b="b"/>
              <a:pathLst>
                <a:path w="6665" h="5309" extrusionOk="0">
                  <a:moveTo>
                    <a:pt x="112" y="0"/>
                  </a:moveTo>
                  <a:cubicBezTo>
                    <a:pt x="83" y="0"/>
                    <a:pt x="55" y="13"/>
                    <a:pt x="36" y="38"/>
                  </a:cubicBezTo>
                  <a:cubicBezTo>
                    <a:pt x="1" y="81"/>
                    <a:pt x="7" y="143"/>
                    <a:pt x="51" y="177"/>
                  </a:cubicBezTo>
                  <a:lnTo>
                    <a:pt x="6491" y="5287"/>
                  </a:lnTo>
                  <a:cubicBezTo>
                    <a:pt x="6510" y="5302"/>
                    <a:pt x="6532" y="5308"/>
                    <a:pt x="6553" y="5308"/>
                  </a:cubicBezTo>
                  <a:cubicBezTo>
                    <a:pt x="6583" y="5308"/>
                    <a:pt x="6611" y="5296"/>
                    <a:pt x="6631" y="5272"/>
                  </a:cubicBezTo>
                  <a:cubicBezTo>
                    <a:pt x="6665" y="5228"/>
                    <a:pt x="6658" y="5166"/>
                    <a:pt x="6615" y="5132"/>
                  </a:cubicBezTo>
                  <a:lnTo>
                    <a:pt x="175" y="22"/>
                  </a:lnTo>
                  <a:cubicBezTo>
                    <a:pt x="156" y="7"/>
                    <a:pt x="134"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9"/>
            <p:cNvSpPr/>
            <p:nvPr/>
          </p:nvSpPr>
          <p:spPr>
            <a:xfrm>
              <a:off x="4271438" y="4597013"/>
              <a:ext cx="36425" cy="30350"/>
            </a:xfrm>
            <a:custGeom>
              <a:avLst/>
              <a:gdLst/>
              <a:ahLst/>
              <a:cxnLst/>
              <a:rect l="l" t="t" r="r" b="b"/>
              <a:pathLst>
                <a:path w="1457" h="1214" extrusionOk="0">
                  <a:moveTo>
                    <a:pt x="111" y="1"/>
                  </a:moveTo>
                  <a:cubicBezTo>
                    <a:pt x="83" y="1"/>
                    <a:pt x="55" y="13"/>
                    <a:pt x="36" y="37"/>
                  </a:cubicBezTo>
                  <a:cubicBezTo>
                    <a:pt x="0" y="79"/>
                    <a:pt x="6" y="141"/>
                    <a:pt x="48" y="177"/>
                  </a:cubicBezTo>
                  <a:lnTo>
                    <a:pt x="1282" y="1190"/>
                  </a:lnTo>
                  <a:cubicBezTo>
                    <a:pt x="1300" y="1205"/>
                    <a:pt x="1322" y="1214"/>
                    <a:pt x="1345" y="1214"/>
                  </a:cubicBezTo>
                  <a:cubicBezTo>
                    <a:pt x="1373" y="1214"/>
                    <a:pt x="1401" y="1200"/>
                    <a:pt x="1421" y="1178"/>
                  </a:cubicBezTo>
                  <a:cubicBezTo>
                    <a:pt x="1457" y="1136"/>
                    <a:pt x="1449" y="1074"/>
                    <a:pt x="1408" y="1038"/>
                  </a:cubicBezTo>
                  <a:lnTo>
                    <a:pt x="175" y="24"/>
                  </a:lnTo>
                  <a:cubicBezTo>
                    <a:pt x="156" y="8"/>
                    <a:pt x="134"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9"/>
            <p:cNvSpPr/>
            <p:nvPr/>
          </p:nvSpPr>
          <p:spPr>
            <a:xfrm>
              <a:off x="4452738" y="4775563"/>
              <a:ext cx="20125" cy="12550"/>
            </a:xfrm>
            <a:custGeom>
              <a:avLst/>
              <a:gdLst/>
              <a:ahLst/>
              <a:cxnLst/>
              <a:rect l="l" t="t" r="r" b="b"/>
              <a:pathLst>
                <a:path w="805" h="502" extrusionOk="0">
                  <a:moveTo>
                    <a:pt x="110" y="1"/>
                  </a:moveTo>
                  <a:cubicBezTo>
                    <a:pt x="84" y="1"/>
                    <a:pt x="58" y="10"/>
                    <a:pt x="38" y="30"/>
                  </a:cubicBezTo>
                  <a:cubicBezTo>
                    <a:pt x="0" y="70"/>
                    <a:pt x="0" y="133"/>
                    <a:pt x="39" y="171"/>
                  </a:cubicBezTo>
                  <a:cubicBezTo>
                    <a:pt x="213" y="340"/>
                    <a:pt x="439" y="457"/>
                    <a:pt x="678" y="500"/>
                  </a:cubicBezTo>
                  <a:cubicBezTo>
                    <a:pt x="684" y="502"/>
                    <a:pt x="690" y="502"/>
                    <a:pt x="696" y="502"/>
                  </a:cubicBezTo>
                  <a:cubicBezTo>
                    <a:pt x="742" y="502"/>
                    <a:pt x="784" y="468"/>
                    <a:pt x="795" y="420"/>
                  </a:cubicBezTo>
                  <a:cubicBezTo>
                    <a:pt x="804" y="366"/>
                    <a:pt x="769" y="314"/>
                    <a:pt x="715" y="304"/>
                  </a:cubicBezTo>
                  <a:cubicBezTo>
                    <a:pt x="515" y="267"/>
                    <a:pt x="323" y="168"/>
                    <a:pt x="179" y="27"/>
                  </a:cubicBezTo>
                  <a:cubicBezTo>
                    <a:pt x="160" y="10"/>
                    <a:pt x="135"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9"/>
            <p:cNvSpPr/>
            <p:nvPr/>
          </p:nvSpPr>
          <p:spPr>
            <a:xfrm>
              <a:off x="4465563" y="4756738"/>
              <a:ext cx="12550" cy="10675"/>
            </a:xfrm>
            <a:custGeom>
              <a:avLst/>
              <a:gdLst/>
              <a:ahLst/>
              <a:cxnLst/>
              <a:rect l="l" t="t" r="r" b="b"/>
              <a:pathLst>
                <a:path w="502" h="427" extrusionOk="0">
                  <a:moveTo>
                    <a:pt x="112" y="1"/>
                  </a:moveTo>
                  <a:cubicBezTo>
                    <a:pt x="84" y="1"/>
                    <a:pt x="56" y="13"/>
                    <a:pt x="36" y="37"/>
                  </a:cubicBezTo>
                  <a:cubicBezTo>
                    <a:pt x="1" y="79"/>
                    <a:pt x="7" y="141"/>
                    <a:pt x="49" y="177"/>
                  </a:cubicBezTo>
                  <a:lnTo>
                    <a:pt x="327" y="404"/>
                  </a:lnTo>
                  <a:cubicBezTo>
                    <a:pt x="345" y="419"/>
                    <a:pt x="367" y="426"/>
                    <a:pt x="390" y="426"/>
                  </a:cubicBezTo>
                  <a:cubicBezTo>
                    <a:pt x="418" y="426"/>
                    <a:pt x="446" y="414"/>
                    <a:pt x="466" y="393"/>
                  </a:cubicBezTo>
                  <a:cubicBezTo>
                    <a:pt x="502" y="351"/>
                    <a:pt x="495" y="289"/>
                    <a:pt x="452" y="253"/>
                  </a:cubicBezTo>
                  <a:lnTo>
                    <a:pt x="176" y="24"/>
                  </a:lnTo>
                  <a:cubicBezTo>
                    <a:pt x="157" y="9"/>
                    <a:pt x="135"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9"/>
            <p:cNvSpPr/>
            <p:nvPr/>
          </p:nvSpPr>
          <p:spPr>
            <a:xfrm>
              <a:off x="4477963" y="4738463"/>
              <a:ext cx="15300" cy="9050"/>
            </a:xfrm>
            <a:custGeom>
              <a:avLst/>
              <a:gdLst/>
              <a:ahLst/>
              <a:cxnLst/>
              <a:rect l="l" t="t" r="r" b="b"/>
              <a:pathLst>
                <a:path w="612" h="362" extrusionOk="0">
                  <a:moveTo>
                    <a:pt x="113" y="1"/>
                  </a:moveTo>
                  <a:cubicBezTo>
                    <a:pt x="74" y="1"/>
                    <a:pt x="38" y="24"/>
                    <a:pt x="22" y="62"/>
                  </a:cubicBezTo>
                  <a:cubicBezTo>
                    <a:pt x="1" y="113"/>
                    <a:pt x="24" y="171"/>
                    <a:pt x="74" y="192"/>
                  </a:cubicBezTo>
                  <a:lnTo>
                    <a:pt x="458" y="354"/>
                  </a:lnTo>
                  <a:cubicBezTo>
                    <a:pt x="470" y="360"/>
                    <a:pt x="483" y="362"/>
                    <a:pt x="496" y="362"/>
                  </a:cubicBezTo>
                  <a:cubicBezTo>
                    <a:pt x="535" y="362"/>
                    <a:pt x="571" y="340"/>
                    <a:pt x="589" y="302"/>
                  </a:cubicBezTo>
                  <a:cubicBezTo>
                    <a:pt x="611" y="250"/>
                    <a:pt x="586" y="192"/>
                    <a:pt x="535" y="171"/>
                  </a:cubicBezTo>
                  <a:lnTo>
                    <a:pt x="152" y="9"/>
                  </a:lnTo>
                  <a:cubicBezTo>
                    <a:pt x="139" y="4"/>
                    <a:pt x="1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5" name="Google Shape;2145;p29"/>
          <p:cNvGrpSpPr/>
          <p:nvPr/>
        </p:nvGrpSpPr>
        <p:grpSpPr>
          <a:xfrm rot="-2370016">
            <a:off x="7106635" y="183092"/>
            <a:ext cx="507304" cy="595543"/>
            <a:chOff x="780782" y="766491"/>
            <a:chExt cx="713278" cy="837344"/>
          </a:xfrm>
        </p:grpSpPr>
        <p:sp>
          <p:nvSpPr>
            <p:cNvPr id="2146" name="Google Shape;2146;p29"/>
            <p:cNvSpPr/>
            <p:nvPr/>
          </p:nvSpPr>
          <p:spPr>
            <a:xfrm>
              <a:off x="780782" y="813923"/>
              <a:ext cx="713198" cy="789911"/>
            </a:xfrm>
            <a:custGeom>
              <a:avLst/>
              <a:gdLst/>
              <a:ahLst/>
              <a:cxnLst/>
              <a:rect l="l" t="t" r="r" b="b"/>
              <a:pathLst>
                <a:path w="17878" h="19801" extrusionOk="0">
                  <a:moveTo>
                    <a:pt x="14416" y="398"/>
                  </a:moveTo>
                  <a:cubicBezTo>
                    <a:pt x="14868" y="398"/>
                    <a:pt x="15458" y="662"/>
                    <a:pt x="16152" y="1178"/>
                  </a:cubicBezTo>
                  <a:cubicBezTo>
                    <a:pt x="17027" y="1827"/>
                    <a:pt x="17473" y="2438"/>
                    <a:pt x="17443" y="2942"/>
                  </a:cubicBezTo>
                  <a:cubicBezTo>
                    <a:pt x="17419" y="3338"/>
                    <a:pt x="17096" y="3601"/>
                    <a:pt x="16828" y="3752"/>
                  </a:cubicBezTo>
                  <a:cubicBezTo>
                    <a:pt x="15975" y="4236"/>
                    <a:pt x="15198" y="4242"/>
                    <a:pt x="15172" y="4242"/>
                  </a:cubicBezTo>
                  <a:lnTo>
                    <a:pt x="15170" y="4242"/>
                  </a:lnTo>
                  <a:cubicBezTo>
                    <a:pt x="15093" y="4242"/>
                    <a:pt x="15022" y="4287"/>
                    <a:pt x="14989" y="4356"/>
                  </a:cubicBezTo>
                  <a:lnTo>
                    <a:pt x="11133" y="12566"/>
                  </a:lnTo>
                  <a:lnTo>
                    <a:pt x="8915" y="10920"/>
                  </a:lnTo>
                  <a:lnTo>
                    <a:pt x="6699" y="9274"/>
                  </a:lnTo>
                  <a:lnTo>
                    <a:pt x="13444" y="3210"/>
                  </a:lnTo>
                  <a:cubicBezTo>
                    <a:pt x="13502" y="3159"/>
                    <a:pt x="13524" y="3078"/>
                    <a:pt x="13501" y="3003"/>
                  </a:cubicBezTo>
                  <a:cubicBezTo>
                    <a:pt x="13498" y="2994"/>
                    <a:pt x="13271" y="2250"/>
                    <a:pt x="13492" y="1274"/>
                  </a:cubicBezTo>
                  <a:cubicBezTo>
                    <a:pt x="13559" y="977"/>
                    <a:pt x="13718" y="590"/>
                    <a:pt x="14091" y="452"/>
                  </a:cubicBezTo>
                  <a:cubicBezTo>
                    <a:pt x="14189" y="416"/>
                    <a:pt x="14298" y="398"/>
                    <a:pt x="14416" y="398"/>
                  </a:cubicBezTo>
                  <a:close/>
                  <a:moveTo>
                    <a:pt x="14413" y="1"/>
                  </a:moveTo>
                  <a:cubicBezTo>
                    <a:pt x="14248" y="1"/>
                    <a:pt x="14094" y="27"/>
                    <a:pt x="13951" y="80"/>
                  </a:cubicBezTo>
                  <a:cubicBezTo>
                    <a:pt x="13524" y="238"/>
                    <a:pt x="13231" y="621"/>
                    <a:pt x="13103" y="1186"/>
                  </a:cubicBezTo>
                  <a:cubicBezTo>
                    <a:pt x="12912" y="2032"/>
                    <a:pt x="13026" y="2721"/>
                    <a:pt x="13089" y="2994"/>
                  </a:cubicBezTo>
                  <a:lnTo>
                    <a:pt x="6373" y="9032"/>
                  </a:lnTo>
                  <a:lnTo>
                    <a:pt x="3776" y="7101"/>
                  </a:lnTo>
                  <a:cubicBezTo>
                    <a:pt x="3656" y="7013"/>
                    <a:pt x="3514" y="6968"/>
                    <a:pt x="3363" y="6968"/>
                  </a:cubicBezTo>
                  <a:cubicBezTo>
                    <a:pt x="3303" y="6968"/>
                    <a:pt x="3241" y="6975"/>
                    <a:pt x="3179" y="6990"/>
                  </a:cubicBezTo>
                  <a:cubicBezTo>
                    <a:pt x="2909" y="7054"/>
                    <a:pt x="2667" y="7251"/>
                    <a:pt x="2534" y="7516"/>
                  </a:cubicBezTo>
                  <a:lnTo>
                    <a:pt x="610" y="11310"/>
                  </a:lnTo>
                  <a:lnTo>
                    <a:pt x="66" y="12042"/>
                  </a:lnTo>
                  <a:cubicBezTo>
                    <a:pt x="0" y="12131"/>
                    <a:pt x="19" y="12254"/>
                    <a:pt x="107" y="12320"/>
                  </a:cubicBezTo>
                  <a:lnTo>
                    <a:pt x="10128" y="19762"/>
                  </a:lnTo>
                  <a:cubicBezTo>
                    <a:pt x="10161" y="19787"/>
                    <a:pt x="10204" y="19801"/>
                    <a:pt x="10246" y="19801"/>
                  </a:cubicBezTo>
                  <a:cubicBezTo>
                    <a:pt x="10256" y="19801"/>
                    <a:pt x="10266" y="19800"/>
                    <a:pt x="10276" y="19799"/>
                  </a:cubicBezTo>
                  <a:cubicBezTo>
                    <a:pt x="10329" y="19790"/>
                    <a:pt x="10375" y="19763"/>
                    <a:pt x="10407" y="19720"/>
                  </a:cubicBezTo>
                  <a:lnTo>
                    <a:pt x="10946" y="18983"/>
                  </a:lnTo>
                  <a:lnTo>
                    <a:pt x="14019" y="16047"/>
                  </a:lnTo>
                  <a:cubicBezTo>
                    <a:pt x="14235" y="15842"/>
                    <a:pt x="14352" y="15555"/>
                    <a:pt x="14335" y="15277"/>
                  </a:cubicBezTo>
                  <a:cubicBezTo>
                    <a:pt x="14321" y="15053"/>
                    <a:pt x="14222" y="14862"/>
                    <a:pt x="14056" y="14739"/>
                  </a:cubicBezTo>
                  <a:lnTo>
                    <a:pt x="11457" y="12809"/>
                  </a:lnTo>
                  <a:lnTo>
                    <a:pt x="15297" y="4635"/>
                  </a:lnTo>
                  <a:cubicBezTo>
                    <a:pt x="15577" y="4616"/>
                    <a:pt x="16267" y="4527"/>
                    <a:pt x="17023" y="4099"/>
                  </a:cubicBezTo>
                  <a:cubicBezTo>
                    <a:pt x="17528" y="3811"/>
                    <a:pt x="17809" y="3421"/>
                    <a:pt x="17838" y="2967"/>
                  </a:cubicBezTo>
                  <a:cubicBezTo>
                    <a:pt x="17878" y="2312"/>
                    <a:pt x="17390" y="1604"/>
                    <a:pt x="16387" y="859"/>
                  </a:cubicBezTo>
                  <a:cubicBezTo>
                    <a:pt x="15618" y="288"/>
                    <a:pt x="14957" y="1"/>
                    <a:pt x="14413"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9"/>
            <p:cNvSpPr/>
            <p:nvPr/>
          </p:nvSpPr>
          <p:spPr>
            <a:xfrm>
              <a:off x="817244" y="1056190"/>
              <a:ext cx="524068" cy="456490"/>
            </a:xfrm>
            <a:custGeom>
              <a:avLst/>
              <a:gdLst/>
              <a:ahLst/>
              <a:cxnLst/>
              <a:rect l="l" t="t" r="r" b="b"/>
              <a:pathLst>
                <a:path w="13137" h="11443" extrusionOk="0">
                  <a:moveTo>
                    <a:pt x="2266" y="1279"/>
                  </a:moveTo>
                  <a:lnTo>
                    <a:pt x="2230" y="1326"/>
                  </a:lnTo>
                  <a:lnTo>
                    <a:pt x="2236" y="1343"/>
                  </a:lnTo>
                  <a:cubicBezTo>
                    <a:pt x="1973" y="2266"/>
                    <a:pt x="1595" y="3156"/>
                    <a:pt x="1114" y="3983"/>
                  </a:cubicBezTo>
                  <a:lnTo>
                    <a:pt x="1088" y="3967"/>
                  </a:lnTo>
                  <a:cubicBezTo>
                    <a:pt x="1569" y="3138"/>
                    <a:pt x="1946" y="2257"/>
                    <a:pt x="2226" y="1322"/>
                  </a:cubicBezTo>
                  <a:lnTo>
                    <a:pt x="2266" y="1279"/>
                  </a:lnTo>
                  <a:close/>
                  <a:moveTo>
                    <a:pt x="2872" y="2638"/>
                  </a:moveTo>
                  <a:lnTo>
                    <a:pt x="2836" y="2685"/>
                  </a:lnTo>
                  <a:lnTo>
                    <a:pt x="2838" y="2704"/>
                  </a:lnTo>
                  <a:lnTo>
                    <a:pt x="2110" y="4188"/>
                  </a:lnTo>
                  <a:lnTo>
                    <a:pt x="2083" y="4177"/>
                  </a:lnTo>
                  <a:lnTo>
                    <a:pt x="2835" y="2683"/>
                  </a:lnTo>
                  <a:lnTo>
                    <a:pt x="2872" y="2638"/>
                  </a:lnTo>
                  <a:close/>
                  <a:moveTo>
                    <a:pt x="5532" y="5646"/>
                  </a:moveTo>
                  <a:lnTo>
                    <a:pt x="5496" y="5693"/>
                  </a:lnTo>
                  <a:lnTo>
                    <a:pt x="5499" y="5711"/>
                  </a:lnTo>
                  <a:lnTo>
                    <a:pt x="5116" y="6505"/>
                  </a:lnTo>
                  <a:lnTo>
                    <a:pt x="5089" y="6489"/>
                  </a:lnTo>
                  <a:lnTo>
                    <a:pt x="5495" y="5690"/>
                  </a:lnTo>
                  <a:lnTo>
                    <a:pt x="5532" y="5646"/>
                  </a:lnTo>
                  <a:close/>
                  <a:moveTo>
                    <a:pt x="6894" y="5530"/>
                  </a:moveTo>
                  <a:lnTo>
                    <a:pt x="6861" y="5606"/>
                  </a:lnTo>
                  <a:lnTo>
                    <a:pt x="5803" y="7141"/>
                  </a:lnTo>
                  <a:lnTo>
                    <a:pt x="5777" y="7122"/>
                  </a:lnTo>
                  <a:lnTo>
                    <a:pt x="6833" y="5590"/>
                  </a:lnTo>
                  <a:cubicBezTo>
                    <a:pt x="6837" y="5585"/>
                    <a:pt x="6842" y="5583"/>
                    <a:pt x="6849" y="5583"/>
                  </a:cubicBezTo>
                  <a:cubicBezTo>
                    <a:pt x="6852" y="5583"/>
                    <a:pt x="6855" y="5583"/>
                    <a:pt x="6858" y="5584"/>
                  </a:cubicBezTo>
                  <a:lnTo>
                    <a:pt x="6894" y="5530"/>
                  </a:lnTo>
                  <a:close/>
                  <a:moveTo>
                    <a:pt x="8058" y="7517"/>
                  </a:moveTo>
                  <a:cubicBezTo>
                    <a:pt x="8062" y="7517"/>
                    <a:pt x="8066" y="7518"/>
                    <a:pt x="8069" y="7520"/>
                  </a:cubicBezTo>
                  <a:lnTo>
                    <a:pt x="8070" y="7545"/>
                  </a:lnTo>
                  <a:lnTo>
                    <a:pt x="7330" y="8320"/>
                  </a:lnTo>
                  <a:lnTo>
                    <a:pt x="7307" y="8294"/>
                  </a:lnTo>
                  <a:lnTo>
                    <a:pt x="8048" y="7521"/>
                  </a:lnTo>
                  <a:cubicBezTo>
                    <a:pt x="8050" y="7518"/>
                    <a:pt x="8054" y="7517"/>
                    <a:pt x="8058" y="7517"/>
                  </a:cubicBezTo>
                  <a:close/>
                  <a:moveTo>
                    <a:pt x="10815" y="8653"/>
                  </a:moveTo>
                  <a:cubicBezTo>
                    <a:pt x="10818" y="8653"/>
                    <a:pt x="10821" y="8653"/>
                    <a:pt x="10824" y="8655"/>
                  </a:cubicBezTo>
                  <a:lnTo>
                    <a:pt x="10825" y="8680"/>
                  </a:lnTo>
                  <a:lnTo>
                    <a:pt x="9972" y="9330"/>
                  </a:lnTo>
                  <a:lnTo>
                    <a:pt x="9948" y="9305"/>
                  </a:lnTo>
                  <a:lnTo>
                    <a:pt x="10803" y="8656"/>
                  </a:lnTo>
                  <a:cubicBezTo>
                    <a:pt x="10807" y="8655"/>
                    <a:pt x="10811" y="8653"/>
                    <a:pt x="10815" y="8653"/>
                  </a:cubicBezTo>
                  <a:close/>
                  <a:moveTo>
                    <a:pt x="11781" y="8749"/>
                  </a:moveTo>
                  <a:cubicBezTo>
                    <a:pt x="11784" y="8749"/>
                    <a:pt x="11787" y="8750"/>
                    <a:pt x="11789" y="8752"/>
                  </a:cubicBezTo>
                  <a:lnTo>
                    <a:pt x="11789" y="8780"/>
                  </a:lnTo>
                  <a:cubicBezTo>
                    <a:pt x="11136" y="9279"/>
                    <a:pt x="10505" y="9827"/>
                    <a:pt x="9918" y="10401"/>
                  </a:cubicBezTo>
                  <a:lnTo>
                    <a:pt x="9958" y="10450"/>
                  </a:lnTo>
                  <a:lnTo>
                    <a:pt x="9958" y="10450"/>
                  </a:lnTo>
                  <a:lnTo>
                    <a:pt x="9893" y="10380"/>
                  </a:lnTo>
                  <a:cubicBezTo>
                    <a:pt x="10483" y="9803"/>
                    <a:pt x="11114" y="9253"/>
                    <a:pt x="11768" y="8753"/>
                  </a:cubicBezTo>
                  <a:cubicBezTo>
                    <a:pt x="11773" y="8751"/>
                    <a:pt x="11777" y="8749"/>
                    <a:pt x="11781" y="8749"/>
                  </a:cubicBezTo>
                  <a:close/>
                  <a:moveTo>
                    <a:pt x="2446" y="0"/>
                  </a:moveTo>
                  <a:cubicBezTo>
                    <a:pt x="2408" y="0"/>
                    <a:pt x="2369" y="5"/>
                    <a:pt x="2330" y="14"/>
                  </a:cubicBezTo>
                  <a:cubicBezTo>
                    <a:pt x="2143" y="57"/>
                    <a:pt x="1976" y="196"/>
                    <a:pt x="1880" y="384"/>
                  </a:cubicBezTo>
                  <a:lnTo>
                    <a:pt x="13" y="4071"/>
                  </a:lnTo>
                  <a:cubicBezTo>
                    <a:pt x="1" y="4099"/>
                    <a:pt x="6" y="4135"/>
                    <a:pt x="32" y="4154"/>
                  </a:cubicBezTo>
                  <a:lnTo>
                    <a:pt x="9828" y="11430"/>
                  </a:lnTo>
                  <a:cubicBezTo>
                    <a:pt x="9840" y="11439"/>
                    <a:pt x="9853" y="11443"/>
                    <a:pt x="9866" y="11443"/>
                  </a:cubicBezTo>
                  <a:cubicBezTo>
                    <a:pt x="9884" y="11443"/>
                    <a:pt x="9901" y="11436"/>
                    <a:pt x="9914" y="11425"/>
                  </a:cubicBezTo>
                  <a:lnTo>
                    <a:pt x="12900" y="8569"/>
                  </a:lnTo>
                  <a:cubicBezTo>
                    <a:pt x="13053" y="8425"/>
                    <a:pt x="13137" y="8224"/>
                    <a:pt x="13125" y="8032"/>
                  </a:cubicBezTo>
                  <a:cubicBezTo>
                    <a:pt x="13118" y="7898"/>
                    <a:pt x="13063" y="7784"/>
                    <a:pt x="12966" y="7711"/>
                  </a:cubicBezTo>
                  <a:lnTo>
                    <a:pt x="2685" y="75"/>
                  </a:lnTo>
                  <a:cubicBezTo>
                    <a:pt x="2617" y="25"/>
                    <a:pt x="2535" y="0"/>
                    <a:pt x="2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9"/>
            <p:cNvSpPr/>
            <p:nvPr/>
          </p:nvSpPr>
          <p:spPr>
            <a:xfrm>
              <a:off x="795822" y="1228207"/>
              <a:ext cx="409457" cy="313794"/>
            </a:xfrm>
            <a:custGeom>
              <a:avLst/>
              <a:gdLst/>
              <a:ahLst/>
              <a:cxnLst/>
              <a:rect l="l" t="t" r="r" b="b"/>
              <a:pathLst>
                <a:path w="10264" h="7866" extrusionOk="0">
                  <a:moveTo>
                    <a:pt x="437" y="1"/>
                  </a:moveTo>
                  <a:cubicBezTo>
                    <a:pt x="417" y="1"/>
                    <a:pt x="397" y="10"/>
                    <a:pt x="383" y="29"/>
                  </a:cubicBezTo>
                  <a:lnTo>
                    <a:pt x="22" y="514"/>
                  </a:lnTo>
                  <a:cubicBezTo>
                    <a:pt x="1" y="544"/>
                    <a:pt x="6" y="584"/>
                    <a:pt x="36" y="605"/>
                  </a:cubicBezTo>
                  <a:lnTo>
                    <a:pt x="9794" y="7854"/>
                  </a:lnTo>
                  <a:cubicBezTo>
                    <a:pt x="9805" y="7862"/>
                    <a:pt x="9818" y="7866"/>
                    <a:pt x="9832" y="7866"/>
                  </a:cubicBezTo>
                  <a:cubicBezTo>
                    <a:pt x="9836" y="7866"/>
                    <a:pt x="9839" y="7866"/>
                    <a:pt x="9842" y="7865"/>
                  </a:cubicBezTo>
                  <a:cubicBezTo>
                    <a:pt x="9861" y="7862"/>
                    <a:pt x="9877" y="7854"/>
                    <a:pt x="9887" y="7840"/>
                  </a:cubicBezTo>
                  <a:lnTo>
                    <a:pt x="10242" y="7349"/>
                  </a:lnTo>
                  <a:cubicBezTo>
                    <a:pt x="10263" y="7319"/>
                    <a:pt x="10258" y="7278"/>
                    <a:pt x="10230" y="7257"/>
                  </a:cubicBezTo>
                  <a:lnTo>
                    <a:pt x="476" y="13"/>
                  </a:lnTo>
                  <a:cubicBezTo>
                    <a:pt x="464" y="5"/>
                    <a:pt x="451"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9"/>
            <p:cNvSpPr/>
            <p:nvPr/>
          </p:nvSpPr>
          <p:spPr>
            <a:xfrm>
              <a:off x="795862" y="1228207"/>
              <a:ext cx="86926" cy="74639"/>
            </a:xfrm>
            <a:custGeom>
              <a:avLst/>
              <a:gdLst/>
              <a:ahLst/>
              <a:cxnLst/>
              <a:rect l="l" t="t" r="r" b="b"/>
              <a:pathLst>
                <a:path w="2179" h="1871" extrusionOk="0">
                  <a:moveTo>
                    <a:pt x="438" y="1"/>
                  </a:moveTo>
                  <a:cubicBezTo>
                    <a:pt x="417" y="1"/>
                    <a:pt x="397" y="10"/>
                    <a:pt x="383" y="29"/>
                  </a:cubicBezTo>
                  <a:lnTo>
                    <a:pt x="23" y="514"/>
                  </a:lnTo>
                  <a:cubicBezTo>
                    <a:pt x="1" y="544"/>
                    <a:pt x="6" y="584"/>
                    <a:pt x="36" y="605"/>
                  </a:cubicBezTo>
                  <a:lnTo>
                    <a:pt x="1740" y="1871"/>
                  </a:lnTo>
                  <a:lnTo>
                    <a:pt x="2179" y="1278"/>
                  </a:lnTo>
                  <a:lnTo>
                    <a:pt x="477" y="13"/>
                  </a:lnTo>
                  <a:cubicBezTo>
                    <a:pt x="465" y="5"/>
                    <a:pt x="451" y="1"/>
                    <a:pt x="438"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9"/>
            <p:cNvSpPr/>
            <p:nvPr/>
          </p:nvSpPr>
          <p:spPr>
            <a:xfrm>
              <a:off x="1123778" y="1471232"/>
              <a:ext cx="81540" cy="70769"/>
            </a:xfrm>
            <a:custGeom>
              <a:avLst/>
              <a:gdLst/>
              <a:ahLst/>
              <a:cxnLst/>
              <a:rect l="l" t="t" r="r" b="b"/>
              <a:pathLst>
                <a:path w="2044" h="1774" extrusionOk="0">
                  <a:moveTo>
                    <a:pt x="440" y="1"/>
                  </a:moveTo>
                  <a:lnTo>
                    <a:pt x="0" y="593"/>
                  </a:lnTo>
                  <a:lnTo>
                    <a:pt x="1574" y="1762"/>
                  </a:lnTo>
                  <a:cubicBezTo>
                    <a:pt x="1585" y="1770"/>
                    <a:pt x="1598" y="1774"/>
                    <a:pt x="1613" y="1774"/>
                  </a:cubicBezTo>
                  <a:cubicBezTo>
                    <a:pt x="1616" y="1774"/>
                    <a:pt x="1620" y="1774"/>
                    <a:pt x="1623" y="1773"/>
                  </a:cubicBezTo>
                  <a:cubicBezTo>
                    <a:pt x="1641" y="1770"/>
                    <a:pt x="1657" y="1762"/>
                    <a:pt x="1667" y="1748"/>
                  </a:cubicBezTo>
                  <a:lnTo>
                    <a:pt x="2023" y="1257"/>
                  </a:lnTo>
                  <a:cubicBezTo>
                    <a:pt x="2043" y="1227"/>
                    <a:pt x="2037" y="1186"/>
                    <a:pt x="2009" y="1165"/>
                  </a:cubicBezTo>
                  <a:lnTo>
                    <a:pt x="440"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9"/>
            <p:cNvSpPr/>
            <p:nvPr/>
          </p:nvSpPr>
          <p:spPr>
            <a:xfrm>
              <a:off x="1104789" y="1352711"/>
              <a:ext cx="38297" cy="38776"/>
            </a:xfrm>
            <a:custGeom>
              <a:avLst/>
              <a:gdLst/>
              <a:ahLst/>
              <a:cxnLst/>
              <a:rect l="l" t="t" r="r" b="b"/>
              <a:pathLst>
                <a:path w="960" h="972" extrusionOk="0">
                  <a:moveTo>
                    <a:pt x="849" y="0"/>
                  </a:moveTo>
                  <a:cubicBezTo>
                    <a:pt x="823" y="0"/>
                    <a:pt x="798" y="10"/>
                    <a:pt x="778" y="30"/>
                  </a:cubicBezTo>
                  <a:lnTo>
                    <a:pt x="39" y="804"/>
                  </a:lnTo>
                  <a:cubicBezTo>
                    <a:pt x="1" y="843"/>
                    <a:pt x="2" y="907"/>
                    <a:pt x="42" y="945"/>
                  </a:cubicBezTo>
                  <a:cubicBezTo>
                    <a:pt x="61" y="962"/>
                    <a:pt x="85" y="972"/>
                    <a:pt x="110" y="972"/>
                  </a:cubicBezTo>
                  <a:cubicBezTo>
                    <a:pt x="136" y="972"/>
                    <a:pt x="163" y="962"/>
                    <a:pt x="182" y="941"/>
                  </a:cubicBezTo>
                  <a:lnTo>
                    <a:pt x="922" y="168"/>
                  </a:lnTo>
                  <a:cubicBezTo>
                    <a:pt x="960" y="129"/>
                    <a:pt x="958" y="66"/>
                    <a:pt x="918" y="28"/>
                  </a:cubicBezTo>
                  <a:cubicBezTo>
                    <a:pt x="899" y="10"/>
                    <a:pt x="874" y="0"/>
                    <a:pt x="8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9"/>
            <p:cNvSpPr/>
            <p:nvPr/>
          </p:nvSpPr>
          <p:spPr>
            <a:xfrm>
              <a:off x="1043754" y="1275599"/>
              <a:ext cx="51222" cy="69054"/>
            </a:xfrm>
            <a:custGeom>
              <a:avLst/>
              <a:gdLst/>
              <a:ahLst/>
              <a:cxnLst/>
              <a:rect l="l" t="t" r="r" b="b"/>
              <a:pathLst>
                <a:path w="1284" h="1731" extrusionOk="0">
                  <a:moveTo>
                    <a:pt x="1171" y="0"/>
                  </a:moveTo>
                  <a:cubicBezTo>
                    <a:pt x="1139" y="0"/>
                    <a:pt x="1108" y="15"/>
                    <a:pt x="1089" y="42"/>
                  </a:cubicBezTo>
                  <a:lnTo>
                    <a:pt x="32" y="1574"/>
                  </a:lnTo>
                  <a:cubicBezTo>
                    <a:pt x="0" y="1620"/>
                    <a:pt x="12" y="1682"/>
                    <a:pt x="57" y="1713"/>
                  </a:cubicBezTo>
                  <a:cubicBezTo>
                    <a:pt x="74" y="1725"/>
                    <a:pt x="94" y="1730"/>
                    <a:pt x="114" y="1730"/>
                  </a:cubicBezTo>
                  <a:cubicBezTo>
                    <a:pt x="145" y="1730"/>
                    <a:pt x="175" y="1716"/>
                    <a:pt x="195" y="1688"/>
                  </a:cubicBezTo>
                  <a:lnTo>
                    <a:pt x="1252" y="156"/>
                  </a:lnTo>
                  <a:cubicBezTo>
                    <a:pt x="1283" y="110"/>
                    <a:pt x="1272" y="48"/>
                    <a:pt x="1226" y="17"/>
                  </a:cubicBezTo>
                  <a:cubicBezTo>
                    <a:pt x="1210" y="5"/>
                    <a:pt x="1190" y="0"/>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9"/>
            <p:cNvSpPr/>
            <p:nvPr/>
          </p:nvSpPr>
          <p:spPr>
            <a:xfrm>
              <a:off x="1016347" y="1279788"/>
              <a:ext cx="24295" cy="39533"/>
            </a:xfrm>
            <a:custGeom>
              <a:avLst/>
              <a:gdLst/>
              <a:ahLst/>
              <a:cxnLst/>
              <a:rect l="l" t="t" r="r" b="b"/>
              <a:pathLst>
                <a:path w="609" h="991" extrusionOk="0">
                  <a:moveTo>
                    <a:pt x="495" y="1"/>
                  </a:moveTo>
                  <a:cubicBezTo>
                    <a:pt x="458" y="1"/>
                    <a:pt x="423" y="21"/>
                    <a:pt x="406" y="57"/>
                  </a:cubicBezTo>
                  <a:lnTo>
                    <a:pt x="24" y="848"/>
                  </a:lnTo>
                  <a:cubicBezTo>
                    <a:pt x="1" y="899"/>
                    <a:pt x="22" y="958"/>
                    <a:pt x="70" y="982"/>
                  </a:cubicBezTo>
                  <a:cubicBezTo>
                    <a:pt x="84" y="988"/>
                    <a:pt x="99" y="991"/>
                    <a:pt x="114" y="991"/>
                  </a:cubicBezTo>
                  <a:cubicBezTo>
                    <a:pt x="150" y="991"/>
                    <a:pt x="186" y="969"/>
                    <a:pt x="203" y="936"/>
                  </a:cubicBezTo>
                  <a:lnTo>
                    <a:pt x="585" y="143"/>
                  </a:lnTo>
                  <a:cubicBezTo>
                    <a:pt x="608" y="94"/>
                    <a:pt x="587" y="34"/>
                    <a:pt x="539" y="11"/>
                  </a:cubicBezTo>
                  <a:cubicBezTo>
                    <a:pt x="525" y="4"/>
                    <a:pt x="510" y="1"/>
                    <a:pt x="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9"/>
            <p:cNvSpPr/>
            <p:nvPr/>
          </p:nvSpPr>
          <p:spPr>
            <a:xfrm>
              <a:off x="896351" y="1159791"/>
              <a:ext cx="38257" cy="67219"/>
            </a:xfrm>
            <a:custGeom>
              <a:avLst/>
              <a:gdLst/>
              <a:ahLst/>
              <a:cxnLst/>
              <a:rect l="l" t="t" r="r" b="b"/>
              <a:pathLst>
                <a:path w="959" h="1685" extrusionOk="0">
                  <a:moveTo>
                    <a:pt x="845" y="0"/>
                  </a:moveTo>
                  <a:cubicBezTo>
                    <a:pt x="808" y="0"/>
                    <a:pt x="774" y="21"/>
                    <a:pt x="756" y="56"/>
                  </a:cubicBezTo>
                  <a:lnTo>
                    <a:pt x="26" y="1541"/>
                  </a:lnTo>
                  <a:cubicBezTo>
                    <a:pt x="1" y="1590"/>
                    <a:pt x="22" y="1649"/>
                    <a:pt x="70" y="1674"/>
                  </a:cubicBezTo>
                  <a:cubicBezTo>
                    <a:pt x="84" y="1682"/>
                    <a:pt x="100" y="1685"/>
                    <a:pt x="113" y="1685"/>
                  </a:cubicBezTo>
                  <a:cubicBezTo>
                    <a:pt x="149" y="1685"/>
                    <a:pt x="185" y="1664"/>
                    <a:pt x="204" y="1629"/>
                  </a:cubicBezTo>
                  <a:lnTo>
                    <a:pt x="933" y="144"/>
                  </a:lnTo>
                  <a:cubicBezTo>
                    <a:pt x="959" y="96"/>
                    <a:pt x="937" y="36"/>
                    <a:pt x="889" y="11"/>
                  </a:cubicBezTo>
                  <a:cubicBezTo>
                    <a:pt x="875" y="4"/>
                    <a:pt x="860" y="0"/>
                    <a:pt x="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9"/>
            <p:cNvSpPr/>
            <p:nvPr/>
          </p:nvSpPr>
          <p:spPr>
            <a:xfrm>
              <a:off x="856698" y="1105617"/>
              <a:ext cx="53576" cy="113095"/>
            </a:xfrm>
            <a:custGeom>
              <a:avLst/>
              <a:gdLst/>
              <a:ahLst/>
              <a:cxnLst/>
              <a:rect l="l" t="t" r="r" b="b"/>
              <a:pathLst>
                <a:path w="1343" h="2835" extrusionOk="0">
                  <a:moveTo>
                    <a:pt x="1231" y="0"/>
                  </a:moveTo>
                  <a:cubicBezTo>
                    <a:pt x="1188" y="0"/>
                    <a:pt x="1149" y="29"/>
                    <a:pt x="1137" y="73"/>
                  </a:cubicBezTo>
                  <a:cubicBezTo>
                    <a:pt x="878" y="987"/>
                    <a:pt x="505" y="1866"/>
                    <a:pt x="27" y="2686"/>
                  </a:cubicBezTo>
                  <a:cubicBezTo>
                    <a:pt x="0" y="2734"/>
                    <a:pt x="16" y="2794"/>
                    <a:pt x="63" y="2822"/>
                  </a:cubicBezTo>
                  <a:cubicBezTo>
                    <a:pt x="79" y="2830"/>
                    <a:pt x="96" y="2835"/>
                    <a:pt x="114" y="2835"/>
                  </a:cubicBezTo>
                  <a:cubicBezTo>
                    <a:pt x="147" y="2835"/>
                    <a:pt x="182" y="2818"/>
                    <a:pt x="199" y="2784"/>
                  </a:cubicBezTo>
                  <a:cubicBezTo>
                    <a:pt x="684" y="1950"/>
                    <a:pt x="1064" y="1056"/>
                    <a:pt x="1327" y="126"/>
                  </a:cubicBezTo>
                  <a:cubicBezTo>
                    <a:pt x="1342" y="74"/>
                    <a:pt x="1312" y="19"/>
                    <a:pt x="1259" y="4"/>
                  </a:cubicBezTo>
                  <a:cubicBezTo>
                    <a:pt x="1250" y="1"/>
                    <a:pt x="1240"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9"/>
            <p:cNvSpPr/>
            <p:nvPr/>
          </p:nvSpPr>
          <p:spPr>
            <a:xfrm>
              <a:off x="1210065" y="1397989"/>
              <a:ext cx="43044" cy="33869"/>
            </a:xfrm>
            <a:custGeom>
              <a:avLst/>
              <a:gdLst/>
              <a:ahLst/>
              <a:cxnLst/>
              <a:rect l="l" t="t" r="r" b="b"/>
              <a:pathLst>
                <a:path w="1079" h="849" extrusionOk="0">
                  <a:moveTo>
                    <a:pt x="966" y="1"/>
                  </a:moveTo>
                  <a:cubicBezTo>
                    <a:pt x="945" y="1"/>
                    <a:pt x="924" y="8"/>
                    <a:pt x="906" y="21"/>
                  </a:cubicBezTo>
                  <a:lnTo>
                    <a:pt x="52" y="669"/>
                  </a:lnTo>
                  <a:cubicBezTo>
                    <a:pt x="9" y="704"/>
                    <a:pt x="0" y="766"/>
                    <a:pt x="34" y="809"/>
                  </a:cubicBezTo>
                  <a:cubicBezTo>
                    <a:pt x="53" y="836"/>
                    <a:pt x="83" y="848"/>
                    <a:pt x="113" y="848"/>
                  </a:cubicBezTo>
                  <a:cubicBezTo>
                    <a:pt x="134" y="848"/>
                    <a:pt x="155" y="841"/>
                    <a:pt x="173" y="827"/>
                  </a:cubicBezTo>
                  <a:lnTo>
                    <a:pt x="1027" y="179"/>
                  </a:lnTo>
                  <a:cubicBezTo>
                    <a:pt x="1070" y="145"/>
                    <a:pt x="1078" y="83"/>
                    <a:pt x="1046" y="40"/>
                  </a:cubicBezTo>
                  <a:cubicBezTo>
                    <a:pt x="1026" y="14"/>
                    <a:pt x="996" y="1"/>
                    <a:pt x="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9"/>
            <p:cNvSpPr/>
            <p:nvPr/>
          </p:nvSpPr>
          <p:spPr>
            <a:xfrm>
              <a:off x="1207911" y="1401899"/>
              <a:ext cx="83734" cy="72804"/>
            </a:xfrm>
            <a:custGeom>
              <a:avLst/>
              <a:gdLst/>
              <a:ahLst/>
              <a:cxnLst/>
              <a:rect l="l" t="t" r="r" b="b"/>
              <a:pathLst>
                <a:path w="2099" h="1825" extrusionOk="0">
                  <a:moveTo>
                    <a:pt x="1987" y="1"/>
                  </a:moveTo>
                  <a:cubicBezTo>
                    <a:pt x="1965" y="1"/>
                    <a:pt x="1944" y="8"/>
                    <a:pt x="1926" y="22"/>
                  </a:cubicBezTo>
                  <a:cubicBezTo>
                    <a:pt x="1267" y="526"/>
                    <a:pt x="632" y="1075"/>
                    <a:pt x="41" y="1654"/>
                  </a:cubicBezTo>
                  <a:cubicBezTo>
                    <a:pt x="1" y="1692"/>
                    <a:pt x="1" y="1755"/>
                    <a:pt x="39" y="1795"/>
                  </a:cubicBezTo>
                  <a:cubicBezTo>
                    <a:pt x="59" y="1814"/>
                    <a:pt x="85" y="1824"/>
                    <a:pt x="110" y="1824"/>
                  </a:cubicBezTo>
                  <a:cubicBezTo>
                    <a:pt x="135" y="1824"/>
                    <a:pt x="160" y="1816"/>
                    <a:pt x="180" y="1797"/>
                  </a:cubicBezTo>
                  <a:cubicBezTo>
                    <a:pt x="765" y="1223"/>
                    <a:pt x="1393" y="680"/>
                    <a:pt x="2047" y="180"/>
                  </a:cubicBezTo>
                  <a:cubicBezTo>
                    <a:pt x="2090" y="145"/>
                    <a:pt x="2099" y="84"/>
                    <a:pt x="2065" y="40"/>
                  </a:cubicBezTo>
                  <a:cubicBezTo>
                    <a:pt x="2046" y="15"/>
                    <a:pt x="2016" y="1"/>
                    <a:pt x="1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9"/>
            <p:cNvSpPr/>
            <p:nvPr/>
          </p:nvSpPr>
          <p:spPr>
            <a:xfrm>
              <a:off x="817324" y="1056190"/>
              <a:ext cx="163081" cy="206563"/>
            </a:xfrm>
            <a:custGeom>
              <a:avLst/>
              <a:gdLst/>
              <a:ahLst/>
              <a:cxnLst/>
              <a:rect l="l" t="t" r="r" b="b"/>
              <a:pathLst>
                <a:path w="4088" h="5178" extrusionOk="0">
                  <a:moveTo>
                    <a:pt x="2446" y="1"/>
                  </a:moveTo>
                  <a:cubicBezTo>
                    <a:pt x="2408" y="1"/>
                    <a:pt x="2369" y="5"/>
                    <a:pt x="2329" y="15"/>
                  </a:cubicBezTo>
                  <a:cubicBezTo>
                    <a:pt x="2143" y="59"/>
                    <a:pt x="1974" y="198"/>
                    <a:pt x="1880" y="385"/>
                  </a:cubicBezTo>
                  <a:lnTo>
                    <a:pt x="12" y="4073"/>
                  </a:lnTo>
                  <a:cubicBezTo>
                    <a:pt x="1" y="4100"/>
                    <a:pt x="6" y="4136"/>
                    <a:pt x="32" y="4156"/>
                  </a:cubicBezTo>
                  <a:lnTo>
                    <a:pt x="1409" y="5178"/>
                  </a:lnTo>
                  <a:cubicBezTo>
                    <a:pt x="1409" y="5178"/>
                    <a:pt x="2419" y="3182"/>
                    <a:pt x="3118" y="1912"/>
                  </a:cubicBezTo>
                  <a:cubicBezTo>
                    <a:pt x="3390" y="1421"/>
                    <a:pt x="3750" y="1203"/>
                    <a:pt x="4088" y="1119"/>
                  </a:cubicBezTo>
                  <a:lnTo>
                    <a:pt x="2685" y="77"/>
                  </a:lnTo>
                  <a:cubicBezTo>
                    <a:pt x="2617" y="26"/>
                    <a:pt x="2535" y="1"/>
                    <a:pt x="244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9"/>
            <p:cNvSpPr/>
            <p:nvPr/>
          </p:nvSpPr>
          <p:spPr>
            <a:xfrm>
              <a:off x="1159960" y="1325903"/>
              <a:ext cx="181351" cy="186817"/>
            </a:xfrm>
            <a:custGeom>
              <a:avLst/>
              <a:gdLst/>
              <a:ahLst/>
              <a:cxnLst/>
              <a:rect l="l" t="t" r="r" b="b"/>
              <a:pathLst>
                <a:path w="4546" h="4683" extrusionOk="0">
                  <a:moveTo>
                    <a:pt x="3093" y="1"/>
                  </a:moveTo>
                  <a:lnTo>
                    <a:pt x="3093" y="1"/>
                  </a:lnTo>
                  <a:cubicBezTo>
                    <a:pt x="3119" y="358"/>
                    <a:pt x="3019" y="776"/>
                    <a:pt x="2615" y="1189"/>
                  </a:cubicBezTo>
                  <a:cubicBezTo>
                    <a:pt x="1665" y="2165"/>
                    <a:pt x="175" y="3586"/>
                    <a:pt x="1" y="3752"/>
                  </a:cubicBezTo>
                  <a:lnTo>
                    <a:pt x="1237" y="4670"/>
                  </a:lnTo>
                  <a:cubicBezTo>
                    <a:pt x="1249" y="4679"/>
                    <a:pt x="1262" y="4683"/>
                    <a:pt x="1275" y="4683"/>
                  </a:cubicBezTo>
                  <a:cubicBezTo>
                    <a:pt x="1293" y="4683"/>
                    <a:pt x="1310" y="4676"/>
                    <a:pt x="1323" y="4665"/>
                  </a:cubicBezTo>
                  <a:lnTo>
                    <a:pt x="4309" y="1810"/>
                  </a:lnTo>
                  <a:cubicBezTo>
                    <a:pt x="4462" y="1664"/>
                    <a:pt x="4546" y="1463"/>
                    <a:pt x="4534" y="1273"/>
                  </a:cubicBezTo>
                  <a:cubicBezTo>
                    <a:pt x="4525" y="1137"/>
                    <a:pt x="4471" y="1024"/>
                    <a:pt x="4375" y="952"/>
                  </a:cubicBezTo>
                  <a:lnTo>
                    <a:pt x="3093"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9"/>
            <p:cNvSpPr/>
            <p:nvPr/>
          </p:nvSpPr>
          <p:spPr>
            <a:xfrm>
              <a:off x="803042" y="1044462"/>
              <a:ext cx="337650" cy="333621"/>
            </a:xfrm>
            <a:custGeom>
              <a:avLst/>
              <a:gdLst/>
              <a:ahLst/>
              <a:cxnLst/>
              <a:rect l="l" t="t" r="r" b="b"/>
              <a:pathLst>
                <a:path w="8464" h="8363" extrusionOk="0">
                  <a:moveTo>
                    <a:pt x="2804" y="0"/>
                  </a:moveTo>
                  <a:cubicBezTo>
                    <a:pt x="2744" y="0"/>
                    <a:pt x="2682" y="7"/>
                    <a:pt x="2620" y="22"/>
                  </a:cubicBezTo>
                  <a:cubicBezTo>
                    <a:pt x="2350" y="85"/>
                    <a:pt x="2108" y="282"/>
                    <a:pt x="1974" y="547"/>
                  </a:cubicBezTo>
                  <a:lnTo>
                    <a:pt x="44" y="4355"/>
                  </a:lnTo>
                  <a:cubicBezTo>
                    <a:pt x="1" y="4440"/>
                    <a:pt x="25" y="4545"/>
                    <a:pt x="103" y="4603"/>
                  </a:cubicBezTo>
                  <a:lnTo>
                    <a:pt x="5110" y="8323"/>
                  </a:lnTo>
                  <a:cubicBezTo>
                    <a:pt x="5146" y="8349"/>
                    <a:pt x="5187" y="8362"/>
                    <a:pt x="5229" y="8362"/>
                  </a:cubicBezTo>
                  <a:cubicBezTo>
                    <a:pt x="5290" y="8362"/>
                    <a:pt x="5350" y="8335"/>
                    <a:pt x="5388" y="8282"/>
                  </a:cubicBezTo>
                  <a:cubicBezTo>
                    <a:pt x="5454" y="8194"/>
                    <a:pt x="5435" y="8071"/>
                    <a:pt x="5347" y="8004"/>
                  </a:cubicBezTo>
                  <a:lnTo>
                    <a:pt x="475" y="4384"/>
                  </a:lnTo>
                  <a:lnTo>
                    <a:pt x="2328" y="726"/>
                  </a:lnTo>
                  <a:cubicBezTo>
                    <a:pt x="2409" y="564"/>
                    <a:pt x="2553" y="445"/>
                    <a:pt x="2711" y="408"/>
                  </a:cubicBezTo>
                  <a:cubicBezTo>
                    <a:pt x="2738" y="402"/>
                    <a:pt x="2770" y="397"/>
                    <a:pt x="2805" y="397"/>
                  </a:cubicBezTo>
                  <a:cubicBezTo>
                    <a:pt x="2861" y="397"/>
                    <a:pt x="2923" y="410"/>
                    <a:pt x="2979" y="452"/>
                  </a:cubicBezTo>
                  <a:lnTo>
                    <a:pt x="8119" y="4271"/>
                  </a:lnTo>
                  <a:cubicBezTo>
                    <a:pt x="8155" y="4297"/>
                    <a:pt x="8197" y="4310"/>
                    <a:pt x="8239" y="4310"/>
                  </a:cubicBezTo>
                  <a:cubicBezTo>
                    <a:pt x="8299" y="4310"/>
                    <a:pt x="8359" y="4283"/>
                    <a:pt x="8397" y="4230"/>
                  </a:cubicBezTo>
                  <a:cubicBezTo>
                    <a:pt x="8464" y="4141"/>
                    <a:pt x="8445" y="4018"/>
                    <a:pt x="8356" y="3952"/>
                  </a:cubicBezTo>
                  <a:lnTo>
                    <a:pt x="3215" y="134"/>
                  </a:lnTo>
                  <a:cubicBezTo>
                    <a:pt x="3097" y="45"/>
                    <a:pt x="2955" y="0"/>
                    <a:pt x="2804"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9"/>
            <p:cNvSpPr/>
            <p:nvPr/>
          </p:nvSpPr>
          <p:spPr>
            <a:xfrm>
              <a:off x="1218882" y="799163"/>
              <a:ext cx="275178" cy="488683"/>
            </a:xfrm>
            <a:custGeom>
              <a:avLst/>
              <a:gdLst/>
              <a:ahLst/>
              <a:cxnLst/>
              <a:rect l="l" t="t" r="r" b="b"/>
              <a:pathLst>
                <a:path w="6898" h="12250" extrusionOk="0">
                  <a:moveTo>
                    <a:pt x="5290" y="1"/>
                  </a:moveTo>
                  <a:cubicBezTo>
                    <a:pt x="5230" y="1"/>
                    <a:pt x="5170" y="28"/>
                    <a:pt x="5131" y="80"/>
                  </a:cubicBezTo>
                  <a:cubicBezTo>
                    <a:pt x="5065" y="169"/>
                    <a:pt x="5083" y="292"/>
                    <a:pt x="5172" y="358"/>
                  </a:cubicBezTo>
                  <a:cubicBezTo>
                    <a:pt x="6046" y="1008"/>
                    <a:pt x="6493" y="1618"/>
                    <a:pt x="6461" y="2122"/>
                  </a:cubicBezTo>
                  <a:cubicBezTo>
                    <a:pt x="6436" y="2518"/>
                    <a:pt x="6114" y="2781"/>
                    <a:pt x="5846" y="2933"/>
                  </a:cubicBezTo>
                  <a:cubicBezTo>
                    <a:pt x="4981" y="3423"/>
                    <a:pt x="4182" y="3414"/>
                    <a:pt x="4190" y="3422"/>
                  </a:cubicBezTo>
                  <a:lnTo>
                    <a:pt x="4189" y="3422"/>
                  </a:lnTo>
                  <a:cubicBezTo>
                    <a:pt x="4111" y="3422"/>
                    <a:pt x="4041" y="3468"/>
                    <a:pt x="4009" y="3537"/>
                  </a:cubicBezTo>
                  <a:lnTo>
                    <a:pt x="48" y="11967"/>
                  </a:lnTo>
                  <a:cubicBezTo>
                    <a:pt x="0" y="12067"/>
                    <a:pt x="45" y="12185"/>
                    <a:pt x="143" y="12231"/>
                  </a:cubicBezTo>
                  <a:cubicBezTo>
                    <a:pt x="171" y="12243"/>
                    <a:pt x="198" y="12249"/>
                    <a:pt x="227" y="12249"/>
                  </a:cubicBezTo>
                  <a:cubicBezTo>
                    <a:pt x="303" y="12249"/>
                    <a:pt x="373" y="12207"/>
                    <a:pt x="409" y="12134"/>
                  </a:cubicBezTo>
                  <a:lnTo>
                    <a:pt x="4318" y="3814"/>
                  </a:lnTo>
                  <a:cubicBezTo>
                    <a:pt x="4598" y="3796"/>
                    <a:pt x="5289" y="3705"/>
                    <a:pt x="6044" y="3277"/>
                  </a:cubicBezTo>
                  <a:cubicBezTo>
                    <a:pt x="6550" y="2991"/>
                    <a:pt x="6831" y="2600"/>
                    <a:pt x="6858" y="2145"/>
                  </a:cubicBezTo>
                  <a:cubicBezTo>
                    <a:pt x="6898" y="1492"/>
                    <a:pt x="6411" y="782"/>
                    <a:pt x="5409" y="39"/>
                  </a:cubicBezTo>
                  <a:cubicBezTo>
                    <a:pt x="5373" y="13"/>
                    <a:pt x="5332" y="1"/>
                    <a:pt x="5290"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9"/>
            <p:cNvSpPr/>
            <p:nvPr/>
          </p:nvSpPr>
          <p:spPr>
            <a:xfrm>
              <a:off x="1002624" y="1200561"/>
              <a:ext cx="350815" cy="325882"/>
            </a:xfrm>
            <a:custGeom>
              <a:avLst/>
              <a:gdLst/>
              <a:ahLst/>
              <a:cxnLst/>
              <a:rect l="l" t="t" r="r" b="b"/>
              <a:pathLst>
                <a:path w="8794" h="8169" extrusionOk="0">
                  <a:moveTo>
                    <a:pt x="3238" y="0"/>
                  </a:moveTo>
                  <a:cubicBezTo>
                    <a:pt x="3177" y="0"/>
                    <a:pt x="3117" y="27"/>
                    <a:pt x="3078" y="80"/>
                  </a:cubicBezTo>
                  <a:cubicBezTo>
                    <a:pt x="3012" y="168"/>
                    <a:pt x="3031" y="291"/>
                    <a:pt x="3120" y="358"/>
                  </a:cubicBezTo>
                  <a:lnTo>
                    <a:pt x="8259" y="4175"/>
                  </a:lnTo>
                  <a:cubicBezTo>
                    <a:pt x="8351" y="4243"/>
                    <a:pt x="8374" y="4345"/>
                    <a:pt x="8379" y="4419"/>
                  </a:cubicBezTo>
                  <a:cubicBezTo>
                    <a:pt x="8389" y="4581"/>
                    <a:pt x="8316" y="4752"/>
                    <a:pt x="8184" y="4879"/>
                  </a:cubicBezTo>
                  <a:lnTo>
                    <a:pt x="5217" y="7711"/>
                  </a:lnTo>
                  <a:lnTo>
                    <a:pt x="344" y="4091"/>
                  </a:lnTo>
                  <a:cubicBezTo>
                    <a:pt x="309" y="4065"/>
                    <a:pt x="267" y="4052"/>
                    <a:pt x="226" y="4052"/>
                  </a:cubicBezTo>
                  <a:cubicBezTo>
                    <a:pt x="166" y="4052"/>
                    <a:pt x="106" y="4080"/>
                    <a:pt x="67" y="4132"/>
                  </a:cubicBezTo>
                  <a:cubicBezTo>
                    <a:pt x="1" y="4221"/>
                    <a:pt x="20" y="4344"/>
                    <a:pt x="107" y="4410"/>
                  </a:cubicBezTo>
                  <a:lnTo>
                    <a:pt x="5115" y="8129"/>
                  </a:lnTo>
                  <a:cubicBezTo>
                    <a:pt x="5151" y="8155"/>
                    <a:pt x="5191" y="8169"/>
                    <a:pt x="5234" y="8169"/>
                  </a:cubicBezTo>
                  <a:cubicBezTo>
                    <a:pt x="5284" y="8169"/>
                    <a:pt x="5332" y="8150"/>
                    <a:pt x="5373" y="8115"/>
                  </a:cubicBezTo>
                  <a:lnTo>
                    <a:pt x="8461" y="5166"/>
                  </a:lnTo>
                  <a:cubicBezTo>
                    <a:pt x="8675" y="4961"/>
                    <a:pt x="8794" y="4673"/>
                    <a:pt x="8777" y="4395"/>
                  </a:cubicBezTo>
                  <a:cubicBezTo>
                    <a:pt x="8762" y="4171"/>
                    <a:pt x="8662" y="3981"/>
                    <a:pt x="8496" y="3858"/>
                  </a:cubicBezTo>
                  <a:lnTo>
                    <a:pt x="3356" y="39"/>
                  </a:lnTo>
                  <a:cubicBezTo>
                    <a:pt x="3321" y="13"/>
                    <a:pt x="3279" y="0"/>
                    <a:pt x="3238"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9"/>
            <p:cNvSpPr/>
            <p:nvPr/>
          </p:nvSpPr>
          <p:spPr>
            <a:xfrm>
              <a:off x="1026680" y="766491"/>
              <a:ext cx="412129" cy="378460"/>
            </a:xfrm>
            <a:custGeom>
              <a:avLst/>
              <a:gdLst/>
              <a:ahLst/>
              <a:cxnLst/>
              <a:rect l="l" t="t" r="r" b="b"/>
              <a:pathLst>
                <a:path w="10331" h="9487" extrusionOk="0">
                  <a:moveTo>
                    <a:pt x="8249" y="0"/>
                  </a:moveTo>
                  <a:cubicBezTo>
                    <a:pt x="8084" y="0"/>
                    <a:pt x="7930" y="26"/>
                    <a:pt x="7787" y="79"/>
                  </a:cubicBezTo>
                  <a:cubicBezTo>
                    <a:pt x="7360" y="237"/>
                    <a:pt x="7068" y="620"/>
                    <a:pt x="6939" y="1187"/>
                  </a:cubicBezTo>
                  <a:cubicBezTo>
                    <a:pt x="6748" y="2032"/>
                    <a:pt x="6863" y="2720"/>
                    <a:pt x="6925" y="2994"/>
                  </a:cubicBezTo>
                  <a:lnTo>
                    <a:pt x="88" y="9140"/>
                  </a:lnTo>
                  <a:cubicBezTo>
                    <a:pt x="7" y="9214"/>
                    <a:pt x="1" y="9338"/>
                    <a:pt x="75" y="9420"/>
                  </a:cubicBezTo>
                  <a:cubicBezTo>
                    <a:pt x="114" y="9463"/>
                    <a:pt x="167" y="9486"/>
                    <a:pt x="222" y="9486"/>
                  </a:cubicBezTo>
                  <a:cubicBezTo>
                    <a:pt x="269" y="9486"/>
                    <a:pt x="317" y="9470"/>
                    <a:pt x="355" y="9436"/>
                  </a:cubicBezTo>
                  <a:lnTo>
                    <a:pt x="7280" y="3209"/>
                  </a:lnTo>
                  <a:cubicBezTo>
                    <a:pt x="7338" y="3157"/>
                    <a:pt x="7359" y="3076"/>
                    <a:pt x="7337" y="3002"/>
                  </a:cubicBezTo>
                  <a:cubicBezTo>
                    <a:pt x="7334" y="2994"/>
                    <a:pt x="7107" y="2242"/>
                    <a:pt x="7327" y="1274"/>
                  </a:cubicBezTo>
                  <a:cubicBezTo>
                    <a:pt x="7395" y="976"/>
                    <a:pt x="7553" y="590"/>
                    <a:pt x="7925" y="452"/>
                  </a:cubicBezTo>
                  <a:cubicBezTo>
                    <a:pt x="8022" y="416"/>
                    <a:pt x="8131" y="398"/>
                    <a:pt x="8249" y="398"/>
                  </a:cubicBezTo>
                  <a:cubicBezTo>
                    <a:pt x="8700" y="398"/>
                    <a:pt x="9293" y="661"/>
                    <a:pt x="9987" y="1177"/>
                  </a:cubicBezTo>
                  <a:cubicBezTo>
                    <a:pt x="10022" y="1203"/>
                    <a:pt x="10064" y="1216"/>
                    <a:pt x="10106" y="1216"/>
                  </a:cubicBezTo>
                  <a:cubicBezTo>
                    <a:pt x="10167" y="1216"/>
                    <a:pt x="10226" y="1189"/>
                    <a:pt x="10264" y="1136"/>
                  </a:cubicBezTo>
                  <a:cubicBezTo>
                    <a:pt x="10331" y="1048"/>
                    <a:pt x="10312" y="925"/>
                    <a:pt x="10223" y="858"/>
                  </a:cubicBezTo>
                  <a:cubicBezTo>
                    <a:pt x="9455" y="287"/>
                    <a:pt x="8793" y="0"/>
                    <a:pt x="8249"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9"/>
            <p:cNvSpPr/>
            <p:nvPr/>
          </p:nvSpPr>
          <p:spPr>
            <a:xfrm>
              <a:off x="780822" y="1213805"/>
              <a:ext cx="439575" cy="342557"/>
            </a:xfrm>
            <a:custGeom>
              <a:avLst/>
              <a:gdLst/>
              <a:ahLst/>
              <a:cxnLst/>
              <a:rect l="l" t="t" r="r" b="b"/>
              <a:pathLst>
                <a:path w="11019" h="8587" extrusionOk="0">
                  <a:moveTo>
                    <a:pt x="779" y="1"/>
                  </a:moveTo>
                  <a:cubicBezTo>
                    <a:pt x="719" y="1"/>
                    <a:pt x="658" y="28"/>
                    <a:pt x="619" y="80"/>
                  </a:cubicBezTo>
                  <a:lnTo>
                    <a:pt x="65" y="828"/>
                  </a:lnTo>
                  <a:cubicBezTo>
                    <a:pt x="0" y="916"/>
                    <a:pt x="18" y="1039"/>
                    <a:pt x="106" y="1106"/>
                  </a:cubicBezTo>
                  <a:lnTo>
                    <a:pt x="10127" y="8547"/>
                  </a:lnTo>
                  <a:cubicBezTo>
                    <a:pt x="10160" y="8574"/>
                    <a:pt x="10203" y="8586"/>
                    <a:pt x="10245" y="8586"/>
                  </a:cubicBezTo>
                  <a:cubicBezTo>
                    <a:pt x="10254" y="8586"/>
                    <a:pt x="10265" y="8585"/>
                    <a:pt x="10273" y="8584"/>
                  </a:cubicBezTo>
                  <a:cubicBezTo>
                    <a:pt x="10326" y="8576"/>
                    <a:pt x="10371" y="8547"/>
                    <a:pt x="10403" y="8505"/>
                  </a:cubicBezTo>
                  <a:lnTo>
                    <a:pt x="10953" y="7755"/>
                  </a:lnTo>
                  <a:cubicBezTo>
                    <a:pt x="11018" y="7665"/>
                    <a:pt x="10999" y="7542"/>
                    <a:pt x="10911" y="7478"/>
                  </a:cubicBezTo>
                  <a:cubicBezTo>
                    <a:pt x="10876" y="7451"/>
                    <a:pt x="10834" y="7439"/>
                    <a:pt x="10793" y="7439"/>
                  </a:cubicBezTo>
                  <a:cubicBezTo>
                    <a:pt x="10732" y="7439"/>
                    <a:pt x="10672" y="7467"/>
                    <a:pt x="10633" y="7520"/>
                  </a:cubicBezTo>
                  <a:lnTo>
                    <a:pt x="10202" y="8109"/>
                  </a:lnTo>
                  <a:lnTo>
                    <a:pt x="501" y="905"/>
                  </a:lnTo>
                  <a:lnTo>
                    <a:pt x="938" y="317"/>
                  </a:lnTo>
                  <a:cubicBezTo>
                    <a:pt x="1003" y="229"/>
                    <a:pt x="985" y="106"/>
                    <a:pt x="897" y="39"/>
                  </a:cubicBezTo>
                  <a:cubicBezTo>
                    <a:pt x="862" y="13"/>
                    <a:pt x="820" y="1"/>
                    <a:pt x="779"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764672E9-8F00-41FB-BAB9-C861C469277F}"/>
              </a:ext>
            </a:extLst>
          </p:cNvPr>
          <p:cNvSpPr/>
          <p:nvPr/>
        </p:nvSpPr>
        <p:spPr>
          <a:xfrm flipH="1">
            <a:off x="504475" y="561647"/>
            <a:ext cx="128226" cy="40307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7" name="Google Shape;1967;p29"/>
          <p:cNvSpPr txBox="1">
            <a:spLocks noGrp="1"/>
          </p:cNvSpPr>
          <p:nvPr>
            <p:ph type="ctrTitle"/>
          </p:nvPr>
        </p:nvSpPr>
        <p:spPr>
          <a:xfrm rot="21594080">
            <a:off x="260985" y="1414608"/>
            <a:ext cx="8620262" cy="2321670"/>
          </a:xfrm>
          <a:prstGeom prst="rect">
            <a:avLst/>
          </a:prstGeom>
        </p:spPr>
        <p:txBody>
          <a:bodyPr spcFirstLastPara="1" wrap="square" lIns="91425" tIns="91425" rIns="91425" bIns="91425" anchor="ctr" anchorCtr="0">
            <a:noAutofit/>
          </a:bodyPr>
          <a:lstStyle/>
          <a:p>
            <a:pPr marL="0" lvl="0" indent="0" algn="ctr" rtl="0">
              <a:lnSpc>
                <a:spcPct val="130000"/>
              </a:lnSpc>
              <a:spcBef>
                <a:spcPts val="0"/>
              </a:spcBef>
              <a:spcAft>
                <a:spcPts val="0"/>
              </a:spcAft>
              <a:buNone/>
            </a:pPr>
            <a:r>
              <a:rPr lang="en" sz="4500" dirty="0" smtClean="0">
                <a:solidFill>
                  <a:schemeClr val="tx2"/>
                </a:solidFill>
                <a:latin typeface="+mj-lt"/>
              </a:rPr>
              <a:t>BÀI 8: CÁCH MẠNG CÔNG NGHIỆP THỜI KÌ CẬN ĐẠI</a:t>
            </a:r>
            <a:endParaRPr sz="4500" dirty="0">
              <a:solidFill>
                <a:schemeClr val="tx2"/>
              </a:solidFill>
              <a:latin typeface="+mj-lt"/>
              <a:sym typeface="Nanum Pen Script"/>
            </a:endParaRPr>
          </a:p>
        </p:txBody>
      </p:sp>
    </p:spTree>
    <p:extLst>
      <p:ext uri="{BB962C8B-B14F-4D97-AF65-F5344CB8AC3E}">
        <p14:creationId xmlns:p14="http://schemas.microsoft.com/office/powerpoint/2010/main" val="238023517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67"/>
                                        </p:tgtEl>
                                        <p:attrNameLst>
                                          <p:attrName>style.visibility</p:attrName>
                                        </p:attrNameLst>
                                      </p:cBhvr>
                                      <p:to>
                                        <p:strVal val="visible"/>
                                      </p:to>
                                    </p:set>
                                    <p:animEffect transition="in" filter="circle(in)">
                                      <p:cBhvr>
                                        <p:cTn id="7" dur="500"/>
                                        <p:tgtEl>
                                          <p:spTgt spid="1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5"/>
        <p:cNvGrpSpPr/>
        <p:nvPr/>
      </p:nvGrpSpPr>
      <p:grpSpPr>
        <a:xfrm>
          <a:off x="0" y="0"/>
          <a:ext cx="0" cy="0"/>
          <a:chOff x="0" y="0"/>
          <a:chExt cx="0" cy="0"/>
        </a:xfrm>
      </p:grpSpPr>
      <p:sp>
        <p:nvSpPr>
          <p:cNvPr id="2" name="Rectangle 1"/>
          <p:cNvSpPr/>
          <p:nvPr/>
        </p:nvSpPr>
        <p:spPr>
          <a:xfrm>
            <a:off x="8461367" y="1619713"/>
            <a:ext cx="335536" cy="272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5" name="Rectangle 2264">
            <a:extLst>
              <a:ext uri="{FF2B5EF4-FFF2-40B4-BE49-F238E27FC236}">
                <a16:creationId xmlns:a16="http://schemas.microsoft.com/office/drawing/2014/main" id="{F54A4554-8568-4E1E-8E4C-DA5712C13892}"/>
              </a:ext>
            </a:extLst>
          </p:cNvPr>
          <p:cNvSpPr/>
          <p:nvPr/>
        </p:nvSpPr>
        <p:spPr>
          <a:xfrm>
            <a:off x="878039" y="192094"/>
            <a:ext cx="466942" cy="211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86" name="Google Shape;2186;p31"/>
          <p:cNvGrpSpPr/>
          <p:nvPr/>
        </p:nvGrpSpPr>
        <p:grpSpPr>
          <a:xfrm>
            <a:off x="666966" y="227612"/>
            <a:ext cx="713278" cy="837344"/>
            <a:chOff x="780782" y="766491"/>
            <a:chExt cx="713278" cy="837344"/>
          </a:xfrm>
        </p:grpSpPr>
        <p:sp>
          <p:nvSpPr>
            <p:cNvPr id="2187" name="Google Shape;2187;p31"/>
            <p:cNvSpPr/>
            <p:nvPr/>
          </p:nvSpPr>
          <p:spPr>
            <a:xfrm>
              <a:off x="780782" y="813923"/>
              <a:ext cx="713198" cy="789911"/>
            </a:xfrm>
            <a:custGeom>
              <a:avLst/>
              <a:gdLst/>
              <a:ahLst/>
              <a:cxnLst/>
              <a:rect l="l" t="t" r="r" b="b"/>
              <a:pathLst>
                <a:path w="17878" h="19801" extrusionOk="0">
                  <a:moveTo>
                    <a:pt x="14416" y="398"/>
                  </a:moveTo>
                  <a:cubicBezTo>
                    <a:pt x="14868" y="398"/>
                    <a:pt x="15458" y="662"/>
                    <a:pt x="16152" y="1178"/>
                  </a:cubicBezTo>
                  <a:cubicBezTo>
                    <a:pt x="17027" y="1827"/>
                    <a:pt x="17473" y="2438"/>
                    <a:pt x="17443" y="2942"/>
                  </a:cubicBezTo>
                  <a:cubicBezTo>
                    <a:pt x="17419" y="3338"/>
                    <a:pt x="17096" y="3601"/>
                    <a:pt x="16828" y="3752"/>
                  </a:cubicBezTo>
                  <a:cubicBezTo>
                    <a:pt x="15975" y="4236"/>
                    <a:pt x="15198" y="4242"/>
                    <a:pt x="15172" y="4242"/>
                  </a:cubicBezTo>
                  <a:lnTo>
                    <a:pt x="15170" y="4242"/>
                  </a:lnTo>
                  <a:cubicBezTo>
                    <a:pt x="15093" y="4242"/>
                    <a:pt x="15022" y="4287"/>
                    <a:pt x="14989" y="4356"/>
                  </a:cubicBezTo>
                  <a:lnTo>
                    <a:pt x="11133" y="12566"/>
                  </a:lnTo>
                  <a:lnTo>
                    <a:pt x="8915" y="10920"/>
                  </a:lnTo>
                  <a:lnTo>
                    <a:pt x="6699" y="9274"/>
                  </a:lnTo>
                  <a:lnTo>
                    <a:pt x="13444" y="3210"/>
                  </a:lnTo>
                  <a:cubicBezTo>
                    <a:pt x="13502" y="3159"/>
                    <a:pt x="13524" y="3078"/>
                    <a:pt x="13501" y="3003"/>
                  </a:cubicBezTo>
                  <a:cubicBezTo>
                    <a:pt x="13498" y="2994"/>
                    <a:pt x="13271" y="2250"/>
                    <a:pt x="13492" y="1274"/>
                  </a:cubicBezTo>
                  <a:cubicBezTo>
                    <a:pt x="13559" y="977"/>
                    <a:pt x="13718" y="590"/>
                    <a:pt x="14091" y="452"/>
                  </a:cubicBezTo>
                  <a:cubicBezTo>
                    <a:pt x="14189" y="416"/>
                    <a:pt x="14298" y="398"/>
                    <a:pt x="14416" y="398"/>
                  </a:cubicBezTo>
                  <a:close/>
                  <a:moveTo>
                    <a:pt x="14413" y="1"/>
                  </a:moveTo>
                  <a:cubicBezTo>
                    <a:pt x="14248" y="1"/>
                    <a:pt x="14094" y="27"/>
                    <a:pt x="13951" y="80"/>
                  </a:cubicBezTo>
                  <a:cubicBezTo>
                    <a:pt x="13524" y="238"/>
                    <a:pt x="13231" y="621"/>
                    <a:pt x="13103" y="1186"/>
                  </a:cubicBezTo>
                  <a:cubicBezTo>
                    <a:pt x="12912" y="2032"/>
                    <a:pt x="13026" y="2721"/>
                    <a:pt x="13089" y="2994"/>
                  </a:cubicBezTo>
                  <a:lnTo>
                    <a:pt x="6373" y="9032"/>
                  </a:lnTo>
                  <a:lnTo>
                    <a:pt x="3776" y="7101"/>
                  </a:lnTo>
                  <a:cubicBezTo>
                    <a:pt x="3656" y="7013"/>
                    <a:pt x="3514" y="6968"/>
                    <a:pt x="3363" y="6968"/>
                  </a:cubicBezTo>
                  <a:cubicBezTo>
                    <a:pt x="3303" y="6968"/>
                    <a:pt x="3241" y="6975"/>
                    <a:pt x="3179" y="6990"/>
                  </a:cubicBezTo>
                  <a:cubicBezTo>
                    <a:pt x="2909" y="7054"/>
                    <a:pt x="2667" y="7251"/>
                    <a:pt x="2534" y="7516"/>
                  </a:cubicBezTo>
                  <a:lnTo>
                    <a:pt x="610" y="11310"/>
                  </a:lnTo>
                  <a:lnTo>
                    <a:pt x="66" y="12042"/>
                  </a:lnTo>
                  <a:cubicBezTo>
                    <a:pt x="0" y="12131"/>
                    <a:pt x="19" y="12254"/>
                    <a:pt x="107" y="12320"/>
                  </a:cubicBezTo>
                  <a:lnTo>
                    <a:pt x="10128" y="19762"/>
                  </a:lnTo>
                  <a:cubicBezTo>
                    <a:pt x="10161" y="19787"/>
                    <a:pt x="10204" y="19801"/>
                    <a:pt x="10246" y="19801"/>
                  </a:cubicBezTo>
                  <a:cubicBezTo>
                    <a:pt x="10256" y="19801"/>
                    <a:pt x="10266" y="19800"/>
                    <a:pt x="10276" y="19799"/>
                  </a:cubicBezTo>
                  <a:cubicBezTo>
                    <a:pt x="10329" y="19790"/>
                    <a:pt x="10375" y="19763"/>
                    <a:pt x="10407" y="19720"/>
                  </a:cubicBezTo>
                  <a:lnTo>
                    <a:pt x="10946" y="18983"/>
                  </a:lnTo>
                  <a:lnTo>
                    <a:pt x="14019" y="16047"/>
                  </a:lnTo>
                  <a:cubicBezTo>
                    <a:pt x="14235" y="15842"/>
                    <a:pt x="14352" y="15555"/>
                    <a:pt x="14335" y="15277"/>
                  </a:cubicBezTo>
                  <a:cubicBezTo>
                    <a:pt x="14321" y="15053"/>
                    <a:pt x="14222" y="14862"/>
                    <a:pt x="14056" y="14739"/>
                  </a:cubicBezTo>
                  <a:lnTo>
                    <a:pt x="11457" y="12809"/>
                  </a:lnTo>
                  <a:lnTo>
                    <a:pt x="15297" y="4635"/>
                  </a:lnTo>
                  <a:cubicBezTo>
                    <a:pt x="15577" y="4616"/>
                    <a:pt x="16267" y="4527"/>
                    <a:pt x="17023" y="4099"/>
                  </a:cubicBezTo>
                  <a:cubicBezTo>
                    <a:pt x="17528" y="3811"/>
                    <a:pt x="17809" y="3421"/>
                    <a:pt x="17838" y="2967"/>
                  </a:cubicBezTo>
                  <a:cubicBezTo>
                    <a:pt x="17878" y="2312"/>
                    <a:pt x="17390" y="1604"/>
                    <a:pt x="16387" y="859"/>
                  </a:cubicBezTo>
                  <a:cubicBezTo>
                    <a:pt x="15618" y="288"/>
                    <a:pt x="14957" y="1"/>
                    <a:pt x="14413"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1"/>
            <p:cNvSpPr/>
            <p:nvPr/>
          </p:nvSpPr>
          <p:spPr>
            <a:xfrm>
              <a:off x="817244" y="1056190"/>
              <a:ext cx="524068" cy="456490"/>
            </a:xfrm>
            <a:custGeom>
              <a:avLst/>
              <a:gdLst/>
              <a:ahLst/>
              <a:cxnLst/>
              <a:rect l="l" t="t" r="r" b="b"/>
              <a:pathLst>
                <a:path w="13137" h="11443" extrusionOk="0">
                  <a:moveTo>
                    <a:pt x="2266" y="1279"/>
                  </a:moveTo>
                  <a:lnTo>
                    <a:pt x="2230" y="1326"/>
                  </a:lnTo>
                  <a:lnTo>
                    <a:pt x="2236" y="1343"/>
                  </a:lnTo>
                  <a:cubicBezTo>
                    <a:pt x="1973" y="2266"/>
                    <a:pt x="1595" y="3156"/>
                    <a:pt x="1114" y="3983"/>
                  </a:cubicBezTo>
                  <a:lnTo>
                    <a:pt x="1088" y="3967"/>
                  </a:lnTo>
                  <a:cubicBezTo>
                    <a:pt x="1569" y="3138"/>
                    <a:pt x="1946" y="2257"/>
                    <a:pt x="2226" y="1322"/>
                  </a:cubicBezTo>
                  <a:lnTo>
                    <a:pt x="2266" y="1279"/>
                  </a:lnTo>
                  <a:close/>
                  <a:moveTo>
                    <a:pt x="2872" y="2638"/>
                  </a:moveTo>
                  <a:lnTo>
                    <a:pt x="2836" y="2685"/>
                  </a:lnTo>
                  <a:lnTo>
                    <a:pt x="2838" y="2704"/>
                  </a:lnTo>
                  <a:lnTo>
                    <a:pt x="2110" y="4188"/>
                  </a:lnTo>
                  <a:lnTo>
                    <a:pt x="2083" y="4177"/>
                  </a:lnTo>
                  <a:lnTo>
                    <a:pt x="2835" y="2683"/>
                  </a:lnTo>
                  <a:lnTo>
                    <a:pt x="2872" y="2638"/>
                  </a:lnTo>
                  <a:close/>
                  <a:moveTo>
                    <a:pt x="5532" y="5646"/>
                  </a:moveTo>
                  <a:lnTo>
                    <a:pt x="5496" y="5693"/>
                  </a:lnTo>
                  <a:lnTo>
                    <a:pt x="5499" y="5711"/>
                  </a:lnTo>
                  <a:lnTo>
                    <a:pt x="5116" y="6505"/>
                  </a:lnTo>
                  <a:lnTo>
                    <a:pt x="5089" y="6489"/>
                  </a:lnTo>
                  <a:lnTo>
                    <a:pt x="5495" y="5690"/>
                  </a:lnTo>
                  <a:lnTo>
                    <a:pt x="5532" y="5646"/>
                  </a:lnTo>
                  <a:close/>
                  <a:moveTo>
                    <a:pt x="6894" y="5530"/>
                  </a:moveTo>
                  <a:lnTo>
                    <a:pt x="6861" y="5606"/>
                  </a:lnTo>
                  <a:lnTo>
                    <a:pt x="5803" y="7141"/>
                  </a:lnTo>
                  <a:lnTo>
                    <a:pt x="5777" y="7122"/>
                  </a:lnTo>
                  <a:lnTo>
                    <a:pt x="6833" y="5590"/>
                  </a:lnTo>
                  <a:cubicBezTo>
                    <a:pt x="6837" y="5585"/>
                    <a:pt x="6842" y="5583"/>
                    <a:pt x="6849" y="5583"/>
                  </a:cubicBezTo>
                  <a:cubicBezTo>
                    <a:pt x="6852" y="5583"/>
                    <a:pt x="6855" y="5583"/>
                    <a:pt x="6858" y="5584"/>
                  </a:cubicBezTo>
                  <a:lnTo>
                    <a:pt x="6894" y="5530"/>
                  </a:lnTo>
                  <a:close/>
                  <a:moveTo>
                    <a:pt x="8058" y="7517"/>
                  </a:moveTo>
                  <a:cubicBezTo>
                    <a:pt x="8062" y="7517"/>
                    <a:pt x="8066" y="7518"/>
                    <a:pt x="8069" y="7520"/>
                  </a:cubicBezTo>
                  <a:lnTo>
                    <a:pt x="8070" y="7545"/>
                  </a:lnTo>
                  <a:lnTo>
                    <a:pt x="7330" y="8320"/>
                  </a:lnTo>
                  <a:lnTo>
                    <a:pt x="7307" y="8294"/>
                  </a:lnTo>
                  <a:lnTo>
                    <a:pt x="8048" y="7521"/>
                  </a:lnTo>
                  <a:cubicBezTo>
                    <a:pt x="8050" y="7518"/>
                    <a:pt x="8054" y="7517"/>
                    <a:pt x="8058" y="7517"/>
                  </a:cubicBezTo>
                  <a:close/>
                  <a:moveTo>
                    <a:pt x="10815" y="8653"/>
                  </a:moveTo>
                  <a:cubicBezTo>
                    <a:pt x="10818" y="8653"/>
                    <a:pt x="10821" y="8653"/>
                    <a:pt x="10824" y="8655"/>
                  </a:cubicBezTo>
                  <a:lnTo>
                    <a:pt x="10825" y="8680"/>
                  </a:lnTo>
                  <a:lnTo>
                    <a:pt x="9972" y="9330"/>
                  </a:lnTo>
                  <a:lnTo>
                    <a:pt x="9948" y="9305"/>
                  </a:lnTo>
                  <a:lnTo>
                    <a:pt x="10803" y="8656"/>
                  </a:lnTo>
                  <a:cubicBezTo>
                    <a:pt x="10807" y="8655"/>
                    <a:pt x="10811" y="8653"/>
                    <a:pt x="10815" y="8653"/>
                  </a:cubicBezTo>
                  <a:close/>
                  <a:moveTo>
                    <a:pt x="11781" y="8749"/>
                  </a:moveTo>
                  <a:cubicBezTo>
                    <a:pt x="11784" y="8749"/>
                    <a:pt x="11787" y="8750"/>
                    <a:pt x="11789" y="8752"/>
                  </a:cubicBezTo>
                  <a:lnTo>
                    <a:pt x="11789" y="8780"/>
                  </a:lnTo>
                  <a:cubicBezTo>
                    <a:pt x="11136" y="9279"/>
                    <a:pt x="10505" y="9827"/>
                    <a:pt x="9918" y="10401"/>
                  </a:cubicBezTo>
                  <a:lnTo>
                    <a:pt x="9958" y="10450"/>
                  </a:lnTo>
                  <a:lnTo>
                    <a:pt x="9958" y="10450"/>
                  </a:lnTo>
                  <a:lnTo>
                    <a:pt x="9893" y="10380"/>
                  </a:lnTo>
                  <a:cubicBezTo>
                    <a:pt x="10483" y="9803"/>
                    <a:pt x="11114" y="9253"/>
                    <a:pt x="11768" y="8753"/>
                  </a:cubicBezTo>
                  <a:cubicBezTo>
                    <a:pt x="11773" y="8751"/>
                    <a:pt x="11777" y="8749"/>
                    <a:pt x="11781" y="8749"/>
                  </a:cubicBezTo>
                  <a:close/>
                  <a:moveTo>
                    <a:pt x="2446" y="0"/>
                  </a:moveTo>
                  <a:cubicBezTo>
                    <a:pt x="2408" y="0"/>
                    <a:pt x="2369" y="5"/>
                    <a:pt x="2330" y="14"/>
                  </a:cubicBezTo>
                  <a:cubicBezTo>
                    <a:pt x="2143" y="57"/>
                    <a:pt x="1976" y="196"/>
                    <a:pt x="1880" y="384"/>
                  </a:cubicBezTo>
                  <a:lnTo>
                    <a:pt x="13" y="4071"/>
                  </a:lnTo>
                  <a:cubicBezTo>
                    <a:pt x="1" y="4099"/>
                    <a:pt x="6" y="4135"/>
                    <a:pt x="32" y="4154"/>
                  </a:cubicBezTo>
                  <a:lnTo>
                    <a:pt x="9828" y="11430"/>
                  </a:lnTo>
                  <a:cubicBezTo>
                    <a:pt x="9840" y="11439"/>
                    <a:pt x="9853" y="11443"/>
                    <a:pt x="9866" y="11443"/>
                  </a:cubicBezTo>
                  <a:cubicBezTo>
                    <a:pt x="9884" y="11443"/>
                    <a:pt x="9901" y="11436"/>
                    <a:pt x="9914" y="11425"/>
                  </a:cubicBezTo>
                  <a:lnTo>
                    <a:pt x="12900" y="8569"/>
                  </a:lnTo>
                  <a:cubicBezTo>
                    <a:pt x="13053" y="8425"/>
                    <a:pt x="13137" y="8224"/>
                    <a:pt x="13125" y="8032"/>
                  </a:cubicBezTo>
                  <a:cubicBezTo>
                    <a:pt x="13118" y="7898"/>
                    <a:pt x="13063" y="7784"/>
                    <a:pt x="12966" y="7711"/>
                  </a:cubicBezTo>
                  <a:lnTo>
                    <a:pt x="2685" y="75"/>
                  </a:lnTo>
                  <a:cubicBezTo>
                    <a:pt x="2617" y="25"/>
                    <a:pt x="2535" y="0"/>
                    <a:pt x="2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1"/>
            <p:cNvSpPr/>
            <p:nvPr/>
          </p:nvSpPr>
          <p:spPr>
            <a:xfrm>
              <a:off x="795822" y="1228207"/>
              <a:ext cx="409457" cy="313794"/>
            </a:xfrm>
            <a:custGeom>
              <a:avLst/>
              <a:gdLst/>
              <a:ahLst/>
              <a:cxnLst/>
              <a:rect l="l" t="t" r="r" b="b"/>
              <a:pathLst>
                <a:path w="10264" h="7866" extrusionOk="0">
                  <a:moveTo>
                    <a:pt x="437" y="1"/>
                  </a:moveTo>
                  <a:cubicBezTo>
                    <a:pt x="417" y="1"/>
                    <a:pt x="397" y="10"/>
                    <a:pt x="383" y="29"/>
                  </a:cubicBezTo>
                  <a:lnTo>
                    <a:pt x="22" y="514"/>
                  </a:lnTo>
                  <a:cubicBezTo>
                    <a:pt x="1" y="544"/>
                    <a:pt x="6" y="584"/>
                    <a:pt x="36" y="605"/>
                  </a:cubicBezTo>
                  <a:lnTo>
                    <a:pt x="9794" y="7854"/>
                  </a:lnTo>
                  <a:cubicBezTo>
                    <a:pt x="9805" y="7862"/>
                    <a:pt x="9818" y="7866"/>
                    <a:pt x="9832" y="7866"/>
                  </a:cubicBezTo>
                  <a:cubicBezTo>
                    <a:pt x="9836" y="7866"/>
                    <a:pt x="9839" y="7866"/>
                    <a:pt x="9842" y="7865"/>
                  </a:cubicBezTo>
                  <a:cubicBezTo>
                    <a:pt x="9861" y="7862"/>
                    <a:pt x="9877" y="7854"/>
                    <a:pt x="9887" y="7840"/>
                  </a:cubicBezTo>
                  <a:lnTo>
                    <a:pt x="10242" y="7349"/>
                  </a:lnTo>
                  <a:cubicBezTo>
                    <a:pt x="10263" y="7319"/>
                    <a:pt x="10258" y="7278"/>
                    <a:pt x="10230" y="7257"/>
                  </a:cubicBezTo>
                  <a:lnTo>
                    <a:pt x="476" y="13"/>
                  </a:lnTo>
                  <a:cubicBezTo>
                    <a:pt x="464" y="5"/>
                    <a:pt x="451"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1"/>
            <p:cNvSpPr/>
            <p:nvPr/>
          </p:nvSpPr>
          <p:spPr>
            <a:xfrm>
              <a:off x="795862" y="1228207"/>
              <a:ext cx="86926" cy="74639"/>
            </a:xfrm>
            <a:custGeom>
              <a:avLst/>
              <a:gdLst/>
              <a:ahLst/>
              <a:cxnLst/>
              <a:rect l="l" t="t" r="r" b="b"/>
              <a:pathLst>
                <a:path w="2179" h="1871" extrusionOk="0">
                  <a:moveTo>
                    <a:pt x="438" y="1"/>
                  </a:moveTo>
                  <a:cubicBezTo>
                    <a:pt x="417" y="1"/>
                    <a:pt x="397" y="10"/>
                    <a:pt x="383" y="29"/>
                  </a:cubicBezTo>
                  <a:lnTo>
                    <a:pt x="23" y="514"/>
                  </a:lnTo>
                  <a:cubicBezTo>
                    <a:pt x="1" y="544"/>
                    <a:pt x="6" y="584"/>
                    <a:pt x="36" y="605"/>
                  </a:cubicBezTo>
                  <a:lnTo>
                    <a:pt x="1740" y="1871"/>
                  </a:lnTo>
                  <a:lnTo>
                    <a:pt x="2179" y="1278"/>
                  </a:lnTo>
                  <a:lnTo>
                    <a:pt x="477" y="13"/>
                  </a:lnTo>
                  <a:cubicBezTo>
                    <a:pt x="465" y="5"/>
                    <a:pt x="451" y="1"/>
                    <a:pt x="438"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1"/>
            <p:cNvSpPr/>
            <p:nvPr/>
          </p:nvSpPr>
          <p:spPr>
            <a:xfrm>
              <a:off x="1123778" y="1471232"/>
              <a:ext cx="81540" cy="70769"/>
            </a:xfrm>
            <a:custGeom>
              <a:avLst/>
              <a:gdLst/>
              <a:ahLst/>
              <a:cxnLst/>
              <a:rect l="l" t="t" r="r" b="b"/>
              <a:pathLst>
                <a:path w="2044" h="1774" extrusionOk="0">
                  <a:moveTo>
                    <a:pt x="440" y="1"/>
                  </a:moveTo>
                  <a:lnTo>
                    <a:pt x="0" y="593"/>
                  </a:lnTo>
                  <a:lnTo>
                    <a:pt x="1574" y="1762"/>
                  </a:lnTo>
                  <a:cubicBezTo>
                    <a:pt x="1585" y="1770"/>
                    <a:pt x="1598" y="1774"/>
                    <a:pt x="1613" y="1774"/>
                  </a:cubicBezTo>
                  <a:cubicBezTo>
                    <a:pt x="1616" y="1774"/>
                    <a:pt x="1620" y="1774"/>
                    <a:pt x="1623" y="1773"/>
                  </a:cubicBezTo>
                  <a:cubicBezTo>
                    <a:pt x="1641" y="1770"/>
                    <a:pt x="1657" y="1762"/>
                    <a:pt x="1667" y="1748"/>
                  </a:cubicBezTo>
                  <a:lnTo>
                    <a:pt x="2023" y="1257"/>
                  </a:lnTo>
                  <a:cubicBezTo>
                    <a:pt x="2043" y="1227"/>
                    <a:pt x="2037" y="1186"/>
                    <a:pt x="2009" y="1165"/>
                  </a:cubicBezTo>
                  <a:lnTo>
                    <a:pt x="440"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1"/>
            <p:cNvSpPr/>
            <p:nvPr/>
          </p:nvSpPr>
          <p:spPr>
            <a:xfrm>
              <a:off x="1104789" y="1352711"/>
              <a:ext cx="38297" cy="38776"/>
            </a:xfrm>
            <a:custGeom>
              <a:avLst/>
              <a:gdLst/>
              <a:ahLst/>
              <a:cxnLst/>
              <a:rect l="l" t="t" r="r" b="b"/>
              <a:pathLst>
                <a:path w="960" h="972" extrusionOk="0">
                  <a:moveTo>
                    <a:pt x="849" y="0"/>
                  </a:moveTo>
                  <a:cubicBezTo>
                    <a:pt x="823" y="0"/>
                    <a:pt x="798" y="10"/>
                    <a:pt x="778" y="30"/>
                  </a:cubicBezTo>
                  <a:lnTo>
                    <a:pt x="39" y="804"/>
                  </a:lnTo>
                  <a:cubicBezTo>
                    <a:pt x="1" y="843"/>
                    <a:pt x="2" y="907"/>
                    <a:pt x="42" y="945"/>
                  </a:cubicBezTo>
                  <a:cubicBezTo>
                    <a:pt x="61" y="962"/>
                    <a:pt x="85" y="972"/>
                    <a:pt x="110" y="972"/>
                  </a:cubicBezTo>
                  <a:cubicBezTo>
                    <a:pt x="136" y="972"/>
                    <a:pt x="163" y="962"/>
                    <a:pt x="182" y="941"/>
                  </a:cubicBezTo>
                  <a:lnTo>
                    <a:pt x="922" y="168"/>
                  </a:lnTo>
                  <a:cubicBezTo>
                    <a:pt x="960" y="129"/>
                    <a:pt x="958" y="66"/>
                    <a:pt x="918" y="28"/>
                  </a:cubicBezTo>
                  <a:cubicBezTo>
                    <a:pt x="899" y="10"/>
                    <a:pt x="874" y="0"/>
                    <a:pt x="8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1"/>
            <p:cNvSpPr/>
            <p:nvPr/>
          </p:nvSpPr>
          <p:spPr>
            <a:xfrm>
              <a:off x="1043754" y="1275599"/>
              <a:ext cx="51222" cy="69054"/>
            </a:xfrm>
            <a:custGeom>
              <a:avLst/>
              <a:gdLst/>
              <a:ahLst/>
              <a:cxnLst/>
              <a:rect l="l" t="t" r="r" b="b"/>
              <a:pathLst>
                <a:path w="1284" h="1731" extrusionOk="0">
                  <a:moveTo>
                    <a:pt x="1171" y="0"/>
                  </a:moveTo>
                  <a:cubicBezTo>
                    <a:pt x="1139" y="0"/>
                    <a:pt x="1108" y="15"/>
                    <a:pt x="1089" y="42"/>
                  </a:cubicBezTo>
                  <a:lnTo>
                    <a:pt x="32" y="1574"/>
                  </a:lnTo>
                  <a:cubicBezTo>
                    <a:pt x="0" y="1620"/>
                    <a:pt x="12" y="1682"/>
                    <a:pt x="57" y="1713"/>
                  </a:cubicBezTo>
                  <a:cubicBezTo>
                    <a:pt x="74" y="1725"/>
                    <a:pt x="94" y="1730"/>
                    <a:pt x="114" y="1730"/>
                  </a:cubicBezTo>
                  <a:cubicBezTo>
                    <a:pt x="145" y="1730"/>
                    <a:pt x="175" y="1716"/>
                    <a:pt x="195" y="1688"/>
                  </a:cubicBezTo>
                  <a:lnTo>
                    <a:pt x="1252" y="156"/>
                  </a:lnTo>
                  <a:cubicBezTo>
                    <a:pt x="1283" y="110"/>
                    <a:pt x="1272" y="48"/>
                    <a:pt x="1226" y="17"/>
                  </a:cubicBezTo>
                  <a:cubicBezTo>
                    <a:pt x="1210" y="5"/>
                    <a:pt x="1190" y="0"/>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1"/>
            <p:cNvSpPr/>
            <p:nvPr/>
          </p:nvSpPr>
          <p:spPr>
            <a:xfrm>
              <a:off x="1016347" y="1279788"/>
              <a:ext cx="24295" cy="39533"/>
            </a:xfrm>
            <a:custGeom>
              <a:avLst/>
              <a:gdLst/>
              <a:ahLst/>
              <a:cxnLst/>
              <a:rect l="l" t="t" r="r" b="b"/>
              <a:pathLst>
                <a:path w="609" h="991" extrusionOk="0">
                  <a:moveTo>
                    <a:pt x="495" y="1"/>
                  </a:moveTo>
                  <a:cubicBezTo>
                    <a:pt x="458" y="1"/>
                    <a:pt x="423" y="21"/>
                    <a:pt x="406" y="57"/>
                  </a:cubicBezTo>
                  <a:lnTo>
                    <a:pt x="24" y="848"/>
                  </a:lnTo>
                  <a:cubicBezTo>
                    <a:pt x="1" y="899"/>
                    <a:pt x="22" y="958"/>
                    <a:pt x="70" y="982"/>
                  </a:cubicBezTo>
                  <a:cubicBezTo>
                    <a:pt x="84" y="988"/>
                    <a:pt x="99" y="991"/>
                    <a:pt x="114" y="991"/>
                  </a:cubicBezTo>
                  <a:cubicBezTo>
                    <a:pt x="150" y="991"/>
                    <a:pt x="186" y="969"/>
                    <a:pt x="203" y="936"/>
                  </a:cubicBezTo>
                  <a:lnTo>
                    <a:pt x="585" y="143"/>
                  </a:lnTo>
                  <a:cubicBezTo>
                    <a:pt x="608" y="94"/>
                    <a:pt x="587" y="34"/>
                    <a:pt x="539" y="11"/>
                  </a:cubicBezTo>
                  <a:cubicBezTo>
                    <a:pt x="525" y="4"/>
                    <a:pt x="510" y="1"/>
                    <a:pt x="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1"/>
            <p:cNvSpPr/>
            <p:nvPr/>
          </p:nvSpPr>
          <p:spPr>
            <a:xfrm>
              <a:off x="896351" y="1159791"/>
              <a:ext cx="38257" cy="67219"/>
            </a:xfrm>
            <a:custGeom>
              <a:avLst/>
              <a:gdLst/>
              <a:ahLst/>
              <a:cxnLst/>
              <a:rect l="l" t="t" r="r" b="b"/>
              <a:pathLst>
                <a:path w="959" h="1685" extrusionOk="0">
                  <a:moveTo>
                    <a:pt x="845" y="0"/>
                  </a:moveTo>
                  <a:cubicBezTo>
                    <a:pt x="808" y="0"/>
                    <a:pt x="774" y="21"/>
                    <a:pt x="756" y="56"/>
                  </a:cubicBezTo>
                  <a:lnTo>
                    <a:pt x="26" y="1541"/>
                  </a:lnTo>
                  <a:cubicBezTo>
                    <a:pt x="1" y="1590"/>
                    <a:pt x="22" y="1649"/>
                    <a:pt x="70" y="1674"/>
                  </a:cubicBezTo>
                  <a:cubicBezTo>
                    <a:pt x="84" y="1682"/>
                    <a:pt x="100" y="1685"/>
                    <a:pt x="113" y="1685"/>
                  </a:cubicBezTo>
                  <a:cubicBezTo>
                    <a:pt x="149" y="1685"/>
                    <a:pt x="185" y="1664"/>
                    <a:pt x="204" y="1629"/>
                  </a:cubicBezTo>
                  <a:lnTo>
                    <a:pt x="933" y="144"/>
                  </a:lnTo>
                  <a:cubicBezTo>
                    <a:pt x="959" y="96"/>
                    <a:pt x="937" y="36"/>
                    <a:pt x="889" y="11"/>
                  </a:cubicBezTo>
                  <a:cubicBezTo>
                    <a:pt x="875" y="4"/>
                    <a:pt x="860" y="0"/>
                    <a:pt x="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1"/>
            <p:cNvSpPr/>
            <p:nvPr/>
          </p:nvSpPr>
          <p:spPr>
            <a:xfrm>
              <a:off x="856698" y="1105617"/>
              <a:ext cx="53576" cy="113095"/>
            </a:xfrm>
            <a:custGeom>
              <a:avLst/>
              <a:gdLst/>
              <a:ahLst/>
              <a:cxnLst/>
              <a:rect l="l" t="t" r="r" b="b"/>
              <a:pathLst>
                <a:path w="1343" h="2835" extrusionOk="0">
                  <a:moveTo>
                    <a:pt x="1231" y="0"/>
                  </a:moveTo>
                  <a:cubicBezTo>
                    <a:pt x="1188" y="0"/>
                    <a:pt x="1149" y="29"/>
                    <a:pt x="1137" y="73"/>
                  </a:cubicBezTo>
                  <a:cubicBezTo>
                    <a:pt x="878" y="987"/>
                    <a:pt x="505" y="1866"/>
                    <a:pt x="27" y="2686"/>
                  </a:cubicBezTo>
                  <a:cubicBezTo>
                    <a:pt x="0" y="2734"/>
                    <a:pt x="16" y="2794"/>
                    <a:pt x="63" y="2822"/>
                  </a:cubicBezTo>
                  <a:cubicBezTo>
                    <a:pt x="79" y="2830"/>
                    <a:pt x="96" y="2835"/>
                    <a:pt x="114" y="2835"/>
                  </a:cubicBezTo>
                  <a:cubicBezTo>
                    <a:pt x="147" y="2835"/>
                    <a:pt x="182" y="2818"/>
                    <a:pt x="199" y="2784"/>
                  </a:cubicBezTo>
                  <a:cubicBezTo>
                    <a:pt x="684" y="1950"/>
                    <a:pt x="1064" y="1056"/>
                    <a:pt x="1327" y="126"/>
                  </a:cubicBezTo>
                  <a:cubicBezTo>
                    <a:pt x="1342" y="74"/>
                    <a:pt x="1312" y="19"/>
                    <a:pt x="1259" y="4"/>
                  </a:cubicBezTo>
                  <a:cubicBezTo>
                    <a:pt x="1250" y="1"/>
                    <a:pt x="1240"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1"/>
            <p:cNvSpPr/>
            <p:nvPr/>
          </p:nvSpPr>
          <p:spPr>
            <a:xfrm>
              <a:off x="1210065" y="1397989"/>
              <a:ext cx="43044" cy="33869"/>
            </a:xfrm>
            <a:custGeom>
              <a:avLst/>
              <a:gdLst/>
              <a:ahLst/>
              <a:cxnLst/>
              <a:rect l="l" t="t" r="r" b="b"/>
              <a:pathLst>
                <a:path w="1079" h="849" extrusionOk="0">
                  <a:moveTo>
                    <a:pt x="966" y="1"/>
                  </a:moveTo>
                  <a:cubicBezTo>
                    <a:pt x="945" y="1"/>
                    <a:pt x="924" y="8"/>
                    <a:pt x="906" y="21"/>
                  </a:cubicBezTo>
                  <a:lnTo>
                    <a:pt x="52" y="669"/>
                  </a:lnTo>
                  <a:cubicBezTo>
                    <a:pt x="9" y="704"/>
                    <a:pt x="0" y="766"/>
                    <a:pt x="34" y="809"/>
                  </a:cubicBezTo>
                  <a:cubicBezTo>
                    <a:pt x="53" y="836"/>
                    <a:pt x="83" y="848"/>
                    <a:pt x="113" y="848"/>
                  </a:cubicBezTo>
                  <a:cubicBezTo>
                    <a:pt x="134" y="848"/>
                    <a:pt x="155" y="841"/>
                    <a:pt x="173" y="827"/>
                  </a:cubicBezTo>
                  <a:lnTo>
                    <a:pt x="1027" y="179"/>
                  </a:lnTo>
                  <a:cubicBezTo>
                    <a:pt x="1070" y="145"/>
                    <a:pt x="1078" y="83"/>
                    <a:pt x="1046" y="40"/>
                  </a:cubicBezTo>
                  <a:cubicBezTo>
                    <a:pt x="1026" y="14"/>
                    <a:pt x="996" y="1"/>
                    <a:pt x="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1"/>
            <p:cNvSpPr/>
            <p:nvPr/>
          </p:nvSpPr>
          <p:spPr>
            <a:xfrm>
              <a:off x="1207911" y="1401899"/>
              <a:ext cx="83734" cy="72804"/>
            </a:xfrm>
            <a:custGeom>
              <a:avLst/>
              <a:gdLst/>
              <a:ahLst/>
              <a:cxnLst/>
              <a:rect l="l" t="t" r="r" b="b"/>
              <a:pathLst>
                <a:path w="2099" h="1825" extrusionOk="0">
                  <a:moveTo>
                    <a:pt x="1987" y="1"/>
                  </a:moveTo>
                  <a:cubicBezTo>
                    <a:pt x="1965" y="1"/>
                    <a:pt x="1944" y="8"/>
                    <a:pt x="1926" y="22"/>
                  </a:cubicBezTo>
                  <a:cubicBezTo>
                    <a:pt x="1267" y="526"/>
                    <a:pt x="632" y="1075"/>
                    <a:pt x="41" y="1654"/>
                  </a:cubicBezTo>
                  <a:cubicBezTo>
                    <a:pt x="1" y="1692"/>
                    <a:pt x="1" y="1755"/>
                    <a:pt x="39" y="1795"/>
                  </a:cubicBezTo>
                  <a:cubicBezTo>
                    <a:pt x="59" y="1814"/>
                    <a:pt x="85" y="1824"/>
                    <a:pt x="110" y="1824"/>
                  </a:cubicBezTo>
                  <a:cubicBezTo>
                    <a:pt x="135" y="1824"/>
                    <a:pt x="160" y="1816"/>
                    <a:pt x="180" y="1797"/>
                  </a:cubicBezTo>
                  <a:cubicBezTo>
                    <a:pt x="765" y="1223"/>
                    <a:pt x="1393" y="680"/>
                    <a:pt x="2047" y="180"/>
                  </a:cubicBezTo>
                  <a:cubicBezTo>
                    <a:pt x="2090" y="145"/>
                    <a:pt x="2099" y="84"/>
                    <a:pt x="2065" y="40"/>
                  </a:cubicBezTo>
                  <a:cubicBezTo>
                    <a:pt x="2046" y="15"/>
                    <a:pt x="2016" y="1"/>
                    <a:pt x="1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1"/>
            <p:cNvSpPr/>
            <p:nvPr/>
          </p:nvSpPr>
          <p:spPr>
            <a:xfrm>
              <a:off x="817324" y="1056190"/>
              <a:ext cx="163081" cy="206563"/>
            </a:xfrm>
            <a:custGeom>
              <a:avLst/>
              <a:gdLst/>
              <a:ahLst/>
              <a:cxnLst/>
              <a:rect l="l" t="t" r="r" b="b"/>
              <a:pathLst>
                <a:path w="4088" h="5178" extrusionOk="0">
                  <a:moveTo>
                    <a:pt x="2446" y="1"/>
                  </a:moveTo>
                  <a:cubicBezTo>
                    <a:pt x="2408" y="1"/>
                    <a:pt x="2369" y="5"/>
                    <a:pt x="2329" y="15"/>
                  </a:cubicBezTo>
                  <a:cubicBezTo>
                    <a:pt x="2143" y="59"/>
                    <a:pt x="1974" y="198"/>
                    <a:pt x="1880" y="385"/>
                  </a:cubicBezTo>
                  <a:lnTo>
                    <a:pt x="12" y="4073"/>
                  </a:lnTo>
                  <a:cubicBezTo>
                    <a:pt x="1" y="4100"/>
                    <a:pt x="6" y="4136"/>
                    <a:pt x="32" y="4156"/>
                  </a:cubicBezTo>
                  <a:lnTo>
                    <a:pt x="1409" y="5178"/>
                  </a:lnTo>
                  <a:cubicBezTo>
                    <a:pt x="1409" y="5178"/>
                    <a:pt x="2419" y="3182"/>
                    <a:pt x="3118" y="1912"/>
                  </a:cubicBezTo>
                  <a:cubicBezTo>
                    <a:pt x="3390" y="1421"/>
                    <a:pt x="3750" y="1203"/>
                    <a:pt x="4088" y="1119"/>
                  </a:cubicBezTo>
                  <a:lnTo>
                    <a:pt x="2685" y="77"/>
                  </a:lnTo>
                  <a:cubicBezTo>
                    <a:pt x="2617" y="26"/>
                    <a:pt x="2535" y="1"/>
                    <a:pt x="244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1"/>
            <p:cNvSpPr/>
            <p:nvPr/>
          </p:nvSpPr>
          <p:spPr>
            <a:xfrm>
              <a:off x="1159960" y="1325903"/>
              <a:ext cx="181351" cy="186817"/>
            </a:xfrm>
            <a:custGeom>
              <a:avLst/>
              <a:gdLst/>
              <a:ahLst/>
              <a:cxnLst/>
              <a:rect l="l" t="t" r="r" b="b"/>
              <a:pathLst>
                <a:path w="4546" h="4683" extrusionOk="0">
                  <a:moveTo>
                    <a:pt x="3093" y="1"/>
                  </a:moveTo>
                  <a:lnTo>
                    <a:pt x="3093" y="1"/>
                  </a:lnTo>
                  <a:cubicBezTo>
                    <a:pt x="3119" y="358"/>
                    <a:pt x="3019" y="776"/>
                    <a:pt x="2615" y="1189"/>
                  </a:cubicBezTo>
                  <a:cubicBezTo>
                    <a:pt x="1665" y="2165"/>
                    <a:pt x="175" y="3586"/>
                    <a:pt x="1" y="3752"/>
                  </a:cubicBezTo>
                  <a:lnTo>
                    <a:pt x="1237" y="4670"/>
                  </a:lnTo>
                  <a:cubicBezTo>
                    <a:pt x="1249" y="4679"/>
                    <a:pt x="1262" y="4683"/>
                    <a:pt x="1275" y="4683"/>
                  </a:cubicBezTo>
                  <a:cubicBezTo>
                    <a:pt x="1293" y="4683"/>
                    <a:pt x="1310" y="4676"/>
                    <a:pt x="1323" y="4665"/>
                  </a:cubicBezTo>
                  <a:lnTo>
                    <a:pt x="4309" y="1810"/>
                  </a:lnTo>
                  <a:cubicBezTo>
                    <a:pt x="4462" y="1664"/>
                    <a:pt x="4546" y="1463"/>
                    <a:pt x="4534" y="1273"/>
                  </a:cubicBezTo>
                  <a:cubicBezTo>
                    <a:pt x="4525" y="1137"/>
                    <a:pt x="4471" y="1024"/>
                    <a:pt x="4375" y="952"/>
                  </a:cubicBezTo>
                  <a:lnTo>
                    <a:pt x="3093" y="1"/>
                  </a:lnTo>
                  <a:close/>
                </a:path>
              </a:pathLst>
            </a:custGeom>
            <a:solidFill>
              <a:srgbClr val="FFFFFB">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1"/>
            <p:cNvSpPr/>
            <p:nvPr/>
          </p:nvSpPr>
          <p:spPr>
            <a:xfrm>
              <a:off x="803042" y="1044462"/>
              <a:ext cx="337650" cy="333621"/>
            </a:xfrm>
            <a:custGeom>
              <a:avLst/>
              <a:gdLst/>
              <a:ahLst/>
              <a:cxnLst/>
              <a:rect l="l" t="t" r="r" b="b"/>
              <a:pathLst>
                <a:path w="8464" h="8363" extrusionOk="0">
                  <a:moveTo>
                    <a:pt x="2804" y="0"/>
                  </a:moveTo>
                  <a:cubicBezTo>
                    <a:pt x="2744" y="0"/>
                    <a:pt x="2682" y="7"/>
                    <a:pt x="2620" y="22"/>
                  </a:cubicBezTo>
                  <a:cubicBezTo>
                    <a:pt x="2350" y="85"/>
                    <a:pt x="2108" y="282"/>
                    <a:pt x="1974" y="547"/>
                  </a:cubicBezTo>
                  <a:lnTo>
                    <a:pt x="44" y="4355"/>
                  </a:lnTo>
                  <a:cubicBezTo>
                    <a:pt x="1" y="4440"/>
                    <a:pt x="25" y="4545"/>
                    <a:pt x="103" y="4603"/>
                  </a:cubicBezTo>
                  <a:lnTo>
                    <a:pt x="5110" y="8323"/>
                  </a:lnTo>
                  <a:cubicBezTo>
                    <a:pt x="5146" y="8349"/>
                    <a:pt x="5187" y="8362"/>
                    <a:pt x="5229" y="8362"/>
                  </a:cubicBezTo>
                  <a:cubicBezTo>
                    <a:pt x="5290" y="8362"/>
                    <a:pt x="5350" y="8335"/>
                    <a:pt x="5388" y="8282"/>
                  </a:cubicBezTo>
                  <a:cubicBezTo>
                    <a:pt x="5454" y="8194"/>
                    <a:pt x="5435" y="8071"/>
                    <a:pt x="5347" y="8004"/>
                  </a:cubicBezTo>
                  <a:lnTo>
                    <a:pt x="475" y="4384"/>
                  </a:lnTo>
                  <a:lnTo>
                    <a:pt x="2328" y="726"/>
                  </a:lnTo>
                  <a:cubicBezTo>
                    <a:pt x="2409" y="564"/>
                    <a:pt x="2553" y="445"/>
                    <a:pt x="2711" y="408"/>
                  </a:cubicBezTo>
                  <a:cubicBezTo>
                    <a:pt x="2738" y="402"/>
                    <a:pt x="2770" y="397"/>
                    <a:pt x="2805" y="397"/>
                  </a:cubicBezTo>
                  <a:cubicBezTo>
                    <a:pt x="2861" y="397"/>
                    <a:pt x="2923" y="410"/>
                    <a:pt x="2979" y="452"/>
                  </a:cubicBezTo>
                  <a:lnTo>
                    <a:pt x="8119" y="4271"/>
                  </a:lnTo>
                  <a:cubicBezTo>
                    <a:pt x="8155" y="4297"/>
                    <a:pt x="8197" y="4310"/>
                    <a:pt x="8239" y="4310"/>
                  </a:cubicBezTo>
                  <a:cubicBezTo>
                    <a:pt x="8299" y="4310"/>
                    <a:pt x="8359" y="4283"/>
                    <a:pt x="8397" y="4230"/>
                  </a:cubicBezTo>
                  <a:cubicBezTo>
                    <a:pt x="8464" y="4141"/>
                    <a:pt x="8445" y="4018"/>
                    <a:pt x="8356" y="3952"/>
                  </a:cubicBezTo>
                  <a:lnTo>
                    <a:pt x="3215" y="134"/>
                  </a:lnTo>
                  <a:cubicBezTo>
                    <a:pt x="3097" y="45"/>
                    <a:pt x="2955" y="0"/>
                    <a:pt x="2804"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1"/>
            <p:cNvSpPr/>
            <p:nvPr/>
          </p:nvSpPr>
          <p:spPr>
            <a:xfrm>
              <a:off x="1218882" y="799163"/>
              <a:ext cx="275178" cy="488683"/>
            </a:xfrm>
            <a:custGeom>
              <a:avLst/>
              <a:gdLst/>
              <a:ahLst/>
              <a:cxnLst/>
              <a:rect l="l" t="t" r="r" b="b"/>
              <a:pathLst>
                <a:path w="6898" h="12250" extrusionOk="0">
                  <a:moveTo>
                    <a:pt x="5290" y="1"/>
                  </a:moveTo>
                  <a:cubicBezTo>
                    <a:pt x="5230" y="1"/>
                    <a:pt x="5170" y="28"/>
                    <a:pt x="5131" y="80"/>
                  </a:cubicBezTo>
                  <a:cubicBezTo>
                    <a:pt x="5065" y="169"/>
                    <a:pt x="5083" y="292"/>
                    <a:pt x="5172" y="358"/>
                  </a:cubicBezTo>
                  <a:cubicBezTo>
                    <a:pt x="6046" y="1008"/>
                    <a:pt x="6493" y="1618"/>
                    <a:pt x="6461" y="2122"/>
                  </a:cubicBezTo>
                  <a:cubicBezTo>
                    <a:pt x="6436" y="2518"/>
                    <a:pt x="6114" y="2781"/>
                    <a:pt x="5846" y="2933"/>
                  </a:cubicBezTo>
                  <a:cubicBezTo>
                    <a:pt x="4981" y="3423"/>
                    <a:pt x="4182" y="3414"/>
                    <a:pt x="4190" y="3422"/>
                  </a:cubicBezTo>
                  <a:lnTo>
                    <a:pt x="4189" y="3422"/>
                  </a:lnTo>
                  <a:cubicBezTo>
                    <a:pt x="4111" y="3422"/>
                    <a:pt x="4041" y="3468"/>
                    <a:pt x="4009" y="3537"/>
                  </a:cubicBezTo>
                  <a:lnTo>
                    <a:pt x="48" y="11967"/>
                  </a:lnTo>
                  <a:cubicBezTo>
                    <a:pt x="0" y="12067"/>
                    <a:pt x="45" y="12185"/>
                    <a:pt x="143" y="12231"/>
                  </a:cubicBezTo>
                  <a:cubicBezTo>
                    <a:pt x="171" y="12243"/>
                    <a:pt x="198" y="12249"/>
                    <a:pt x="227" y="12249"/>
                  </a:cubicBezTo>
                  <a:cubicBezTo>
                    <a:pt x="303" y="12249"/>
                    <a:pt x="373" y="12207"/>
                    <a:pt x="409" y="12134"/>
                  </a:cubicBezTo>
                  <a:lnTo>
                    <a:pt x="4318" y="3814"/>
                  </a:lnTo>
                  <a:cubicBezTo>
                    <a:pt x="4598" y="3796"/>
                    <a:pt x="5289" y="3705"/>
                    <a:pt x="6044" y="3277"/>
                  </a:cubicBezTo>
                  <a:cubicBezTo>
                    <a:pt x="6550" y="2991"/>
                    <a:pt x="6831" y="2600"/>
                    <a:pt x="6858" y="2145"/>
                  </a:cubicBezTo>
                  <a:cubicBezTo>
                    <a:pt x="6898" y="1492"/>
                    <a:pt x="6411" y="782"/>
                    <a:pt x="5409" y="39"/>
                  </a:cubicBezTo>
                  <a:cubicBezTo>
                    <a:pt x="5373" y="13"/>
                    <a:pt x="5332" y="1"/>
                    <a:pt x="5290"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1"/>
            <p:cNvSpPr/>
            <p:nvPr/>
          </p:nvSpPr>
          <p:spPr>
            <a:xfrm>
              <a:off x="1002624" y="1200561"/>
              <a:ext cx="350815" cy="325882"/>
            </a:xfrm>
            <a:custGeom>
              <a:avLst/>
              <a:gdLst/>
              <a:ahLst/>
              <a:cxnLst/>
              <a:rect l="l" t="t" r="r" b="b"/>
              <a:pathLst>
                <a:path w="8794" h="8169" extrusionOk="0">
                  <a:moveTo>
                    <a:pt x="3238" y="0"/>
                  </a:moveTo>
                  <a:cubicBezTo>
                    <a:pt x="3177" y="0"/>
                    <a:pt x="3117" y="27"/>
                    <a:pt x="3078" y="80"/>
                  </a:cubicBezTo>
                  <a:cubicBezTo>
                    <a:pt x="3012" y="168"/>
                    <a:pt x="3031" y="291"/>
                    <a:pt x="3120" y="358"/>
                  </a:cubicBezTo>
                  <a:lnTo>
                    <a:pt x="8259" y="4175"/>
                  </a:lnTo>
                  <a:cubicBezTo>
                    <a:pt x="8351" y="4243"/>
                    <a:pt x="8374" y="4345"/>
                    <a:pt x="8379" y="4419"/>
                  </a:cubicBezTo>
                  <a:cubicBezTo>
                    <a:pt x="8389" y="4581"/>
                    <a:pt x="8316" y="4752"/>
                    <a:pt x="8184" y="4879"/>
                  </a:cubicBezTo>
                  <a:lnTo>
                    <a:pt x="5217" y="7711"/>
                  </a:lnTo>
                  <a:lnTo>
                    <a:pt x="344" y="4091"/>
                  </a:lnTo>
                  <a:cubicBezTo>
                    <a:pt x="309" y="4065"/>
                    <a:pt x="267" y="4052"/>
                    <a:pt x="226" y="4052"/>
                  </a:cubicBezTo>
                  <a:cubicBezTo>
                    <a:pt x="166" y="4052"/>
                    <a:pt x="106" y="4080"/>
                    <a:pt x="67" y="4132"/>
                  </a:cubicBezTo>
                  <a:cubicBezTo>
                    <a:pt x="1" y="4221"/>
                    <a:pt x="20" y="4344"/>
                    <a:pt x="107" y="4410"/>
                  </a:cubicBezTo>
                  <a:lnTo>
                    <a:pt x="5115" y="8129"/>
                  </a:lnTo>
                  <a:cubicBezTo>
                    <a:pt x="5151" y="8155"/>
                    <a:pt x="5191" y="8169"/>
                    <a:pt x="5234" y="8169"/>
                  </a:cubicBezTo>
                  <a:cubicBezTo>
                    <a:pt x="5284" y="8169"/>
                    <a:pt x="5332" y="8150"/>
                    <a:pt x="5373" y="8115"/>
                  </a:cubicBezTo>
                  <a:lnTo>
                    <a:pt x="8461" y="5166"/>
                  </a:lnTo>
                  <a:cubicBezTo>
                    <a:pt x="8675" y="4961"/>
                    <a:pt x="8794" y="4673"/>
                    <a:pt x="8777" y="4395"/>
                  </a:cubicBezTo>
                  <a:cubicBezTo>
                    <a:pt x="8762" y="4171"/>
                    <a:pt x="8662" y="3981"/>
                    <a:pt x="8496" y="3858"/>
                  </a:cubicBezTo>
                  <a:lnTo>
                    <a:pt x="3356" y="39"/>
                  </a:lnTo>
                  <a:cubicBezTo>
                    <a:pt x="3321" y="13"/>
                    <a:pt x="3279" y="0"/>
                    <a:pt x="3238"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1"/>
            <p:cNvSpPr/>
            <p:nvPr/>
          </p:nvSpPr>
          <p:spPr>
            <a:xfrm>
              <a:off x="1026680" y="766491"/>
              <a:ext cx="412129" cy="378460"/>
            </a:xfrm>
            <a:custGeom>
              <a:avLst/>
              <a:gdLst/>
              <a:ahLst/>
              <a:cxnLst/>
              <a:rect l="l" t="t" r="r" b="b"/>
              <a:pathLst>
                <a:path w="10331" h="9487" extrusionOk="0">
                  <a:moveTo>
                    <a:pt x="8249" y="0"/>
                  </a:moveTo>
                  <a:cubicBezTo>
                    <a:pt x="8084" y="0"/>
                    <a:pt x="7930" y="26"/>
                    <a:pt x="7787" y="79"/>
                  </a:cubicBezTo>
                  <a:cubicBezTo>
                    <a:pt x="7360" y="237"/>
                    <a:pt x="7068" y="620"/>
                    <a:pt x="6939" y="1187"/>
                  </a:cubicBezTo>
                  <a:cubicBezTo>
                    <a:pt x="6748" y="2032"/>
                    <a:pt x="6863" y="2720"/>
                    <a:pt x="6925" y="2994"/>
                  </a:cubicBezTo>
                  <a:lnTo>
                    <a:pt x="88" y="9140"/>
                  </a:lnTo>
                  <a:cubicBezTo>
                    <a:pt x="7" y="9214"/>
                    <a:pt x="1" y="9338"/>
                    <a:pt x="75" y="9420"/>
                  </a:cubicBezTo>
                  <a:cubicBezTo>
                    <a:pt x="114" y="9463"/>
                    <a:pt x="167" y="9486"/>
                    <a:pt x="222" y="9486"/>
                  </a:cubicBezTo>
                  <a:cubicBezTo>
                    <a:pt x="269" y="9486"/>
                    <a:pt x="317" y="9470"/>
                    <a:pt x="355" y="9436"/>
                  </a:cubicBezTo>
                  <a:lnTo>
                    <a:pt x="7280" y="3209"/>
                  </a:lnTo>
                  <a:cubicBezTo>
                    <a:pt x="7338" y="3157"/>
                    <a:pt x="7359" y="3076"/>
                    <a:pt x="7337" y="3002"/>
                  </a:cubicBezTo>
                  <a:cubicBezTo>
                    <a:pt x="7334" y="2994"/>
                    <a:pt x="7107" y="2242"/>
                    <a:pt x="7327" y="1274"/>
                  </a:cubicBezTo>
                  <a:cubicBezTo>
                    <a:pt x="7395" y="976"/>
                    <a:pt x="7553" y="590"/>
                    <a:pt x="7925" y="452"/>
                  </a:cubicBezTo>
                  <a:cubicBezTo>
                    <a:pt x="8022" y="416"/>
                    <a:pt x="8131" y="398"/>
                    <a:pt x="8249" y="398"/>
                  </a:cubicBezTo>
                  <a:cubicBezTo>
                    <a:pt x="8700" y="398"/>
                    <a:pt x="9293" y="661"/>
                    <a:pt x="9987" y="1177"/>
                  </a:cubicBezTo>
                  <a:cubicBezTo>
                    <a:pt x="10022" y="1203"/>
                    <a:pt x="10064" y="1216"/>
                    <a:pt x="10106" y="1216"/>
                  </a:cubicBezTo>
                  <a:cubicBezTo>
                    <a:pt x="10167" y="1216"/>
                    <a:pt x="10226" y="1189"/>
                    <a:pt x="10264" y="1136"/>
                  </a:cubicBezTo>
                  <a:cubicBezTo>
                    <a:pt x="10331" y="1048"/>
                    <a:pt x="10312" y="925"/>
                    <a:pt x="10223" y="858"/>
                  </a:cubicBezTo>
                  <a:cubicBezTo>
                    <a:pt x="9455" y="287"/>
                    <a:pt x="8793" y="0"/>
                    <a:pt x="8249"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1"/>
            <p:cNvSpPr/>
            <p:nvPr/>
          </p:nvSpPr>
          <p:spPr>
            <a:xfrm>
              <a:off x="780822" y="1213805"/>
              <a:ext cx="439575" cy="342557"/>
            </a:xfrm>
            <a:custGeom>
              <a:avLst/>
              <a:gdLst/>
              <a:ahLst/>
              <a:cxnLst/>
              <a:rect l="l" t="t" r="r" b="b"/>
              <a:pathLst>
                <a:path w="11019" h="8587" extrusionOk="0">
                  <a:moveTo>
                    <a:pt x="779" y="1"/>
                  </a:moveTo>
                  <a:cubicBezTo>
                    <a:pt x="719" y="1"/>
                    <a:pt x="658" y="28"/>
                    <a:pt x="619" y="80"/>
                  </a:cubicBezTo>
                  <a:lnTo>
                    <a:pt x="65" y="828"/>
                  </a:lnTo>
                  <a:cubicBezTo>
                    <a:pt x="0" y="916"/>
                    <a:pt x="18" y="1039"/>
                    <a:pt x="106" y="1106"/>
                  </a:cubicBezTo>
                  <a:lnTo>
                    <a:pt x="10127" y="8547"/>
                  </a:lnTo>
                  <a:cubicBezTo>
                    <a:pt x="10160" y="8574"/>
                    <a:pt x="10203" y="8586"/>
                    <a:pt x="10245" y="8586"/>
                  </a:cubicBezTo>
                  <a:cubicBezTo>
                    <a:pt x="10254" y="8586"/>
                    <a:pt x="10265" y="8585"/>
                    <a:pt x="10273" y="8584"/>
                  </a:cubicBezTo>
                  <a:cubicBezTo>
                    <a:pt x="10326" y="8576"/>
                    <a:pt x="10371" y="8547"/>
                    <a:pt x="10403" y="8505"/>
                  </a:cubicBezTo>
                  <a:lnTo>
                    <a:pt x="10953" y="7755"/>
                  </a:lnTo>
                  <a:cubicBezTo>
                    <a:pt x="11018" y="7665"/>
                    <a:pt x="10999" y="7542"/>
                    <a:pt x="10911" y="7478"/>
                  </a:cubicBezTo>
                  <a:cubicBezTo>
                    <a:pt x="10876" y="7451"/>
                    <a:pt x="10834" y="7439"/>
                    <a:pt x="10793" y="7439"/>
                  </a:cubicBezTo>
                  <a:cubicBezTo>
                    <a:pt x="10732" y="7439"/>
                    <a:pt x="10672" y="7467"/>
                    <a:pt x="10633" y="7520"/>
                  </a:cubicBezTo>
                  <a:lnTo>
                    <a:pt x="10202" y="8109"/>
                  </a:lnTo>
                  <a:lnTo>
                    <a:pt x="501" y="905"/>
                  </a:lnTo>
                  <a:lnTo>
                    <a:pt x="938" y="317"/>
                  </a:lnTo>
                  <a:cubicBezTo>
                    <a:pt x="1003" y="229"/>
                    <a:pt x="985" y="106"/>
                    <a:pt x="897" y="39"/>
                  </a:cubicBezTo>
                  <a:cubicBezTo>
                    <a:pt x="862" y="13"/>
                    <a:pt x="820" y="1"/>
                    <a:pt x="779"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2169;p30">
            <a:extLst>
              <a:ext uri="{FF2B5EF4-FFF2-40B4-BE49-F238E27FC236}">
                <a16:creationId xmlns:a16="http://schemas.microsoft.com/office/drawing/2014/main" id="{8DE6E4D7-0FC5-4C67-A482-1DA896459223}"/>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rgbClr val="366CA6"/>
                </a:solidFill>
                <a:latin typeface="+mj-lt"/>
              </a:rPr>
              <a:t>NỘI DUNG BÀI HỌC</a:t>
            </a:r>
            <a:endParaRPr sz="3200" dirty="0">
              <a:solidFill>
                <a:srgbClr val="366CA6"/>
              </a:solidFill>
              <a:latin typeface="+mj-lt"/>
            </a:endParaRPr>
          </a:p>
        </p:txBody>
      </p:sp>
      <p:sp>
        <p:nvSpPr>
          <p:cNvPr id="30" name="Oval 29">
            <a:extLst>
              <a:ext uri="{FF2B5EF4-FFF2-40B4-BE49-F238E27FC236}">
                <a16:creationId xmlns:a16="http://schemas.microsoft.com/office/drawing/2014/main" id="{84DB0748-7DBF-4E8C-9FB8-E1017354D50F}"/>
              </a:ext>
            </a:extLst>
          </p:cNvPr>
          <p:cNvSpPr/>
          <p:nvPr/>
        </p:nvSpPr>
        <p:spPr>
          <a:xfrm>
            <a:off x="2824144" y="1432569"/>
            <a:ext cx="715115" cy="684045"/>
          </a:xfrm>
          <a:prstGeom prst="ellipse">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600" b="1" dirty="0" smtClean="0">
                <a:solidFill>
                  <a:schemeClr val="bg2"/>
                </a:solidFill>
              </a:rPr>
              <a:t>1</a:t>
            </a:r>
            <a:endParaRPr lang="en-US" sz="2600" b="1" dirty="0">
              <a:solidFill>
                <a:schemeClr val="bg2"/>
              </a:solidFill>
            </a:endParaRPr>
          </a:p>
        </p:txBody>
      </p:sp>
      <p:sp>
        <p:nvSpPr>
          <p:cNvPr id="2264" name="TextBox 2263">
            <a:extLst>
              <a:ext uri="{FF2B5EF4-FFF2-40B4-BE49-F238E27FC236}">
                <a16:creationId xmlns:a16="http://schemas.microsoft.com/office/drawing/2014/main" id="{7C670036-9D41-4B4A-9198-9ECA4DE8787A}"/>
              </a:ext>
            </a:extLst>
          </p:cNvPr>
          <p:cNvSpPr txBox="1"/>
          <p:nvPr/>
        </p:nvSpPr>
        <p:spPr>
          <a:xfrm>
            <a:off x="3712581" y="1248294"/>
            <a:ext cx="4916554" cy="867482"/>
          </a:xfrm>
          <a:prstGeom prst="rect">
            <a:avLst/>
          </a:prstGeom>
          <a:noFill/>
        </p:spPr>
        <p:txBody>
          <a:bodyPr wrap="square" rtlCol="0">
            <a:spAutoFit/>
          </a:bodyPr>
          <a:lstStyle/>
          <a:p>
            <a:pPr algn="just">
              <a:lnSpc>
                <a:spcPct val="120000"/>
              </a:lnSpc>
              <a:spcBef>
                <a:spcPts val="300"/>
              </a:spcBef>
              <a:spcAft>
                <a:spcPts val="300"/>
              </a:spcAft>
            </a:pPr>
            <a:r>
              <a:rPr lang="nl-NL" sz="2200" b="1" dirty="0" smtClean="0">
                <a:solidFill>
                  <a:schemeClr val="bg2"/>
                </a:solidFill>
                <a:ea typeface="Calibri" panose="020F0502020204030204" pitchFamily="34" charset="0"/>
                <a:cs typeface="Times New Roman" panose="02020603050405020304" pitchFamily="18" charset="0"/>
              </a:rPr>
              <a:t>Cuộc cách mạng công nghiệp lần thứ nhất</a:t>
            </a:r>
            <a:endParaRPr lang="en-US" sz="2200" dirty="0">
              <a:solidFill>
                <a:schemeClr val="bg2"/>
              </a:solidFill>
              <a:ea typeface="Calibri" panose="020F0502020204030204" pitchFamily="34" charset="0"/>
              <a:cs typeface="Times New Roman" panose="02020603050405020304" pitchFamily="18" charset="0"/>
            </a:endParaRPr>
          </a:p>
        </p:txBody>
      </p:sp>
      <p:sp>
        <p:nvSpPr>
          <p:cNvPr id="124" name="TextBox 123">
            <a:extLst>
              <a:ext uri="{FF2B5EF4-FFF2-40B4-BE49-F238E27FC236}">
                <a16:creationId xmlns:a16="http://schemas.microsoft.com/office/drawing/2014/main" id="{D6BD4295-E2A9-49C2-9EF6-BC54C1FA4044}"/>
              </a:ext>
            </a:extLst>
          </p:cNvPr>
          <p:cNvSpPr txBox="1"/>
          <p:nvPr/>
        </p:nvSpPr>
        <p:spPr>
          <a:xfrm>
            <a:off x="3712580" y="2441922"/>
            <a:ext cx="4916555" cy="867482"/>
          </a:xfrm>
          <a:prstGeom prst="rect">
            <a:avLst/>
          </a:prstGeom>
          <a:noFill/>
        </p:spPr>
        <p:txBody>
          <a:bodyPr wrap="square" rtlCol="0">
            <a:spAutoFit/>
          </a:bodyPr>
          <a:lstStyle/>
          <a:p>
            <a:pPr algn="just">
              <a:lnSpc>
                <a:spcPct val="120000"/>
              </a:lnSpc>
              <a:spcBef>
                <a:spcPts val="300"/>
              </a:spcBef>
              <a:spcAft>
                <a:spcPts val="300"/>
              </a:spcAft>
            </a:pPr>
            <a:r>
              <a:rPr lang="nl-NL" sz="2200" b="1" dirty="0" smtClean="0">
                <a:solidFill>
                  <a:schemeClr val="bg2"/>
                </a:solidFill>
                <a:ea typeface="Calibri" panose="020F0502020204030204" pitchFamily="34" charset="0"/>
                <a:cs typeface="Times New Roman" panose="02020603050405020304" pitchFamily="18" charset="0"/>
              </a:rPr>
              <a:t>Cuộc cách mạng công nghiệp lần thứ hai</a:t>
            </a:r>
            <a:endParaRPr lang="en-US" sz="2200" dirty="0">
              <a:solidFill>
                <a:schemeClr val="bg2"/>
              </a:solidFill>
              <a:ea typeface="Calibri" panose="020F0502020204030204" pitchFamily="34" charset="0"/>
              <a:cs typeface="Times New Roman" panose="02020603050405020304" pitchFamily="18" charset="0"/>
            </a:endParaRPr>
          </a:p>
        </p:txBody>
      </p:sp>
      <p:sp>
        <p:nvSpPr>
          <p:cNvPr id="81" name="Oval 80">
            <a:extLst>
              <a:ext uri="{FF2B5EF4-FFF2-40B4-BE49-F238E27FC236}">
                <a16:creationId xmlns:a16="http://schemas.microsoft.com/office/drawing/2014/main" id="{84DB0748-7DBF-4E8C-9FB8-E1017354D50F}"/>
              </a:ext>
            </a:extLst>
          </p:cNvPr>
          <p:cNvSpPr/>
          <p:nvPr/>
        </p:nvSpPr>
        <p:spPr>
          <a:xfrm>
            <a:off x="2824144" y="2542964"/>
            <a:ext cx="715115" cy="684045"/>
          </a:xfrm>
          <a:prstGeom prst="ellipse">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600" b="1" dirty="0" smtClean="0">
                <a:solidFill>
                  <a:schemeClr val="bg2"/>
                </a:solidFill>
              </a:rPr>
              <a:t>2</a:t>
            </a:r>
            <a:endParaRPr lang="en-US" sz="2600" b="1" dirty="0">
              <a:solidFill>
                <a:schemeClr val="bg2"/>
              </a:solidFill>
            </a:endParaRPr>
          </a:p>
        </p:txBody>
      </p:sp>
      <p:sp>
        <p:nvSpPr>
          <p:cNvPr id="82" name="TextBox 81">
            <a:extLst>
              <a:ext uri="{FF2B5EF4-FFF2-40B4-BE49-F238E27FC236}">
                <a16:creationId xmlns:a16="http://schemas.microsoft.com/office/drawing/2014/main" id="{D6BD4295-E2A9-49C2-9EF6-BC54C1FA4044}"/>
              </a:ext>
            </a:extLst>
          </p:cNvPr>
          <p:cNvSpPr txBox="1"/>
          <p:nvPr/>
        </p:nvSpPr>
        <p:spPr>
          <a:xfrm>
            <a:off x="3712580" y="3513445"/>
            <a:ext cx="4916555" cy="1273747"/>
          </a:xfrm>
          <a:prstGeom prst="rect">
            <a:avLst/>
          </a:prstGeom>
          <a:noFill/>
        </p:spPr>
        <p:txBody>
          <a:bodyPr wrap="square" rtlCol="0">
            <a:spAutoFit/>
          </a:bodyPr>
          <a:lstStyle/>
          <a:p>
            <a:pPr algn="just">
              <a:lnSpc>
                <a:spcPct val="120000"/>
              </a:lnSpc>
              <a:spcBef>
                <a:spcPts val="300"/>
              </a:spcBef>
              <a:spcAft>
                <a:spcPts val="300"/>
              </a:spcAft>
            </a:pPr>
            <a:r>
              <a:rPr lang="nl-NL" sz="2200" b="1" dirty="0" smtClean="0">
                <a:solidFill>
                  <a:schemeClr val="bg2"/>
                </a:solidFill>
                <a:ea typeface="Calibri" panose="020F0502020204030204" pitchFamily="34" charset="0"/>
                <a:cs typeface="Times New Roman" panose="02020603050405020304" pitchFamily="18" charset="0"/>
              </a:rPr>
              <a:t>Ý nghĩa, tác động của cuộc cách mạng công nghiệp lần thứ nhất và lần thứ hai</a:t>
            </a:r>
            <a:endParaRPr lang="en-US" sz="2200" dirty="0">
              <a:solidFill>
                <a:schemeClr val="bg2"/>
              </a:solidFill>
              <a:ea typeface="Calibri" panose="020F0502020204030204" pitchFamily="34" charset="0"/>
              <a:cs typeface="Times New Roman" panose="02020603050405020304" pitchFamily="18" charset="0"/>
            </a:endParaRPr>
          </a:p>
        </p:txBody>
      </p:sp>
      <p:sp>
        <p:nvSpPr>
          <p:cNvPr id="83" name="Oval 82">
            <a:extLst>
              <a:ext uri="{FF2B5EF4-FFF2-40B4-BE49-F238E27FC236}">
                <a16:creationId xmlns:a16="http://schemas.microsoft.com/office/drawing/2014/main" id="{84DB0748-7DBF-4E8C-9FB8-E1017354D50F}"/>
              </a:ext>
            </a:extLst>
          </p:cNvPr>
          <p:cNvSpPr/>
          <p:nvPr/>
        </p:nvSpPr>
        <p:spPr>
          <a:xfrm>
            <a:off x="2824144" y="3808297"/>
            <a:ext cx="715115" cy="684045"/>
          </a:xfrm>
          <a:prstGeom prst="ellipse">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600" b="1" dirty="0" smtClean="0">
                <a:solidFill>
                  <a:schemeClr val="bg2"/>
                </a:solidFill>
              </a:rPr>
              <a:t>3</a:t>
            </a:r>
            <a:endParaRPr lang="en-US" sz="2600" b="1" dirty="0">
              <a:solidFill>
                <a:schemeClr val="bg2"/>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440" y="1510015"/>
            <a:ext cx="1866307" cy="3277177"/>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anim calcmode="lin" valueType="num">
                                      <p:cBhvr>
                                        <p:cTn id="16" dur="500" fill="hold"/>
                                        <p:tgtEl>
                                          <p:spTgt spid="30"/>
                                        </p:tgtEl>
                                        <p:attrNameLst>
                                          <p:attrName>ppt_x</p:attrName>
                                        </p:attrNameLst>
                                      </p:cBhvr>
                                      <p:tavLst>
                                        <p:tav tm="0">
                                          <p:val>
                                            <p:strVal val="#ppt_x"/>
                                          </p:val>
                                        </p:tav>
                                        <p:tav tm="100000">
                                          <p:val>
                                            <p:strVal val="#ppt_x"/>
                                          </p:val>
                                        </p:tav>
                                      </p:tavLst>
                                    </p:anim>
                                    <p:anim calcmode="lin" valueType="num">
                                      <p:cBhvr>
                                        <p:cTn id="17" dur="500" fill="hold"/>
                                        <p:tgtEl>
                                          <p:spTgt spid="3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264"/>
                                        </p:tgtEl>
                                        <p:attrNameLst>
                                          <p:attrName>style.visibility</p:attrName>
                                        </p:attrNameLst>
                                      </p:cBhvr>
                                      <p:to>
                                        <p:strVal val="visible"/>
                                      </p:to>
                                    </p:set>
                                    <p:animEffect transition="in" filter="fade">
                                      <p:cBhvr>
                                        <p:cTn id="20" dur="500"/>
                                        <p:tgtEl>
                                          <p:spTgt spid="2264"/>
                                        </p:tgtEl>
                                      </p:cBhvr>
                                    </p:animEffect>
                                    <p:anim calcmode="lin" valueType="num">
                                      <p:cBhvr>
                                        <p:cTn id="21" dur="500" fill="hold"/>
                                        <p:tgtEl>
                                          <p:spTgt spid="2264"/>
                                        </p:tgtEl>
                                        <p:attrNameLst>
                                          <p:attrName>ppt_x</p:attrName>
                                        </p:attrNameLst>
                                      </p:cBhvr>
                                      <p:tavLst>
                                        <p:tav tm="0">
                                          <p:val>
                                            <p:strVal val="#ppt_x"/>
                                          </p:val>
                                        </p:tav>
                                        <p:tav tm="100000">
                                          <p:val>
                                            <p:strVal val="#ppt_x"/>
                                          </p:val>
                                        </p:tav>
                                      </p:tavLst>
                                    </p:anim>
                                    <p:anim calcmode="lin" valueType="num">
                                      <p:cBhvr>
                                        <p:cTn id="22" dur="500" fill="hold"/>
                                        <p:tgtEl>
                                          <p:spTgt spid="226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500"/>
                                        <p:tgtEl>
                                          <p:spTgt spid="81"/>
                                        </p:tgtEl>
                                      </p:cBhvr>
                                    </p:animEffect>
                                    <p:anim calcmode="lin" valueType="num">
                                      <p:cBhvr>
                                        <p:cTn id="28" dur="500" fill="hold"/>
                                        <p:tgtEl>
                                          <p:spTgt spid="81"/>
                                        </p:tgtEl>
                                        <p:attrNameLst>
                                          <p:attrName>ppt_x</p:attrName>
                                        </p:attrNameLst>
                                      </p:cBhvr>
                                      <p:tavLst>
                                        <p:tav tm="0">
                                          <p:val>
                                            <p:strVal val="#ppt_x"/>
                                          </p:val>
                                        </p:tav>
                                        <p:tav tm="100000">
                                          <p:val>
                                            <p:strVal val="#ppt_x"/>
                                          </p:val>
                                        </p:tav>
                                      </p:tavLst>
                                    </p:anim>
                                    <p:anim calcmode="lin" valueType="num">
                                      <p:cBhvr>
                                        <p:cTn id="29" dur="500" fill="hold"/>
                                        <p:tgtEl>
                                          <p:spTgt spid="8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4"/>
                                        </p:tgtEl>
                                        <p:attrNameLst>
                                          <p:attrName>style.visibility</p:attrName>
                                        </p:attrNameLst>
                                      </p:cBhvr>
                                      <p:to>
                                        <p:strVal val="visible"/>
                                      </p:to>
                                    </p:set>
                                    <p:animEffect transition="in" filter="fade">
                                      <p:cBhvr>
                                        <p:cTn id="32" dur="500"/>
                                        <p:tgtEl>
                                          <p:spTgt spid="124"/>
                                        </p:tgtEl>
                                      </p:cBhvr>
                                    </p:animEffect>
                                    <p:anim calcmode="lin" valueType="num">
                                      <p:cBhvr>
                                        <p:cTn id="33" dur="500" fill="hold"/>
                                        <p:tgtEl>
                                          <p:spTgt spid="124"/>
                                        </p:tgtEl>
                                        <p:attrNameLst>
                                          <p:attrName>ppt_x</p:attrName>
                                        </p:attrNameLst>
                                      </p:cBhvr>
                                      <p:tavLst>
                                        <p:tav tm="0">
                                          <p:val>
                                            <p:strVal val="#ppt_x"/>
                                          </p:val>
                                        </p:tav>
                                        <p:tav tm="100000">
                                          <p:val>
                                            <p:strVal val="#ppt_x"/>
                                          </p:val>
                                        </p:tav>
                                      </p:tavLst>
                                    </p:anim>
                                    <p:anim calcmode="lin" valueType="num">
                                      <p:cBhvr>
                                        <p:cTn id="34" dur="5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fade">
                                      <p:cBhvr>
                                        <p:cTn id="39" dur="500"/>
                                        <p:tgtEl>
                                          <p:spTgt spid="83"/>
                                        </p:tgtEl>
                                      </p:cBhvr>
                                    </p:animEffect>
                                    <p:anim calcmode="lin" valueType="num">
                                      <p:cBhvr>
                                        <p:cTn id="40" dur="500" fill="hold"/>
                                        <p:tgtEl>
                                          <p:spTgt spid="83"/>
                                        </p:tgtEl>
                                        <p:attrNameLst>
                                          <p:attrName>ppt_x</p:attrName>
                                        </p:attrNameLst>
                                      </p:cBhvr>
                                      <p:tavLst>
                                        <p:tav tm="0">
                                          <p:val>
                                            <p:strVal val="#ppt_x"/>
                                          </p:val>
                                        </p:tav>
                                        <p:tav tm="100000">
                                          <p:val>
                                            <p:strVal val="#ppt_x"/>
                                          </p:val>
                                        </p:tav>
                                      </p:tavLst>
                                    </p:anim>
                                    <p:anim calcmode="lin" valueType="num">
                                      <p:cBhvr>
                                        <p:cTn id="41" dur="500" fill="hold"/>
                                        <p:tgtEl>
                                          <p:spTgt spid="8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fade">
                                      <p:cBhvr>
                                        <p:cTn id="44" dur="500"/>
                                        <p:tgtEl>
                                          <p:spTgt spid="82"/>
                                        </p:tgtEl>
                                      </p:cBhvr>
                                    </p:animEffect>
                                    <p:anim calcmode="lin" valueType="num">
                                      <p:cBhvr>
                                        <p:cTn id="45" dur="500" fill="hold"/>
                                        <p:tgtEl>
                                          <p:spTgt spid="82"/>
                                        </p:tgtEl>
                                        <p:attrNameLst>
                                          <p:attrName>ppt_x</p:attrName>
                                        </p:attrNameLst>
                                      </p:cBhvr>
                                      <p:tavLst>
                                        <p:tav tm="0">
                                          <p:val>
                                            <p:strVal val="#ppt_x"/>
                                          </p:val>
                                        </p:tav>
                                        <p:tav tm="100000">
                                          <p:val>
                                            <p:strVal val="#ppt_x"/>
                                          </p:val>
                                        </p:tav>
                                      </p:tavLst>
                                    </p:anim>
                                    <p:anim calcmode="lin" valueType="num">
                                      <p:cBhvr>
                                        <p:cTn id="46" dur="5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30" grpId="0" animBg="1"/>
      <p:bldP spid="2264" grpId="0"/>
      <p:bldP spid="124" grpId="0"/>
      <p:bldP spid="81" grpId="0" animBg="1"/>
      <p:bldP spid="82" grpId="0"/>
      <p:bldP spid="8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618286" y="797877"/>
            <a:ext cx="7891868" cy="3639040"/>
          </a:xfrm>
          <a:prstGeom prst="rect">
            <a:avLst/>
          </a:prstGeom>
        </p:spPr>
      </p:pic>
      <p:sp>
        <p:nvSpPr>
          <p:cNvPr id="5" name="Rectangle 4"/>
          <p:cNvSpPr/>
          <p:nvPr/>
        </p:nvSpPr>
        <p:spPr>
          <a:xfrm>
            <a:off x="874155" y="1869500"/>
            <a:ext cx="7380130" cy="1643527"/>
          </a:xfrm>
          <a:prstGeom prst="rect">
            <a:avLst/>
          </a:prstGeom>
        </p:spPr>
        <p:txBody>
          <a:bodyPr wrap="square">
            <a:spAutoFit/>
          </a:bodyPr>
          <a:lstStyle/>
          <a:p>
            <a:pPr algn="ctr">
              <a:lnSpc>
                <a:spcPct val="120000"/>
              </a:lnSpc>
              <a:spcBef>
                <a:spcPts val="300"/>
              </a:spcBef>
              <a:spcAft>
                <a:spcPts val="300"/>
              </a:spcAft>
            </a:pPr>
            <a:r>
              <a:rPr lang="nl-NL" sz="4200" b="1" dirty="0" smtClean="0">
                <a:solidFill>
                  <a:schemeClr val="accent4"/>
                </a:solidFill>
                <a:latin typeface="+mj-lt"/>
                <a:ea typeface="Calibri" panose="020F0502020204030204" pitchFamily="34" charset="0"/>
                <a:cs typeface="Times New Roman" panose="02020603050405020304" pitchFamily="18" charset="0"/>
              </a:rPr>
              <a:t>1. Cuộc cách mạng công nghiệp lần thứ nhất</a:t>
            </a:r>
            <a:endParaRPr lang="en-US" sz="4200" dirty="0">
              <a:solidFill>
                <a:schemeClr val="accent4"/>
              </a:solidFill>
              <a:latin typeface="+mj-lt"/>
              <a:ea typeface="Calibri" panose="020F0502020204030204" pitchFamily="34" charset="0"/>
              <a:cs typeface="Times New Roman" panose="02020603050405020304" pitchFamily="18" charset="0"/>
            </a:endParaRPr>
          </a:p>
        </p:txBody>
      </p:sp>
      <p:pic>
        <p:nvPicPr>
          <p:cNvPr id="7" name="Picture 3">
            <a:extLst>
              <a:ext uri="{FF2B5EF4-FFF2-40B4-BE49-F238E27FC236}">
                <a16:creationId xmlns:a16="http://schemas.microsoft.com/office/drawing/2014/main" id="{96E85870-286D-4CCC-AA6B-47C2AF4CDE6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98369" flipH="1">
            <a:off x="987340" y="868180"/>
            <a:ext cx="819799" cy="1205586"/>
          </a:xfrm>
          <a:prstGeom prst="rect">
            <a:avLst/>
          </a:prstGeom>
        </p:spPr>
      </p:pic>
    </p:spTree>
    <p:extLst>
      <p:ext uri="{BB962C8B-B14F-4D97-AF65-F5344CB8AC3E}">
        <p14:creationId xmlns:p14="http://schemas.microsoft.com/office/powerpoint/2010/main" val="1373554713"/>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pic>
        <p:nvPicPr>
          <p:cNvPr id="58" name="Picture 5"/>
          <p:cNvPicPr>
            <a:picLocks noChangeAspect="1"/>
          </p:cNvPicPr>
          <p:nvPr/>
        </p:nvPicPr>
        <p:blipFill rotWithShape="1">
          <a:blip r:embed="rId3"/>
          <a:srcRect t="7642" b="49554"/>
          <a:stretch/>
        </p:blipFill>
        <p:spPr>
          <a:xfrm>
            <a:off x="337172" y="1453049"/>
            <a:ext cx="5655477" cy="3381501"/>
          </a:xfrm>
          <a:prstGeom prst="rect">
            <a:avLst/>
          </a:prstGeom>
        </p:spPr>
      </p:pic>
      <p:sp>
        <p:nvSpPr>
          <p:cNvPr id="8" name="Rectangle 7">
            <a:extLst>
              <a:ext uri="{FF2B5EF4-FFF2-40B4-BE49-F238E27FC236}">
                <a16:creationId xmlns:a16="http://schemas.microsoft.com/office/drawing/2014/main" id="{ADDEC8C0-535F-4F36-86CD-0A5DEFD7E57D}"/>
              </a:ext>
            </a:extLst>
          </p:cNvPr>
          <p:cNvSpPr/>
          <p:nvPr/>
        </p:nvSpPr>
        <p:spPr>
          <a:xfrm>
            <a:off x="6558844" y="393730"/>
            <a:ext cx="285212" cy="290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822642" y="205116"/>
            <a:ext cx="6600833" cy="958660"/>
          </a:xfrm>
          <a:prstGeom prst="rect">
            <a:avLst/>
          </a:prstGeom>
        </p:spPr>
        <p:txBody>
          <a:bodyPr wrap="square">
            <a:spAutoFit/>
          </a:bodyPr>
          <a:lstStyle/>
          <a:p>
            <a:pPr algn="just">
              <a:lnSpc>
                <a:spcPct val="150000"/>
              </a:lnSpc>
              <a:spcBef>
                <a:spcPts val="300"/>
              </a:spcBef>
              <a:spcAft>
                <a:spcPts val="300"/>
              </a:spcAft>
            </a:pPr>
            <a:r>
              <a:rPr lang="en-US" sz="2000" b="1" dirty="0" err="1" smtClean="0">
                <a:solidFill>
                  <a:srgbClr val="FF0000"/>
                </a:solidFill>
              </a:rPr>
              <a:t>Hoạt</a:t>
            </a:r>
            <a:r>
              <a:rPr lang="en-US" sz="2000" b="1" dirty="0" smtClean="0">
                <a:solidFill>
                  <a:srgbClr val="FF0000"/>
                </a:solidFill>
              </a:rPr>
              <a:t> </a:t>
            </a:r>
            <a:r>
              <a:rPr lang="en-US" sz="2000" b="1" dirty="0" err="1" smtClean="0">
                <a:solidFill>
                  <a:srgbClr val="FF0000"/>
                </a:solidFill>
              </a:rPr>
              <a:t>động</a:t>
            </a:r>
            <a:r>
              <a:rPr lang="en-US" sz="2000" b="1" dirty="0" smtClean="0">
                <a:solidFill>
                  <a:srgbClr val="FF0000"/>
                </a:solidFill>
              </a:rPr>
              <a:t> </a:t>
            </a:r>
            <a:r>
              <a:rPr lang="en-US" sz="2000" b="1" dirty="0" err="1" smtClean="0">
                <a:solidFill>
                  <a:srgbClr val="FF0000"/>
                </a:solidFill>
              </a:rPr>
              <a:t>nhóm</a:t>
            </a:r>
            <a:r>
              <a:rPr lang="en-US" sz="2000" b="1" dirty="0" smtClean="0">
                <a:solidFill>
                  <a:srgbClr val="FF0000"/>
                </a:solidFill>
              </a:rPr>
              <a:t>: </a:t>
            </a:r>
            <a:r>
              <a:rPr lang="en-US" sz="2000" dirty="0" smtClean="0"/>
              <a:t>Đ</a:t>
            </a:r>
            <a:r>
              <a:rPr lang="fr-FR" sz="2000" dirty="0" err="1" smtClean="0"/>
              <a:t>ọc</a:t>
            </a:r>
            <a:r>
              <a:rPr lang="fr-FR" sz="2000" dirty="0" smtClean="0"/>
              <a:t> </a:t>
            </a:r>
            <a:r>
              <a:rPr lang="fr-FR" sz="2000" dirty="0" err="1"/>
              <a:t>thông</a:t>
            </a:r>
            <a:r>
              <a:rPr lang="fr-FR" sz="2000" dirty="0"/>
              <a:t> </a:t>
            </a:r>
            <a:r>
              <a:rPr lang="fr-FR" sz="2000" dirty="0" smtClean="0"/>
              <a:t>tin, </a:t>
            </a:r>
            <a:r>
              <a:rPr lang="fr-FR" sz="2000" dirty="0" err="1" smtClean="0"/>
              <a:t>quan</a:t>
            </a:r>
            <a:r>
              <a:rPr lang="fr-FR" sz="2000" dirty="0" smtClean="0"/>
              <a:t> </a:t>
            </a:r>
            <a:r>
              <a:rPr lang="fr-FR" sz="2000" dirty="0" err="1"/>
              <a:t>sát</a:t>
            </a:r>
            <a:r>
              <a:rPr lang="fr-FR" sz="2000" dirty="0"/>
              <a:t> </a:t>
            </a:r>
            <a:r>
              <a:rPr lang="fr-FR" sz="2000" dirty="0" err="1"/>
              <a:t>sơ</a:t>
            </a:r>
            <a:r>
              <a:rPr lang="fr-FR" sz="2000" dirty="0"/>
              <a:t> </a:t>
            </a:r>
            <a:r>
              <a:rPr lang="fr-FR" sz="2000" dirty="0" err="1"/>
              <a:t>đồ</a:t>
            </a:r>
            <a:r>
              <a:rPr lang="fr-FR" sz="2000" dirty="0"/>
              <a:t> 8.1, </a:t>
            </a:r>
            <a:r>
              <a:rPr lang="fr-FR" sz="2000" dirty="0" smtClean="0"/>
              <a:t>8.2 </a:t>
            </a:r>
            <a:r>
              <a:rPr lang="fr-FR" sz="2000" dirty="0" err="1"/>
              <a:t>kết</a:t>
            </a:r>
            <a:r>
              <a:rPr lang="fr-FR" sz="2000" dirty="0"/>
              <a:t> </a:t>
            </a:r>
            <a:r>
              <a:rPr lang="fr-FR" sz="2000" dirty="0" err="1"/>
              <a:t>hợp</a:t>
            </a:r>
            <a:r>
              <a:rPr lang="fr-FR" sz="2000" dirty="0"/>
              <a:t> </a:t>
            </a:r>
            <a:r>
              <a:rPr lang="fr-FR" sz="2000" dirty="0" err="1" smtClean="0"/>
              <a:t>mục</a:t>
            </a:r>
            <a:r>
              <a:rPr lang="fr-FR" sz="2000" dirty="0" smtClean="0"/>
              <a:t> </a:t>
            </a:r>
            <a:r>
              <a:rPr lang="fr-FR" sz="2000" dirty="0" err="1"/>
              <a:t>Em</a:t>
            </a:r>
            <a:r>
              <a:rPr lang="fr-FR" sz="2000" dirty="0"/>
              <a:t> </a:t>
            </a:r>
            <a:r>
              <a:rPr lang="fr-FR" sz="2000" dirty="0" err="1"/>
              <a:t>có</a:t>
            </a:r>
            <a:r>
              <a:rPr lang="fr-FR" sz="2000" dirty="0"/>
              <a:t> </a:t>
            </a:r>
            <a:r>
              <a:rPr lang="fr-FR" sz="2000" dirty="0" err="1"/>
              <a:t>biết</a:t>
            </a:r>
            <a:r>
              <a:rPr lang="fr-FR" sz="2000" dirty="0"/>
              <a:t> </a:t>
            </a:r>
            <a:r>
              <a:rPr lang="fr-FR" sz="2000" dirty="0" err="1"/>
              <a:t>để</a:t>
            </a:r>
            <a:r>
              <a:rPr lang="fr-FR" sz="2000" dirty="0"/>
              <a:t> </a:t>
            </a:r>
            <a:r>
              <a:rPr lang="fr-FR" sz="2000" dirty="0" err="1"/>
              <a:t>thực</a:t>
            </a:r>
            <a:r>
              <a:rPr lang="fr-FR" sz="2000" dirty="0"/>
              <a:t> </a:t>
            </a:r>
            <a:r>
              <a:rPr lang="fr-FR" sz="2000" dirty="0" err="1"/>
              <a:t>hiện</a:t>
            </a:r>
            <a:r>
              <a:rPr lang="fr-FR" sz="2000" dirty="0"/>
              <a:t> </a:t>
            </a:r>
            <a:r>
              <a:rPr lang="fr-FR" sz="2000" dirty="0" err="1"/>
              <a:t>các</a:t>
            </a:r>
            <a:r>
              <a:rPr lang="fr-FR" sz="2000" dirty="0"/>
              <a:t> </a:t>
            </a:r>
            <a:r>
              <a:rPr lang="fr-FR" sz="2000" dirty="0" err="1"/>
              <a:t>nhiệm</a:t>
            </a:r>
            <a:r>
              <a:rPr lang="fr-FR" sz="2000" dirty="0"/>
              <a:t> </a:t>
            </a:r>
            <a:r>
              <a:rPr lang="fr-FR" sz="2000" dirty="0" err="1"/>
              <a:t>vụ</a:t>
            </a:r>
            <a:r>
              <a:rPr lang="fr-FR" sz="2000" dirty="0"/>
              <a:t> </a:t>
            </a:r>
            <a:r>
              <a:rPr lang="fr-FR" sz="2000" dirty="0" err="1"/>
              <a:t>sau</a:t>
            </a:r>
            <a:r>
              <a:rPr lang="fr-FR" sz="2000" dirty="0"/>
              <a:t>:</a:t>
            </a:r>
            <a:endParaRPr lang="nl-NL" sz="2000" dirty="0" smtClean="0">
              <a:latin typeface="+mn-lt"/>
              <a:ea typeface="Calibri" panose="020F0502020204030204" pitchFamily="34" charset="0"/>
              <a:cs typeface="Times New Roman" panose="02020603050405020304" pitchFamily="18" charset="0"/>
            </a:endParaRPr>
          </a:p>
        </p:txBody>
      </p:sp>
      <p:sp>
        <p:nvSpPr>
          <p:cNvPr id="2" name="Rectangle 1"/>
          <p:cNvSpPr/>
          <p:nvPr/>
        </p:nvSpPr>
        <p:spPr>
          <a:xfrm>
            <a:off x="499541" y="1708180"/>
            <a:ext cx="5303133" cy="286232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fr-FR" sz="2000" dirty="0" err="1"/>
              <a:t>Nhiệm</a:t>
            </a:r>
            <a:r>
              <a:rPr lang="fr-FR" sz="2000" dirty="0"/>
              <a:t> </a:t>
            </a:r>
            <a:r>
              <a:rPr lang="fr-FR" sz="2000" dirty="0" err="1"/>
              <a:t>vụ</a:t>
            </a:r>
            <a:r>
              <a:rPr lang="fr-FR" sz="2000" dirty="0"/>
              <a:t> 1: Cho </a:t>
            </a:r>
            <a:r>
              <a:rPr lang="fr-FR" sz="2000" dirty="0" err="1"/>
              <a:t>biết</a:t>
            </a:r>
            <a:r>
              <a:rPr lang="fr-FR" sz="2000" dirty="0"/>
              <a:t> </a:t>
            </a:r>
            <a:r>
              <a:rPr lang="fr-FR" sz="2000" dirty="0" err="1"/>
              <a:t>cuộc</a:t>
            </a:r>
            <a:r>
              <a:rPr lang="fr-FR" sz="2000" dirty="0"/>
              <a:t> </a:t>
            </a:r>
            <a:r>
              <a:rPr lang="fr-FR" sz="2000" dirty="0" err="1"/>
              <a:t>Cách</a:t>
            </a:r>
            <a:r>
              <a:rPr lang="fr-FR" sz="2000" dirty="0"/>
              <a:t> </a:t>
            </a:r>
            <a:r>
              <a:rPr lang="fr-FR" sz="2000" dirty="0" err="1"/>
              <a:t>mạng</a:t>
            </a:r>
            <a:r>
              <a:rPr lang="fr-FR" sz="2000" dirty="0"/>
              <a:t> </a:t>
            </a:r>
            <a:r>
              <a:rPr lang="fr-FR" sz="2000" dirty="0" err="1"/>
              <a:t>công</a:t>
            </a:r>
            <a:r>
              <a:rPr lang="fr-FR" sz="2000" dirty="0"/>
              <a:t> </a:t>
            </a:r>
            <a:r>
              <a:rPr lang="fr-FR" sz="2000" dirty="0" err="1"/>
              <a:t>nghiệp</a:t>
            </a:r>
            <a:r>
              <a:rPr lang="fr-FR" sz="2000" dirty="0"/>
              <a:t> </a:t>
            </a:r>
            <a:r>
              <a:rPr lang="fr-FR" sz="2000" dirty="0" err="1"/>
              <a:t>lần</a:t>
            </a:r>
            <a:r>
              <a:rPr lang="fr-FR" sz="2000" dirty="0"/>
              <a:t> </a:t>
            </a:r>
            <a:r>
              <a:rPr lang="fr-FR" sz="2000" dirty="0" err="1"/>
              <a:t>thứ</a:t>
            </a:r>
            <a:r>
              <a:rPr lang="fr-FR" sz="2000" dirty="0"/>
              <a:t> </a:t>
            </a:r>
            <a:r>
              <a:rPr lang="fr-FR" sz="2000" dirty="0" err="1"/>
              <a:t>nhất</a:t>
            </a:r>
            <a:r>
              <a:rPr lang="fr-FR" sz="2000" dirty="0"/>
              <a:t> </a:t>
            </a:r>
            <a:r>
              <a:rPr lang="fr-FR" sz="2000" dirty="0" err="1"/>
              <a:t>diễn</a:t>
            </a:r>
            <a:r>
              <a:rPr lang="fr-FR" sz="2000" dirty="0"/>
              <a:t> ra </a:t>
            </a:r>
            <a:r>
              <a:rPr lang="fr-FR" sz="2000" dirty="0" err="1"/>
              <a:t>trong</a:t>
            </a:r>
            <a:r>
              <a:rPr lang="fr-FR" sz="2000" dirty="0"/>
              <a:t> </a:t>
            </a:r>
            <a:r>
              <a:rPr lang="fr-FR" sz="2000" dirty="0" err="1"/>
              <a:t>bối</a:t>
            </a:r>
            <a:r>
              <a:rPr lang="fr-FR" sz="2000" dirty="0"/>
              <a:t> </a:t>
            </a:r>
            <a:r>
              <a:rPr lang="fr-FR" sz="2000" dirty="0" err="1"/>
              <a:t>cảnh</a:t>
            </a:r>
            <a:r>
              <a:rPr lang="fr-FR" sz="2000" dirty="0"/>
              <a:t> </a:t>
            </a:r>
            <a:r>
              <a:rPr lang="fr-FR" sz="2000" dirty="0" err="1"/>
              <a:t>lịch</a:t>
            </a:r>
            <a:r>
              <a:rPr lang="fr-FR" sz="2000" dirty="0"/>
              <a:t> </a:t>
            </a:r>
            <a:r>
              <a:rPr lang="fr-FR" sz="2000" dirty="0" err="1" smtClean="0"/>
              <a:t>sử</a:t>
            </a:r>
            <a:r>
              <a:rPr lang="fr-FR" sz="2000" dirty="0" smtClean="0"/>
              <a:t> </a:t>
            </a:r>
            <a:r>
              <a:rPr lang="fr-FR" sz="2000" dirty="0" err="1"/>
              <a:t>nào</a:t>
            </a:r>
            <a:r>
              <a:rPr lang="fr-FR" sz="2000" dirty="0"/>
              <a:t>?</a:t>
            </a:r>
            <a:endParaRPr lang="en-US" sz="2000" dirty="0"/>
          </a:p>
          <a:p>
            <a:pPr marL="342900" indent="-342900" algn="just">
              <a:lnSpc>
                <a:spcPct val="150000"/>
              </a:lnSpc>
              <a:buFont typeface="Wingdings" panose="05000000000000000000" pitchFamily="2" charset="2"/>
              <a:buChar char="§"/>
            </a:pPr>
            <a:r>
              <a:rPr lang="nl-NL" sz="2000" dirty="0" smtClean="0"/>
              <a:t>Nhiệm </a:t>
            </a:r>
            <a:r>
              <a:rPr lang="nl-NL" sz="2000" dirty="0"/>
              <a:t>vụ 2: Giải thích tại sao cuộc Cách mạnh công nghiệp lần thứ nhất lại diễn ra đầu tiên ở Anh?</a:t>
            </a:r>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53" y="85389"/>
            <a:ext cx="1198113" cy="1198113"/>
          </a:xfrm>
          <a:prstGeom prst="rect">
            <a:avLst/>
          </a:prstGeom>
        </p:spPr>
      </p:pic>
      <p:pic>
        <p:nvPicPr>
          <p:cNvPr id="61"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6069759" y="2000495"/>
            <a:ext cx="2920117" cy="2277692"/>
          </a:xfrm>
          <a:prstGeom prst="rect">
            <a:avLst/>
          </a:prstGeom>
        </p:spPr>
      </p:pic>
      <p:grpSp>
        <p:nvGrpSpPr>
          <p:cNvPr id="62" name="Google Shape;2270;p32"/>
          <p:cNvGrpSpPr/>
          <p:nvPr/>
        </p:nvGrpSpPr>
        <p:grpSpPr>
          <a:xfrm rot="10800000">
            <a:off x="90258" y="4090754"/>
            <a:ext cx="1069051" cy="870281"/>
            <a:chOff x="7573474" y="3466512"/>
            <a:chExt cx="1617164" cy="1316285"/>
          </a:xfrm>
        </p:grpSpPr>
        <p:sp>
          <p:nvSpPr>
            <p:cNvPr id="63" name="Google Shape;2271;p32"/>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72;p32"/>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73;p32"/>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74;p32"/>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75;p32"/>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76;p32"/>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77;p32"/>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78;p32"/>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79;p32"/>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80;p32"/>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81;p32"/>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82;p32"/>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83;p32"/>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84;p32"/>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85;p32"/>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86;p32"/>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87;p32"/>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88;p32"/>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89;p32"/>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90;p32"/>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91;p32"/>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2;p32"/>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93;p32"/>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94;p32"/>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95;p32"/>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96;p32"/>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97;p32"/>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298;p32"/>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99;p32"/>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300;p32"/>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301;p32"/>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302;p32"/>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303;p32"/>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rgbClr val="191919">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304;p32"/>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305;p32"/>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306;p32"/>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307;p32"/>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308;p32"/>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rgbClr val="23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09;p32"/>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10;p32"/>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311;p32"/>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312;p32"/>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313;p32"/>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314;p32"/>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315;p32"/>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316;p32"/>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317;p32"/>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318;p32"/>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319;p32"/>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3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Writing Asian Characters Workshop by Slidesgo">
  <a:themeElements>
    <a:clrScheme name="Simple Light">
      <a:dk1>
        <a:srgbClr val="366CA6"/>
      </a:dk1>
      <a:lt1>
        <a:srgbClr val="FFFFFB"/>
      </a:lt1>
      <a:dk2>
        <a:srgbClr val="191919"/>
      </a:dk2>
      <a:lt2>
        <a:srgbClr val="FA4843"/>
      </a:lt2>
      <a:accent1>
        <a:srgbClr val="FF8487"/>
      </a:accent1>
      <a:accent2>
        <a:srgbClr val="FFE4E6"/>
      </a:accent2>
      <a:accent3>
        <a:srgbClr val="FFC964"/>
      </a:accent3>
      <a:accent4>
        <a:srgbClr val="90331B"/>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2371</TotalTime>
  <Words>2746</Words>
  <Application>Microsoft Office PowerPoint</Application>
  <PresentationFormat>On-screen Show (16:9)</PresentationFormat>
  <Paragraphs>214</Paragraphs>
  <Slides>50</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Bebas Neue</vt:lpstr>
      <vt:lpstr>Arial</vt:lpstr>
      <vt:lpstr>Wingdings</vt:lpstr>
      <vt:lpstr>Baloo Tammudu 2</vt:lpstr>
      <vt:lpstr>Calibri</vt:lpstr>
      <vt:lpstr>Roboto Condensed Light</vt:lpstr>
      <vt:lpstr>Times New Roman</vt:lpstr>
      <vt:lpstr>Nanum Pen Script</vt:lpstr>
      <vt:lpstr>Writing Asian Characters Workshop by Slidesgo</vt:lpstr>
      <vt:lpstr>CHÀO MỪNG CÁC EM ĐẾN VỚI BUỔI HỌC NGÀY HÔM NAY</vt:lpstr>
      <vt:lpstr>KHỞI ĐỘNG</vt:lpstr>
      <vt:lpstr>KHỞI ĐỘNG</vt:lpstr>
      <vt:lpstr>PowerPoint Presentation</vt:lpstr>
      <vt:lpstr>PowerPoint Presentation</vt:lpstr>
      <vt:lpstr>BÀI 8: CÁCH MẠNG CÔNG NGHIỆP THỜI KÌ CẬN ĐẠI</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EM ĐÃ CHÚ Ý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 NGÀY HÔM NAY</dc:title>
  <dc:creator>Admin</dc:creator>
  <cp:lastModifiedBy>Ngô Văn Minh</cp:lastModifiedBy>
  <cp:revision>349</cp:revision>
  <dcterms:modified xsi:type="dcterms:W3CDTF">2022-09-28T02:33:39Z</dcterms:modified>
</cp:coreProperties>
</file>