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86" r:id="rId3"/>
    <p:sldId id="256" r:id="rId4"/>
    <p:sldId id="287" r:id="rId5"/>
    <p:sldId id="288" r:id="rId6"/>
    <p:sldId id="257" r:id="rId7"/>
    <p:sldId id="258" r:id="rId8"/>
    <p:sldId id="267" r:id="rId9"/>
    <p:sldId id="289" r:id="rId10"/>
    <p:sldId id="261" r:id="rId11"/>
    <p:sldId id="262" r:id="rId12"/>
    <p:sldId id="263" r:id="rId13"/>
    <p:sldId id="290" r:id="rId14"/>
    <p:sldId id="291" r:id="rId15"/>
    <p:sldId id="292" r:id="rId16"/>
    <p:sldId id="296" r:id="rId17"/>
    <p:sldId id="294" r:id="rId18"/>
    <p:sldId id="297" r:id="rId19"/>
    <p:sldId id="298" r:id="rId20"/>
    <p:sldId id="299" r:id="rId21"/>
    <p:sldId id="264" r:id="rId22"/>
    <p:sldId id="300" r:id="rId23"/>
    <p:sldId id="301" r:id="rId24"/>
    <p:sldId id="302" r:id="rId25"/>
    <p:sldId id="303" r:id="rId26"/>
    <p:sldId id="304" r:id="rId27"/>
    <p:sldId id="265" r:id="rId28"/>
    <p:sldId id="305" r:id="rId29"/>
    <p:sldId id="306" r:id="rId30"/>
    <p:sldId id="307" r:id="rId31"/>
    <p:sldId id="310" r:id="rId32"/>
    <p:sldId id="311" r:id="rId33"/>
    <p:sldId id="312" r:id="rId34"/>
    <p:sldId id="308" r:id="rId35"/>
    <p:sldId id="260" r:id="rId36"/>
    <p:sldId id="313" r:id="rId37"/>
    <p:sldId id="270" r:id="rId38"/>
    <p:sldId id="314" r:id="rId39"/>
    <p:sldId id="315" r:id="rId40"/>
    <p:sldId id="316" r:id="rId41"/>
    <p:sldId id="318" r:id="rId42"/>
    <p:sldId id="317" r:id="rId43"/>
    <p:sldId id="319" r:id="rId44"/>
    <p:sldId id="320" r:id="rId45"/>
    <p:sldId id="321" r:id="rId46"/>
    <p:sldId id="323" r:id="rId47"/>
    <p:sldId id="325" r:id="rId48"/>
    <p:sldId id="322" r:id="rId49"/>
    <p:sldId id="327" r:id="rId50"/>
    <p:sldId id="328" r:id="rId51"/>
    <p:sldId id="332" r:id="rId52"/>
    <p:sldId id="329" r:id="rId53"/>
    <p:sldId id="330" r:id="rId54"/>
    <p:sldId id="331" r:id="rId55"/>
    <p:sldId id="333" r:id="rId56"/>
    <p:sldId id="334" r:id="rId57"/>
    <p:sldId id="335" r:id="rId58"/>
    <p:sldId id="336" r:id="rId59"/>
    <p:sldId id="338" r:id="rId60"/>
    <p:sldId id="339" r:id="rId61"/>
    <p:sldId id="337" r:id="rId62"/>
    <p:sldId id="344" r:id="rId63"/>
    <p:sldId id="340" r:id="rId64"/>
    <p:sldId id="341" r:id="rId65"/>
    <p:sldId id="342" r:id="rId66"/>
    <p:sldId id="343" r:id="rId67"/>
    <p:sldId id="345" r:id="rId68"/>
    <p:sldId id="346" r:id="rId69"/>
    <p:sldId id="347" r:id="rId70"/>
    <p:sldId id="348" r:id="rId71"/>
    <p:sldId id="349" r:id="rId72"/>
    <p:sldId id="350" r:id="rId73"/>
    <p:sldId id="352" r:id="rId74"/>
    <p:sldId id="351" r:id="rId75"/>
    <p:sldId id="353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362" r:id="rId84"/>
    <p:sldId id="364" r:id="rId85"/>
    <p:sldId id="365" r:id="rId86"/>
    <p:sldId id="361" r:id="rId87"/>
    <p:sldId id="366" r:id="rId88"/>
    <p:sldId id="363" r:id="rId89"/>
    <p:sldId id="371" r:id="rId90"/>
    <p:sldId id="372" r:id="rId91"/>
    <p:sldId id="373" r:id="rId92"/>
    <p:sldId id="374" r:id="rId93"/>
    <p:sldId id="375" r:id="rId94"/>
    <p:sldId id="376" r:id="rId95"/>
    <p:sldId id="377" r:id="rId96"/>
    <p:sldId id="378" r:id="rId97"/>
    <p:sldId id="379" r:id="rId98"/>
    <p:sldId id="380" r:id="rId99"/>
    <p:sldId id="370" r:id="rId100"/>
  </p:sldIdLst>
  <p:sldSz cx="18288000" cy="10287000"/>
  <p:notesSz cx="6858000" cy="9144000"/>
  <p:embeddedFontLst>
    <p:embeddedFont>
      <p:font typeface="Calibri" panose="020F0502020204030204" pitchFamily="34" charset="0"/>
      <p:regular r:id="rId101"/>
      <p:bold r:id="rId102"/>
      <p:italic r:id="rId103"/>
      <p:boldItalic r:id="rId104"/>
    </p:embeddedFont>
    <p:embeddedFont>
      <p:font typeface="Josefin Sans Bold" panose="020B0604020202020204" charset="0"/>
      <p:regular r:id="rId10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4C51"/>
    <a:srgbClr val="FCD7CF"/>
    <a:srgbClr val="9BD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3.fntdata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.png"/><Relationship Id="rId26" Type="http://schemas.openxmlformats.org/officeDocument/2006/relationships/image" Target="../media/image7.png"/><Relationship Id="rId39" Type="http://schemas.openxmlformats.org/officeDocument/2006/relationships/image" Target="../media/image16.svg"/><Relationship Id="rId3" Type="http://schemas.openxmlformats.org/officeDocument/2006/relationships/image" Target="../media/image40.svg"/><Relationship Id="rId34" Type="http://schemas.openxmlformats.org/officeDocument/2006/relationships/image" Target="../media/image9.png"/><Relationship Id="rId17" Type="http://schemas.openxmlformats.org/officeDocument/2006/relationships/image" Target="../media/image54.svg"/><Relationship Id="rId25" Type="http://schemas.openxmlformats.org/officeDocument/2006/relationships/image" Target="../media/image62.svg"/><Relationship Id="rId33" Type="http://schemas.openxmlformats.org/officeDocument/2006/relationships/image" Target="../media/image68.svg"/><Relationship Id="rId38" Type="http://schemas.openxmlformats.org/officeDocument/2006/relationships/image" Target="../media/image10.png"/><Relationship Id="rId2" Type="http://schemas.openxmlformats.org/officeDocument/2006/relationships/image" Target="../media/image1.png"/><Relationship Id="rId29" Type="http://schemas.openxmlformats.org/officeDocument/2006/relationships/image" Target="../media/image8.svg"/><Relationship Id="rId41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24" Type="http://schemas.openxmlformats.org/officeDocument/2006/relationships/image" Target="../media/image6.png"/><Relationship Id="rId37" Type="http://schemas.openxmlformats.org/officeDocument/2006/relationships/image" Target="../media/image72.svg"/><Relationship Id="rId40" Type="http://schemas.openxmlformats.org/officeDocument/2006/relationships/image" Target="../media/image11.png"/><Relationship Id="rId5" Type="http://schemas.openxmlformats.org/officeDocument/2006/relationships/image" Target="../media/image42.svg"/><Relationship Id="rId23" Type="http://schemas.openxmlformats.org/officeDocument/2006/relationships/image" Target="../media/image60.sv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46.svg"/><Relationship Id="rId3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0.svg"/><Relationship Id="rId7" Type="http://schemas.openxmlformats.org/officeDocument/2006/relationships/image" Target="../media/image32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10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8.svg"/><Relationship Id="rId10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60.sv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svg"/><Relationship Id="rId3" Type="http://schemas.openxmlformats.org/officeDocument/2006/relationships/image" Target="../media/image40.sv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104.sv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sv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0.sv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svg"/><Relationship Id="rId7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4.sv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8.jpeg"/><Relationship Id="rId3" Type="http://schemas.openxmlformats.org/officeDocument/2006/relationships/image" Target="../media/image404.svg"/><Relationship Id="rId7" Type="http://schemas.openxmlformats.org/officeDocument/2006/relationships/image" Target="../media/image46.png"/><Relationship Id="rId12" Type="http://schemas.openxmlformats.org/officeDocument/2006/relationships/image" Target="../media/image40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1.svg"/><Relationship Id="rId11" Type="http://schemas.openxmlformats.org/officeDocument/2006/relationships/image" Target="../media/image65.svg"/><Relationship Id="rId15" Type="http://schemas.openxmlformats.org/officeDocument/2006/relationships/image" Target="../media/image780.svg"/><Relationship Id="rId4" Type="http://schemas.openxmlformats.org/officeDocument/2006/relationships/image" Target="../media/image47.png"/><Relationship Id="rId9" Type="http://schemas.openxmlformats.org/officeDocument/2006/relationships/image" Target="../media/image57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05.sv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2.svg"/><Relationship Id="rId5" Type="http://schemas.openxmlformats.org/officeDocument/2006/relationships/image" Target="../media/image720.svg"/><Relationship Id="rId4" Type="http://schemas.openxmlformats.org/officeDocument/2006/relationships/image" Target="../media/image47.png"/><Relationship Id="rId9" Type="http://schemas.openxmlformats.org/officeDocument/2006/relationships/image" Target="../media/image74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Relationship Id="rId22" Type="http://schemas.openxmlformats.org/officeDocument/2006/relationships/image" Target="../media/image21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8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4.svg"/><Relationship Id="rId23" Type="http://schemas.openxmlformats.org/officeDocument/2006/relationships/image" Target="../media/image66.png"/><Relationship Id="rId4" Type="http://schemas.openxmlformats.org/officeDocument/2006/relationships/image" Target="../media/image62.png"/><Relationship Id="rId22" Type="http://schemas.openxmlformats.org/officeDocument/2006/relationships/image" Target="../media/image2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6.svg"/><Relationship Id="rId7" Type="http://schemas.openxmlformats.org/officeDocument/2006/relationships/image" Target="../media/image32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8.png"/><Relationship Id="rId10" Type="http://schemas.openxmlformats.org/officeDocument/2006/relationships/image" Target="../media/image67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7.png"/><Relationship Id="rId7" Type="http://schemas.openxmlformats.org/officeDocument/2006/relationships/image" Target="../media/image321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10" Type="http://schemas.openxmlformats.org/officeDocument/2006/relationships/image" Target="../media/image38.png"/><Relationship Id="rId9" Type="http://schemas.openxmlformats.org/officeDocument/2006/relationships/image" Target="../media/image40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Relationship Id="rId9" Type="http://schemas.openxmlformats.org/officeDocument/2006/relationships/image" Target="../media/image8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010.svg"/><Relationship Id="rId7" Type="http://schemas.openxmlformats.org/officeDocument/2006/relationships/image" Target="../media/image420.svg"/><Relationship Id="rId12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1.sv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401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6.svg"/><Relationship Id="rId23" Type="http://schemas.openxmlformats.org/officeDocument/2006/relationships/image" Target="../media/image66.png"/><Relationship Id="rId4" Type="http://schemas.openxmlformats.org/officeDocument/2006/relationships/image" Target="../media/image62.png"/><Relationship Id="rId22" Type="http://schemas.openxmlformats.org/officeDocument/2006/relationships/image" Target="../media/image21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640.svg"/><Relationship Id="rId10" Type="http://schemas.openxmlformats.org/officeDocument/2006/relationships/image" Target="../media/image82.png"/><Relationship Id="rId19" Type="http://schemas.openxmlformats.org/officeDocument/2006/relationships/image" Target="../media/image154.svg"/><Relationship Id="rId9" Type="http://schemas.openxmlformats.org/officeDocument/2006/relationships/image" Target="../media/image40.sv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.svg"/><Relationship Id="rId3" Type="http://schemas.openxmlformats.org/officeDocument/2006/relationships/image" Target="../media/image4013.svg"/><Relationship Id="rId7" Type="http://schemas.openxmlformats.org/officeDocument/2006/relationships/image" Target="../media/image741.svg"/><Relationship Id="rId17" Type="http://schemas.openxmlformats.org/officeDocument/2006/relationships/image" Target="../media/image84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0.svg"/><Relationship Id="rId5" Type="http://schemas.openxmlformats.org/officeDocument/2006/relationships/image" Target="../media/image33.png"/><Relationship Id="rId15" Type="http://schemas.openxmlformats.org/officeDocument/2006/relationships/image" Target="../media/image34.png"/><Relationship Id="rId4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12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22.svg"/><Relationship Id="rId5" Type="http://schemas.openxmlformats.org/officeDocument/2006/relationships/image" Target="../media/image27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013.svg"/><Relationship Id="rId7" Type="http://schemas.openxmlformats.org/officeDocument/2006/relationships/image" Target="../media/image322.svg"/><Relationship Id="rId12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81.svg"/><Relationship Id="rId4" Type="http://schemas.openxmlformats.org/officeDocument/2006/relationships/image" Target="../media/image27.png"/><Relationship Id="rId9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svg"/><Relationship Id="rId7" Type="http://schemas.openxmlformats.org/officeDocument/2006/relationships/image" Target="../media/image61.svg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0.svg"/><Relationship Id="rId19" Type="http://schemas.openxmlformats.org/officeDocument/2006/relationships/image" Target="../media/image180.sv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22" Type="http://schemas.openxmlformats.org/officeDocument/2006/relationships/image" Target="../media/image1153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svg"/><Relationship Id="rId7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20.sv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15" Type="http://schemas.openxmlformats.org/officeDocument/2006/relationships/image" Target="../media/image780.svg"/><Relationship Id="rId4" Type="http://schemas.openxmlformats.org/officeDocument/2006/relationships/image" Target="../media/image404.svg"/><Relationship Id="rId9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02.svg"/><Relationship Id="rId7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6.png"/><Relationship Id="rId10" Type="http://schemas.openxmlformats.org/officeDocument/2006/relationships/image" Target="../media/image105.png"/><Relationship Id="rId4" Type="http://schemas.openxmlformats.org/officeDocument/2006/relationships/image" Target="../media/image103.png"/><Relationship Id="rId9" Type="http://schemas.openxmlformats.org/officeDocument/2006/relationships/image" Target="../media/image50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NUL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svg"/><Relationship Id="rId7" Type="http://schemas.openxmlformats.org/officeDocument/2006/relationships/image" Target="../media/image63.svg"/><Relationship Id="rId12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sv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640.svg"/><Relationship Id="rId10" Type="http://schemas.openxmlformats.org/officeDocument/2006/relationships/image" Target="../media/image82.png"/><Relationship Id="rId19" Type="http://schemas.openxmlformats.org/officeDocument/2006/relationships/image" Target="../media/image154.svg"/><Relationship Id="rId9" Type="http://schemas.openxmlformats.org/officeDocument/2006/relationships/image" Target="../media/image40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109.png"/><Relationship Id="rId2" Type="http://schemas.openxmlformats.org/officeDocument/2006/relationships/image" Target="../media/image1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5" Type="http://schemas.openxmlformats.org/officeDocument/2006/relationships/image" Target="../media/image86.png"/><Relationship Id="rId10" Type="http://schemas.openxmlformats.org/officeDocument/2006/relationships/image" Target="../media/image107.png"/><Relationship Id="rId9" Type="http://schemas.openxmlformats.org/officeDocument/2006/relationships/image" Target="../media/image406.svg"/><Relationship Id="rId14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17" Type="http://schemas.openxmlformats.org/officeDocument/2006/relationships/image" Target="../media/image27.svg"/><Relationship Id="rId2" Type="http://schemas.openxmlformats.org/officeDocument/2006/relationships/image" Target="../media/image2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15" Type="http://schemas.openxmlformats.org/officeDocument/2006/relationships/image" Target="../media/image24.png"/><Relationship Id="rId4" Type="http://schemas.openxmlformats.org/officeDocument/2006/relationships/image" Target="../media/image22.png"/><Relationship Id="rId14" Type="http://schemas.openxmlformats.org/officeDocument/2006/relationships/image" Target="../media/image25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3.svg"/><Relationship Id="rId2" Type="http://schemas.openxmlformats.org/officeDocument/2006/relationships/image" Target="../media/image1.pn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3.svg"/><Relationship Id="rId15" Type="http://schemas.openxmlformats.org/officeDocument/2006/relationships/image" Target="../media/image126.svg"/><Relationship Id="rId4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4" Type="http://schemas.openxmlformats.org/officeDocument/2006/relationships/image" Target="../media/image133.png"/><Relationship Id="rId4" Type="http://schemas.openxmlformats.org/officeDocument/2006/relationships/image" Target="../media/image4012.svg"/><Relationship Id="rId43" Type="http://schemas.openxmlformats.org/officeDocument/2006/relationships/image" Target="../media/image136.sv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4" Type="http://schemas.openxmlformats.org/officeDocument/2006/relationships/image" Target="../media/image133.png"/><Relationship Id="rId4" Type="http://schemas.openxmlformats.org/officeDocument/2006/relationships/image" Target="../media/image4012.svg"/><Relationship Id="rId43" Type="http://schemas.openxmlformats.org/officeDocument/2006/relationships/image" Target="../media/image136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7" Type="http://schemas.openxmlformats.org/officeDocument/2006/relationships/image" Target="../media/image1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4012.svg"/><Relationship Id="rId9" Type="http://schemas.openxmlformats.org/officeDocument/2006/relationships/image" Target="../media/image137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640.svg"/><Relationship Id="rId10" Type="http://schemas.openxmlformats.org/officeDocument/2006/relationships/image" Target="../media/image83.png"/><Relationship Id="rId9" Type="http://schemas.openxmlformats.org/officeDocument/2006/relationships/image" Target="../media/image40.svg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.svg"/><Relationship Id="rId3" Type="http://schemas.openxmlformats.org/officeDocument/2006/relationships/image" Target="../media/image4013.svg"/><Relationship Id="rId7" Type="http://schemas.openxmlformats.org/officeDocument/2006/relationships/image" Target="../media/image741.svg"/><Relationship Id="rId17" Type="http://schemas.openxmlformats.org/officeDocument/2006/relationships/image" Target="../media/image138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0.svg"/><Relationship Id="rId5" Type="http://schemas.openxmlformats.org/officeDocument/2006/relationships/image" Target="../media/image33.png"/><Relationship Id="rId15" Type="http://schemas.openxmlformats.org/officeDocument/2006/relationships/image" Target="../media/image34.png"/><Relationship Id="rId4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0.svg"/><Relationship Id="rId7" Type="http://schemas.openxmlformats.org/officeDocument/2006/relationships/image" Target="../media/image32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39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8" Type="http://schemas.openxmlformats.org/officeDocument/2006/relationships/image" Target="../media/image25.svg"/><Relationship Id="rId18" Type="http://schemas.openxmlformats.org/officeDocument/2006/relationships/image" Target="../media/image34.svg"/><Relationship Id="rId3" Type="http://schemas.openxmlformats.org/officeDocument/2006/relationships/image" Target="../media/image29.svg"/><Relationship Id="rId21" Type="http://schemas.openxmlformats.org/officeDocument/2006/relationships/image" Target="../media/image32.png"/><Relationship Id="rId12" Type="http://schemas.openxmlformats.org/officeDocument/2006/relationships/image" Target="../media/image32.svg"/><Relationship Id="rId17" Type="http://schemas.openxmlformats.org/officeDocument/2006/relationships/image" Target="../media/image30.png"/><Relationship Id="rId2" Type="http://schemas.openxmlformats.org/officeDocument/2006/relationships/image" Target="../media/image26.png"/><Relationship Id="rId16" Type="http://schemas.openxmlformats.org/officeDocument/2006/relationships/image" Target="../media/image29.pn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2.svg"/><Relationship Id="rId5" Type="http://schemas.openxmlformats.org/officeDocument/2006/relationships/image" Target="../media/image2.svg"/><Relationship Id="rId15" Type="http://schemas.openxmlformats.org/officeDocument/2006/relationships/image" Target="../media/image11.png"/><Relationship Id="rId23" Type="http://schemas.openxmlformats.org/officeDocument/2006/relationships/image" Target="../media/image33.png"/><Relationship Id="rId19" Type="http://schemas.openxmlformats.org/officeDocument/2006/relationships/image" Target="../media/image31.png"/><Relationship Id="rId4" Type="http://schemas.openxmlformats.org/officeDocument/2006/relationships/image" Target="../media/image27.png"/><Relationship Id="rId14" Type="http://schemas.openxmlformats.org/officeDocument/2006/relationships/image" Target="../media/image28.png"/><Relationship Id="rId22" Type="http://schemas.openxmlformats.org/officeDocument/2006/relationships/image" Target="../media/image38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2.png"/><Relationship Id="rId3" Type="http://schemas.openxmlformats.org/officeDocument/2006/relationships/image" Target="../media/image40.svg"/><Relationship Id="rId7" Type="http://schemas.openxmlformats.org/officeDocument/2006/relationships/image" Target="../media/image32.svg"/><Relationship Id="rId12" Type="http://schemas.openxmlformats.org/officeDocument/2006/relationships/image" Target="../media/image1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8.svg"/><Relationship Id="rId4" Type="http://schemas.openxmlformats.org/officeDocument/2006/relationships/image" Target="../media/image27.png"/><Relationship Id="rId9" Type="http://schemas.openxmlformats.org/officeDocument/2006/relationships/image" Target="../media/image42.png"/><Relationship Id="rId14" Type="http://schemas.openxmlformats.org/officeDocument/2006/relationships/image" Target="../media/image71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57" Type="http://schemas.openxmlformats.org/officeDocument/2006/relationships/image" Target="../media/image56.svg"/><Relationship Id="rId4" Type="http://schemas.openxmlformats.org/officeDocument/2006/relationships/image" Target="../media/image14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9" Type="http://schemas.openxmlformats.org/officeDocument/2006/relationships/image" Target="../media/image480.svg"/><Relationship Id="rId4" Type="http://schemas.openxmlformats.org/officeDocument/2006/relationships/image" Target="../media/image14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svg"/><Relationship Id="rId34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34" Type="http://schemas.openxmlformats.org/officeDocument/2006/relationships/image" Target="../media/image33.sv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openxmlformats.org/officeDocument/2006/relationships/image" Target="../media/image402.svg"/><Relationship Id="rId35" Type="http://schemas.openxmlformats.org/officeDocument/2006/relationships/image" Target="../media/image15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svg"/><Relationship Id="rId34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Relationship Id="rId35" Type="http://schemas.openxmlformats.org/officeDocument/2006/relationships/image" Target="../media/image152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.png"/><Relationship Id="rId34" Type="http://schemas.openxmlformats.org/officeDocument/2006/relationships/image" Target="../media/image33.svg"/><Relationship Id="rId2" Type="http://schemas.openxmlformats.org/officeDocument/2006/relationships/image" Target="../media/image153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15" Type="http://schemas.openxmlformats.org/officeDocument/2006/relationships/image" Target="../media/image780.svg"/><Relationship Id="rId4" Type="http://schemas.openxmlformats.org/officeDocument/2006/relationships/image" Target="../media/image404.svg"/><Relationship Id="rId9" Type="http://schemas.openxmlformats.org/officeDocument/2006/relationships/image" Target="../media/image4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svg"/><Relationship Id="rId34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Relationship Id="rId35" Type="http://schemas.openxmlformats.org/officeDocument/2006/relationships/image" Target="../media/image15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svg"/><Relationship Id="rId34" Type="http://schemas.openxmlformats.org/officeDocument/2006/relationships/image" Target="../media/image33.svg"/><Relationship Id="rId12" Type="http://schemas.openxmlformats.org/officeDocument/2006/relationships/image" Target="../media/image1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36.png"/><Relationship Id="rId3" Type="http://schemas.openxmlformats.org/officeDocument/2006/relationships/image" Target="../media/image40.svg"/><Relationship Id="rId7" Type="http://schemas.openxmlformats.org/officeDocument/2006/relationships/image" Target="../media/image74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.svg"/><Relationship Id="rId5" Type="http://schemas.openxmlformats.org/officeDocument/2006/relationships/image" Target="../media/image33.png"/><Relationship Id="rId15" Type="http://schemas.openxmlformats.org/officeDocument/2006/relationships/image" Target="../media/image34.png"/><Relationship Id="rId19" Type="http://schemas.openxmlformats.org/officeDocument/2006/relationships/image" Target="../media/image91.svg"/><Relationship Id="rId4" Type="http://schemas.openxmlformats.org/officeDocument/2006/relationships/image" Target="../media/image28.png"/><Relationship Id="rId14" Type="http://schemas.openxmlformats.org/officeDocument/2006/relationships/image" Target="../media/image29.png"/><Relationship Id="rId9" Type="http://schemas.openxmlformats.org/officeDocument/2006/relationships/image" Target="../media/image89.sv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640.svg"/><Relationship Id="rId10" Type="http://schemas.openxmlformats.org/officeDocument/2006/relationships/image" Target="../media/image82.png"/><Relationship Id="rId19" Type="http://schemas.openxmlformats.org/officeDocument/2006/relationships/image" Target="../media/image154.svg"/><Relationship Id="rId9" Type="http://schemas.openxmlformats.org/officeDocument/2006/relationships/image" Target="../media/image40.sv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406.svg"/><Relationship Id="rId7" Type="http://schemas.openxmlformats.org/officeDocument/2006/relationships/image" Target="../media/image3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8.png"/><Relationship Id="rId9" Type="http://schemas.openxmlformats.org/officeDocument/2006/relationships/image" Target="../media/image69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svg"/><Relationship Id="rId7" Type="http://schemas.openxmlformats.org/officeDocument/2006/relationships/image" Target="../media/image1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png"/><Relationship Id="rId28" Type="http://schemas.openxmlformats.org/officeDocument/2006/relationships/image" Target="../media/image215.svg"/><Relationship Id="rId4" Type="http://schemas.openxmlformats.org/officeDocument/2006/relationships/image" Target="../media/image16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0.svg"/><Relationship Id="rId7" Type="http://schemas.openxmlformats.org/officeDocument/2006/relationships/image" Target="../media/image32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640.svg"/><Relationship Id="rId10" Type="http://schemas.openxmlformats.org/officeDocument/2006/relationships/image" Target="../media/image82.png"/><Relationship Id="rId19" Type="http://schemas.openxmlformats.org/officeDocument/2006/relationships/image" Target="../media/image154.svg"/><Relationship Id="rId9" Type="http://schemas.openxmlformats.org/officeDocument/2006/relationships/image" Target="../media/image40.sv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640.svg"/><Relationship Id="rId10" Type="http://schemas.openxmlformats.org/officeDocument/2006/relationships/image" Target="../media/image82.png"/><Relationship Id="rId19" Type="http://schemas.openxmlformats.org/officeDocument/2006/relationships/image" Target="../media/image154.svg"/><Relationship Id="rId9" Type="http://schemas.openxmlformats.org/officeDocument/2006/relationships/image" Target="../media/image40.sv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10" Type="http://schemas.openxmlformats.org/officeDocument/2006/relationships/image" Target="../media/image5.svg"/><Relationship Id="rId4" Type="http://schemas.openxmlformats.org/officeDocument/2006/relationships/image" Target="../media/image168.png"/><Relationship Id="rId9" Type="http://schemas.openxmlformats.org/officeDocument/2006/relationships/image" Target="../media/image17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10" Type="http://schemas.openxmlformats.org/officeDocument/2006/relationships/image" Target="../media/image5.svg"/><Relationship Id="rId4" Type="http://schemas.openxmlformats.org/officeDocument/2006/relationships/image" Target="../media/image168.png"/><Relationship Id="rId9" Type="http://schemas.openxmlformats.org/officeDocument/2006/relationships/image" Target="../media/image17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10" Type="http://schemas.openxmlformats.org/officeDocument/2006/relationships/image" Target="../media/image5.svg"/><Relationship Id="rId4" Type="http://schemas.openxmlformats.org/officeDocument/2006/relationships/image" Target="../media/image168.png"/><Relationship Id="rId9" Type="http://schemas.openxmlformats.org/officeDocument/2006/relationships/image" Target="../media/image170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10" Type="http://schemas.openxmlformats.org/officeDocument/2006/relationships/image" Target="../media/image5.svg"/><Relationship Id="rId4" Type="http://schemas.openxmlformats.org/officeDocument/2006/relationships/image" Target="../media/image168.png"/><Relationship Id="rId9" Type="http://schemas.openxmlformats.org/officeDocument/2006/relationships/image" Target="../media/image17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10" Type="http://schemas.openxmlformats.org/officeDocument/2006/relationships/image" Target="../media/image5.svg"/><Relationship Id="rId4" Type="http://schemas.openxmlformats.org/officeDocument/2006/relationships/image" Target="../media/image168.png"/><Relationship Id="rId9" Type="http://schemas.openxmlformats.org/officeDocument/2006/relationships/image" Target="../media/image170.png"/></Relationships>
</file>

<file path=ppt/slides/_rels/slide9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4.png"/><Relationship Id="rId3" Type="http://schemas.openxmlformats.org/officeDocument/2006/relationships/image" Target="../media/image40.svg"/><Relationship Id="rId55" Type="http://schemas.openxmlformats.org/officeDocument/2006/relationships/image" Target="../media/image540.svg"/><Relationship Id="rId25" Type="http://schemas.openxmlformats.org/officeDocument/2006/relationships/image" Target="../media/image1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72.png"/><Relationship Id="rId23" Type="http://schemas.openxmlformats.org/officeDocument/2006/relationships/image" Target="../media/image221.svg"/><Relationship Id="rId4" Type="http://schemas.openxmlformats.org/officeDocument/2006/relationships/image" Target="../media/image17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55" Type="http://schemas.openxmlformats.org/officeDocument/2006/relationships/image" Target="../media/image540.svg"/><Relationship Id="rId7" Type="http://schemas.openxmlformats.org/officeDocument/2006/relationships/image" Target="../media/image174.png"/><Relationship Id="rId59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96.svg"/><Relationship Id="rId58" Type="http://schemas.openxmlformats.org/officeDocument/2006/relationships/image" Target="../media/image23.svg"/><Relationship Id="rId5" Type="http://schemas.openxmlformats.org/officeDocument/2006/relationships/image" Target="../media/image18.svg"/><Relationship Id="rId57" Type="http://schemas.openxmlformats.org/officeDocument/2006/relationships/image" Target="../media/image24.png"/><Relationship Id="rId15" Type="http://schemas.openxmlformats.org/officeDocument/2006/relationships/image" Target="../media/image27.svg"/><Relationship Id="rId56" Type="http://schemas.openxmlformats.org/officeDocument/2006/relationships/image" Target="../media/image175.png"/></Relationships>
</file>

<file path=ppt/slides/_rels/slide9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.png"/><Relationship Id="rId26" Type="http://schemas.openxmlformats.org/officeDocument/2006/relationships/image" Target="../media/image7.png"/><Relationship Id="rId39" Type="http://schemas.openxmlformats.org/officeDocument/2006/relationships/image" Target="../media/image16.svg"/><Relationship Id="rId3" Type="http://schemas.openxmlformats.org/officeDocument/2006/relationships/image" Target="../media/image40.svg"/><Relationship Id="rId34" Type="http://schemas.openxmlformats.org/officeDocument/2006/relationships/image" Target="../media/image9.png"/><Relationship Id="rId17" Type="http://schemas.openxmlformats.org/officeDocument/2006/relationships/image" Target="../media/image54.svg"/><Relationship Id="rId25" Type="http://schemas.openxmlformats.org/officeDocument/2006/relationships/image" Target="../media/image62.svg"/><Relationship Id="rId33" Type="http://schemas.openxmlformats.org/officeDocument/2006/relationships/image" Target="../media/image68.svg"/><Relationship Id="rId38" Type="http://schemas.openxmlformats.org/officeDocument/2006/relationships/image" Target="../media/image10.png"/><Relationship Id="rId2" Type="http://schemas.openxmlformats.org/officeDocument/2006/relationships/image" Target="../media/image1.png"/><Relationship Id="rId29" Type="http://schemas.openxmlformats.org/officeDocument/2006/relationships/image" Target="../media/image8.svg"/><Relationship Id="rId41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24" Type="http://schemas.openxmlformats.org/officeDocument/2006/relationships/image" Target="../media/image6.png"/><Relationship Id="rId37" Type="http://schemas.openxmlformats.org/officeDocument/2006/relationships/image" Target="../media/image72.svg"/><Relationship Id="rId40" Type="http://schemas.openxmlformats.org/officeDocument/2006/relationships/image" Target="../media/image11.png"/><Relationship Id="rId5" Type="http://schemas.openxmlformats.org/officeDocument/2006/relationships/image" Target="../media/image42.svg"/><Relationship Id="rId23" Type="http://schemas.openxmlformats.org/officeDocument/2006/relationships/image" Target="../media/image60.sv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46.svg"/><Relationship Id="rId30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03539" y="1024323"/>
            <a:ext cx="8317359" cy="7566194"/>
            <a:chOff x="0" y="0"/>
            <a:chExt cx="11089811" cy="1008825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955412" cy="576767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90334">
              <a:off x="2891107" y="3974457"/>
              <a:ext cx="7955412" cy="576767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-21580" y="1360403"/>
            <a:ext cx="8317359" cy="7566194"/>
            <a:chOff x="0" y="0"/>
            <a:chExt cx="11089811" cy="100882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955412" cy="5767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90334">
              <a:off x="2891107" y="3974457"/>
              <a:ext cx="7955412" cy="5767674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58613">
            <a:off x="16789302" y="7122918"/>
            <a:ext cx="1989663" cy="2725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69692">
            <a:off x="5462640" y="144233"/>
            <a:ext cx="1384069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93617">
            <a:off x="16412839" y="-2485559"/>
            <a:ext cx="2251918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8100000">
            <a:off x="11430345" y="-892773"/>
            <a:ext cx="2168698" cy="22295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6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891668">
            <a:off x="-562636" y="4120846"/>
            <a:ext cx="2011211" cy="307642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1455319">
            <a:off x="905475" y="-609713"/>
            <a:ext cx="1611080" cy="29973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4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 rot="-895115">
            <a:off x="2459470" y="7839199"/>
            <a:ext cx="3019024" cy="3153027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 rot="113553">
            <a:off x="1380036" y="1610626"/>
            <a:ext cx="15528279" cy="746829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27" name="Group 27"/>
          <p:cNvGrpSpPr/>
          <p:nvPr/>
        </p:nvGrpSpPr>
        <p:grpSpPr>
          <a:xfrm rot="170488">
            <a:off x="6344408" y="7782727"/>
            <a:ext cx="8592809" cy="1675606"/>
            <a:chOff x="19922" y="959235"/>
            <a:chExt cx="10872080" cy="1794539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rcRect/>
            <a:stretch>
              <a:fillRect/>
            </a:stretch>
          </p:blipFill>
          <p:spPr>
            <a:xfrm rot="-2417019" flipV="1">
              <a:off x="7266670" y="959235"/>
              <a:ext cx="3625332" cy="1794539"/>
            </a:xfrm>
            <a:prstGeom prst="rect">
              <a:avLst/>
            </a:prstGeom>
          </p:spPr>
        </p:pic>
        <p:sp>
          <p:nvSpPr>
            <p:cNvPr id="29" name="AutoShape 29"/>
            <p:cNvSpPr/>
            <p:nvPr/>
          </p:nvSpPr>
          <p:spPr>
            <a:xfrm rot="-204038">
              <a:off x="19922" y="1858698"/>
              <a:ext cx="7416382" cy="891873"/>
            </a:xfrm>
            <a:prstGeom prst="rect">
              <a:avLst/>
            </a:prstGeom>
            <a:solidFill>
              <a:srgbClr val="403D3C"/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5866225" y="1351672"/>
            <a:ext cx="1183503" cy="118350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878861" y="8145046"/>
            <a:ext cx="1183503" cy="11835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375623" y="3622216"/>
            <a:ext cx="15536753" cy="3120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7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 </a:t>
            </a:r>
            <a:r>
              <a:rPr lang="en-US" sz="7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  <a:r>
              <a:rPr lang="en-US" sz="7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BUỔI HỌC NGÀY HÔM NAY!</a:t>
            </a:r>
            <a:endParaRPr lang="en-US" sz="7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263065" y="365837"/>
            <a:ext cx="5966559" cy="43257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618" y="1129730"/>
            <a:ext cx="640866" cy="6408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500966" y="6011944"/>
            <a:ext cx="5966559" cy="43257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7051" y="86937"/>
            <a:ext cx="950630" cy="9506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3494" y="2552700"/>
            <a:ext cx="5856240" cy="5182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04" y="634751"/>
            <a:ext cx="6510696" cy="913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88067" y="306337"/>
            <a:ext cx="1924769" cy="656827"/>
          </a:xfrm>
          <a:prstGeom prst="rect">
            <a:avLst/>
          </a:prstGeom>
        </p:spPr>
      </p:pic>
      <p:pic>
        <p:nvPicPr>
          <p:cNvPr id="28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511295" y="2172872"/>
            <a:ext cx="1924769" cy="656827"/>
          </a:xfrm>
          <a:prstGeom prst="rect">
            <a:avLst/>
          </a:prstGeom>
        </p:spPr>
      </p:pic>
      <p:pic>
        <p:nvPicPr>
          <p:cNvPr id="31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843308" y="8115300"/>
            <a:ext cx="4303946" cy="2171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4023867" y="5610525"/>
            <a:ext cx="6730397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097307" y="327290"/>
            <a:ext cx="5966559" cy="432575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21447043">
            <a:off x="569424" y="1133831"/>
            <a:ext cx="8265339" cy="502140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AutoShape 7"/>
          <p:cNvSpPr/>
          <p:nvPr/>
        </p:nvSpPr>
        <p:spPr>
          <a:xfrm rot="21502987">
            <a:off x="2369749" y="570915"/>
            <a:ext cx="4664687" cy="1096834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6" name="Rectangle 15"/>
          <p:cNvSpPr/>
          <p:nvPr/>
        </p:nvSpPr>
        <p:spPr>
          <a:xfrm>
            <a:off x="892092" y="2721205"/>
            <a:ext cx="7620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4"/>
          <p:cNvSpPr/>
          <p:nvPr/>
        </p:nvSpPr>
        <p:spPr>
          <a:xfrm rot="21447043">
            <a:off x="9480183" y="4486631"/>
            <a:ext cx="8265339" cy="502140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" name="AutoShape 7"/>
          <p:cNvSpPr/>
          <p:nvPr/>
        </p:nvSpPr>
        <p:spPr>
          <a:xfrm rot="21502987">
            <a:off x="11280508" y="3923715"/>
            <a:ext cx="4664687" cy="1096834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9" name="Rectangle 18"/>
          <p:cNvSpPr/>
          <p:nvPr/>
        </p:nvSpPr>
        <p:spPr>
          <a:xfrm>
            <a:off x="9802851" y="5689605"/>
            <a:ext cx="7620000" cy="261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Hê-rô-dốt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Nin.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025938">
            <a:off x="136719" y="7692880"/>
            <a:ext cx="1905000" cy="2721429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A424794-B3FD-9C18-183F-307970ABD5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92401" y="-38100"/>
            <a:ext cx="3022600" cy="21838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98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160" y="1790700"/>
            <a:ext cx="63786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tự nhiên: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905000" y="3086100"/>
            <a:ext cx="15087600" cy="1295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2965" y="3390900"/>
            <a:ext cx="781035" cy="748374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905000" y="4841273"/>
            <a:ext cx="15087600" cy="1295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bao quanh bởi Địa Trung Hải, Hồng Hải, sa mạc và vùng rừng núi</a:t>
            </a:r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2965" y="5146073"/>
            <a:ext cx="781035" cy="748374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1905000" y="6596446"/>
            <a:ext cx="15087600" cy="304285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fr-F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là sa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Nin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6 400 km,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Phi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700 km,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2965" y="7747925"/>
            <a:ext cx="781035" cy="748374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59142" y="495300"/>
            <a:ext cx="2680638" cy="142804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9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58" y="495300"/>
            <a:ext cx="6248400" cy="4281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ounded Rectangle 13"/>
          <p:cNvSpPr/>
          <p:nvPr/>
        </p:nvSpPr>
        <p:spPr>
          <a:xfrm>
            <a:off x="8458200" y="852797"/>
            <a:ext cx="8991600" cy="356649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Nin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phì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xốp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57400" y="5133223"/>
            <a:ext cx="15392400" cy="248386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dồi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dào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681976" y="5994153"/>
            <a:ext cx="1027091" cy="762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057400" y="7969179"/>
            <a:ext cx="15392400" cy="18122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iến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con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681976" y="8830108"/>
            <a:ext cx="1027091" cy="762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55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589333"/>
            <a:ext cx="1583044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Nin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đem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35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5532489" y="-2125610"/>
            <a:ext cx="7100557" cy="168864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8572" y="3009900"/>
            <a:ext cx="15998828" cy="80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Hy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Hê-rô-dốt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“Ai </a:t>
            </a:r>
            <a:r>
              <a:rPr lang="fr-FR" sz="35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5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Nin</a:t>
            </a:r>
            <a:r>
              <a:rPr lang="fr-FR" sz="35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35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ông Nin Ai Cập: Cửa ngõ dẫn tới thế giới trong lòng đấ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023" y="4404677"/>
            <a:ext cx="7400977" cy="5136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6414" y="5310822"/>
            <a:ext cx="81438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Þ"/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Ngụ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Nin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5981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98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160" y="1790700"/>
            <a:ext cx="59650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 tế: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59142" y="495300"/>
            <a:ext cx="2680638" cy="14280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2160" y="2671643"/>
            <a:ext cx="13716000" cy="1822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7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Nin: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7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 là nền tảng kinh tế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28" y="4108847"/>
            <a:ext cx="7566593" cy="5593125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990600" y="5059019"/>
            <a:ext cx="7333947" cy="1989481"/>
          </a:xfrm>
          <a:prstGeom prst="wedgeRoundRectCallout">
            <a:avLst>
              <a:gd name="adj1" fmla="val 63644"/>
              <a:gd name="adj2" fmla="val 1049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 thuần dưỡng và chăn nuôi các loại gia súc.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990599" y="7511610"/>
            <a:ext cx="7333947" cy="1989481"/>
          </a:xfrm>
          <a:prstGeom prst="wedgeRoundRectCallout">
            <a:avLst>
              <a:gd name="adj1" fmla="val 63644"/>
              <a:gd name="adj2" fmla="val 1049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mạch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lanh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20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4974" y="1454140"/>
            <a:ext cx="15813825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rượu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dệt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gốm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da,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,...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35400" y="7772519"/>
            <a:ext cx="1641270" cy="25144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54975" y="546557"/>
            <a:ext cx="59650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 tế: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725206"/>
            <a:ext cx="5987972" cy="62188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0" y="3740560"/>
            <a:ext cx="6918960" cy="620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41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4974" y="1454140"/>
            <a:ext cx="15813825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4975" y="546557"/>
            <a:ext cx="59650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 tế: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20" y="3673876"/>
            <a:ext cx="11539440" cy="6047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1" y="8369554"/>
            <a:ext cx="3352800" cy="142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57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98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160" y="2118836"/>
            <a:ext cx="635302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 trị: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59142" y="495300"/>
            <a:ext cx="2680638" cy="1428049"/>
          </a:xfrm>
          <a:prstGeom prst="rect">
            <a:avLst/>
          </a:prstGeom>
        </p:spPr>
      </p:pic>
      <p:grpSp>
        <p:nvGrpSpPr>
          <p:cNvPr id="13" name="Group 3"/>
          <p:cNvGrpSpPr/>
          <p:nvPr/>
        </p:nvGrpSpPr>
        <p:grpSpPr>
          <a:xfrm>
            <a:off x="930462" y="3751311"/>
            <a:ext cx="9829800" cy="5476613"/>
            <a:chOff x="0" y="0"/>
            <a:chExt cx="2459182" cy="947410"/>
          </a:xfrm>
        </p:grpSpPr>
        <p:sp>
          <p:nvSpPr>
            <p:cNvPr id="14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15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9600" y="3467100"/>
            <a:ext cx="1178089" cy="1128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7531" y="5142391"/>
            <a:ext cx="9085507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fr-FR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</a:t>
            </a:r>
            <a:r>
              <a:rPr lang="fr-FR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-ra-</a:t>
            </a:r>
            <a:r>
              <a:rPr lang="fr-FR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fr-FR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fr-FR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quân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717092" y="6614160"/>
            <a:ext cx="1578287" cy="3500234"/>
          </a:xfrm>
          <a:prstGeom prst="rect">
            <a:avLst/>
          </a:prstGeom>
        </p:spPr>
      </p:pic>
      <p:grpSp>
        <p:nvGrpSpPr>
          <p:cNvPr id="20" name="Group 11"/>
          <p:cNvGrpSpPr/>
          <p:nvPr/>
        </p:nvGrpSpPr>
        <p:grpSpPr>
          <a:xfrm>
            <a:off x="11353800" y="3148182"/>
            <a:ext cx="7093430" cy="6072401"/>
            <a:chOff x="0" y="0"/>
            <a:chExt cx="10425853" cy="9318079"/>
          </a:xfrm>
        </p:grpSpPr>
        <p:pic>
          <p:nvPicPr>
            <p:cNvPr id="24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198705" flipH="1">
              <a:off x="2310488" y="224971"/>
              <a:ext cx="7955412" cy="5767674"/>
            </a:xfrm>
            <a:prstGeom prst="rect">
              <a:avLst/>
            </a:prstGeom>
          </p:spPr>
        </p:pic>
        <p:grpSp>
          <p:nvGrpSpPr>
            <p:cNvPr id="25" name="Group 13"/>
            <p:cNvGrpSpPr>
              <a:grpSpLocks noChangeAspect="1"/>
            </p:cNvGrpSpPr>
            <p:nvPr/>
          </p:nvGrpSpPr>
          <p:grpSpPr>
            <a:xfrm>
              <a:off x="0" y="683047"/>
              <a:ext cx="9538042" cy="8635032"/>
              <a:chOff x="0" y="0"/>
              <a:chExt cx="5580380" cy="5052060"/>
            </a:xfrm>
          </p:grpSpPr>
          <p:sp>
            <p:nvSpPr>
              <p:cNvPr id="27" name="Freeform 14"/>
              <p:cNvSpPr/>
              <p:nvPr/>
            </p:nvSpPr>
            <p:spPr>
              <a:xfrm>
                <a:off x="-635000" y="-673100"/>
                <a:ext cx="6488430" cy="6027420"/>
              </a:xfrm>
              <a:custGeom>
                <a:avLst/>
                <a:gdLst/>
                <a:ahLst/>
                <a:cxnLst/>
                <a:rect l="l" t="t" r="r" b="b"/>
                <a:pathLst>
                  <a:path w="6488430" h="6027420">
                    <a:moveTo>
                      <a:pt x="5344160" y="1055370"/>
                    </a:moveTo>
                    <a:cubicBezTo>
                      <a:pt x="4573270" y="651510"/>
                      <a:pt x="3856990" y="1112520"/>
                      <a:pt x="3284220" y="1112520"/>
                    </a:cubicBezTo>
                    <a:cubicBezTo>
                      <a:pt x="2839720" y="1112520"/>
                      <a:pt x="2001520" y="0"/>
                      <a:pt x="1000760" y="1314450"/>
                    </a:cubicBezTo>
                    <a:cubicBezTo>
                      <a:pt x="0" y="2628900"/>
                      <a:pt x="1247140" y="3865880"/>
                      <a:pt x="2368550" y="4946650"/>
                    </a:cubicBezTo>
                    <a:cubicBezTo>
                      <a:pt x="3489960" y="6027420"/>
                      <a:pt x="5013960" y="6009640"/>
                      <a:pt x="5894070" y="4725670"/>
                    </a:cubicBezTo>
                    <a:cubicBezTo>
                      <a:pt x="6488430" y="3859530"/>
                      <a:pt x="6229350" y="1520190"/>
                      <a:pt x="5344160" y="105537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2614" r="-33144"/>
                </a:stretch>
              </a:blipFill>
            </p:spPr>
          </p:sp>
        </p:grpSp>
      </p:grpSp>
      <p:pic>
        <p:nvPicPr>
          <p:cNvPr id="28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58321">
            <a:off x="12294857" y="3270809"/>
            <a:ext cx="1989579" cy="678944"/>
          </a:xfrm>
          <a:prstGeom prst="rect">
            <a:avLst/>
          </a:prstGeom>
        </p:spPr>
      </p:pic>
      <p:pic>
        <p:nvPicPr>
          <p:cNvPr id="35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995">
            <a:off x="14626379" y="8674082"/>
            <a:ext cx="2011430" cy="6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56921" y="497140"/>
            <a:ext cx="330411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 hội: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https://o.remove.bg/downloads/2ffcd17b-87ca-4a4d-bbfb-01321fd62da9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38526"/>
            <a:ext cx="7935982" cy="606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3124200" y="1628472"/>
            <a:ext cx="3124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Pha-ra-ông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Line Callout 2 62"/>
          <p:cNvSpPr/>
          <p:nvPr/>
        </p:nvSpPr>
        <p:spPr>
          <a:xfrm>
            <a:off x="8798558" y="866472"/>
            <a:ext cx="9032242" cy="1524000"/>
          </a:xfrm>
          <a:prstGeom prst="borderCallout2">
            <a:avLst>
              <a:gd name="adj1" fmla="val 54750"/>
              <a:gd name="adj2" fmla="val 165"/>
              <a:gd name="adj3" fmla="val 54750"/>
              <a:gd name="adj4" fmla="val -9857"/>
              <a:gd name="adj5" fmla="val 225833"/>
              <a:gd name="adj6" fmla="val -3326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lữ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Line Callout 2 65"/>
          <p:cNvSpPr/>
          <p:nvPr/>
        </p:nvSpPr>
        <p:spPr>
          <a:xfrm>
            <a:off x="8798558" y="2749348"/>
            <a:ext cx="9032242" cy="1524000"/>
          </a:xfrm>
          <a:prstGeom prst="borderCallout2">
            <a:avLst>
              <a:gd name="adj1" fmla="val 54750"/>
              <a:gd name="adj2" fmla="val 165"/>
              <a:gd name="adj3" fmla="val 52083"/>
              <a:gd name="adj4" fmla="val -9407"/>
              <a:gd name="adj5" fmla="val 168499"/>
              <a:gd name="adj6" fmla="val -2664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Line Callout 2 66"/>
          <p:cNvSpPr/>
          <p:nvPr/>
        </p:nvSpPr>
        <p:spPr>
          <a:xfrm>
            <a:off x="8798558" y="4632224"/>
            <a:ext cx="9032242" cy="2286000"/>
          </a:xfrm>
          <a:prstGeom prst="borderCallout2">
            <a:avLst>
              <a:gd name="adj1" fmla="val 54750"/>
              <a:gd name="adj2" fmla="val 165"/>
              <a:gd name="adj3" fmla="val 53861"/>
              <a:gd name="adj4" fmla="val -8057"/>
              <a:gd name="adj5" fmla="val 90722"/>
              <a:gd name="adj6" fmla="val -1830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Line Callout 2 67"/>
          <p:cNvSpPr/>
          <p:nvPr/>
        </p:nvSpPr>
        <p:spPr>
          <a:xfrm>
            <a:off x="8798558" y="7277100"/>
            <a:ext cx="9032242" cy="1524000"/>
          </a:xfrm>
          <a:prstGeom prst="borderCallout2">
            <a:avLst>
              <a:gd name="adj1" fmla="val 54750"/>
              <a:gd name="adj2" fmla="val 165"/>
              <a:gd name="adj3" fmla="val 54750"/>
              <a:gd name="adj4" fmla="val -9857"/>
              <a:gd name="adj5" fmla="val 56500"/>
              <a:gd name="adj6" fmla="val -1009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133600" y="9211260"/>
            <a:ext cx="1447704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chuyên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40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2" grpId="0"/>
      <p:bldP spid="63" grpId="0" animBg="1"/>
      <p:bldP spid="66" grpId="0" animBg="1"/>
      <p:bldP spid="67" grpId="0" animBg="1"/>
      <p:bldP spid="68" grpId="0" animBg="1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" y="495300"/>
            <a:ext cx="1070026" cy="107002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18831">
            <a:off x="15198148" y="-1102987"/>
            <a:ext cx="4085135" cy="31791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252018">
            <a:off x="1848659" y="1039075"/>
            <a:ext cx="626817" cy="6728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0334">
            <a:off x="11763010" y="292794"/>
            <a:ext cx="6729580" cy="48789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0334">
            <a:off x="205805" y="5283331"/>
            <a:ext cx="6729580" cy="4878946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5518183" y="501019"/>
            <a:ext cx="7251619" cy="1289681"/>
          </a:xfrm>
          <a:prstGeom prst="rect">
            <a:avLst/>
          </a:prstGeom>
          <a:solidFill>
            <a:srgbClr val="403F41"/>
          </a:solidFill>
        </p:spPr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5518182" y="685937"/>
            <a:ext cx="7251619" cy="959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2856279"/>
            <a:ext cx="105918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 </a:t>
            </a:r>
            <a:r>
              <a:rPr lang="nl-NL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3/4/2021</a:t>
            </a:r>
            <a:r>
              <a:rPr lang="nl-NL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tại Cai-rô (Ai Cập) đã diễn ra </a:t>
            </a:r>
            <a:r>
              <a:rPr lang="nl-NL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</a:t>
            </a:r>
            <a:r>
              <a:rPr lang="nl-NL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 quan trọng với tên gọi </a:t>
            </a:r>
            <a:r>
              <a:rPr lang="nl-NL" sz="3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“Cuộc diễu hành vàng của các pha-ra-ông”</a:t>
            </a:r>
            <a:r>
              <a:rPr lang="nl-NL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nl-NL" sz="3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nl-NL" sz="3500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 đây, </a:t>
            </a:r>
            <a:r>
              <a:rPr lang="nl-NL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 xác ướp của 18 pha-ra-ông và 4 nữ hoàng của Ai Cập cổ đại </a:t>
            </a:r>
            <a:r>
              <a:rPr lang="nl-NL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</a:t>
            </a:r>
            <a:r>
              <a:rPr lang="nl-NL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 từ Bảo tàng Ai Cập ở Ta-ri-ơ qua Trung tâm Thủ đô Cai-rô, đến “ngôi nhà mới” là Bảo tàng Quốc gia văn minh Ai Cập ở Phu-xtat. </a:t>
            </a:r>
            <a:endParaRPr lang="nl-NL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outdoor, group, people, line&#10;&#10;Description automatically generated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758" y="2095500"/>
            <a:ext cx="6339841" cy="3789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icture containing road, outdoor, people, group&#10;&#10;Description automatically generated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758" y="6134100"/>
            <a:ext cx="6339842" cy="3789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2979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98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84648" y="1790700"/>
            <a:ext cx="35397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 cư: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59142" y="495300"/>
            <a:ext cx="2680638" cy="1428049"/>
          </a:xfrm>
          <a:prstGeom prst="rect">
            <a:avLst/>
          </a:prstGeom>
        </p:spPr>
      </p:pic>
      <p:grpSp>
        <p:nvGrpSpPr>
          <p:cNvPr id="13" name="Group 11"/>
          <p:cNvGrpSpPr/>
          <p:nvPr/>
        </p:nvGrpSpPr>
        <p:grpSpPr>
          <a:xfrm>
            <a:off x="833042" y="3637635"/>
            <a:ext cx="8167518" cy="3281971"/>
            <a:chOff x="0" y="0"/>
            <a:chExt cx="993159" cy="12903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Freeform 12"/>
            <p:cNvSpPr/>
            <p:nvPr/>
          </p:nvSpPr>
          <p:spPr>
            <a:xfrm>
              <a:off x="10160" y="16510"/>
              <a:ext cx="970299" cy="1262399"/>
            </a:xfrm>
            <a:custGeom>
              <a:avLst/>
              <a:gdLst/>
              <a:ahLst/>
              <a:cxnLst/>
              <a:rect l="l" t="t" r="r" b="b"/>
              <a:pathLst>
                <a:path w="970299" h="1262399">
                  <a:moveTo>
                    <a:pt x="970299" y="1262399"/>
                  </a:moveTo>
                  <a:lnTo>
                    <a:pt x="0" y="1254779"/>
                  </a:lnTo>
                  <a:lnTo>
                    <a:pt x="0" y="451060"/>
                  </a:lnTo>
                  <a:lnTo>
                    <a:pt x="17780" y="19050"/>
                  </a:lnTo>
                  <a:lnTo>
                    <a:pt x="481624" y="0"/>
                  </a:lnTo>
                  <a:lnTo>
                    <a:pt x="951249" y="5080"/>
                  </a:lnTo>
                  <a:close/>
                </a:path>
              </a:pathLst>
            </a:custGeom>
            <a:solidFill>
              <a:srgbClr val="FFF3CF"/>
            </a:solidFill>
          </p:spPr>
        </p:sp>
        <p:sp>
          <p:nvSpPr>
            <p:cNvPr id="15" name="Freeform 13"/>
            <p:cNvSpPr/>
            <p:nvPr/>
          </p:nvSpPr>
          <p:spPr>
            <a:xfrm>
              <a:off x="-3810" y="0"/>
              <a:ext cx="999509" cy="1289069"/>
            </a:xfrm>
            <a:custGeom>
              <a:avLst/>
              <a:gdLst/>
              <a:ahLst/>
              <a:cxnLst/>
              <a:rect l="l" t="t" r="r" b="b"/>
              <a:pathLst>
                <a:path w="999509" h="1289069">
                  <a:moveTo>
                    <a:pt x="965219" y="21590"/>
                  </a:moveTo>
                  <a:cubicBezTo>
                    <a:pt x="966489" y="34290"/>
                    <a:pt x="966489" y="44450"/>
                    <a:pt x="967759" y="54610"/>
                  </a:cubicBezTo>
                  <a:cubicBezTo>
                    <a:pt x="970299" y="82337"/>
                    <a:pt x="971569" y="108391"/>
                    <a:pt x="974109" y="133515"/>
                  </a:cubicBezTo>
                  <a:cubicBezTo>
                    <a:pt x="974109" y="169805"/>
                    <a:pt x="986809" y="885371"/>
                    <a:pt x="993159" y="921661"/>
                  </a:cubicBezTo>
                  <a:cubicBezTo>
                    <a:pt x="999509" y="976561"/>
                    <a:pt x="995699" y="1032392"/>
                    <a:pt x="995699" y="1087292"/>
                  </a:cubicBezTo>
                  <a:cubicBezTo>
                    <a:pt x="995699" y="1135679"/>
                    <a:pt x="996969" y="1180344"/>
                    <a:pt x="998239" y="1228109"/>
                  </a:cubicBezTo>
                  <a:cubicBezTo>
                    <a:pt x="998239" y="1249699"/>
                    <a:pt x="998239" y="1263669"/>
                    <a:pt x="998239" y="1287799"/>
                  </a:cubicBezTo>
                  <a:cubicBezTo>
                    <a:pt x="975379" y="1287799"/>
                    <a:pt x="955059" y="1289069"/>
                    <a:pt x="937058" y="1287799"/>
                  </a:cubicBezTo>
                  <a:cubicBezTo>
                    <a:pt x="891365" y="1282719"/>
                    <a:pt x="844969" y="1289069"/>
                    <a:pt x="799276" y="1283989"/>
                  </a:cubicBezTo>
                  <a:cubicBezTo>
                    <a:pt x="771860" y="1280179"/>
                    <a:pt x="745147" y="1282719"/>
                    <a:pt x="717732" y="1280179"/>
                  </a:cubicBezTo>
                  <a:cubicBezTo>
                    <a:pt x="705078" y="1278909"/>
                    <a:pt x="692425" y="1277639"/>
                    <a:pt x="679771" y="1276369"/>
                  </a:cubicBezTo>
                  <a:cubicBezTo>
                    <a:pt x="672039" y="1276369"/>
                    <a:pt x="665009" y="1277639"/>
                    <a:pt x="657276" y="1277639"/>
                  </a:cubicBezTo>
                  <a:cubicBezTo>
                    <a:pt x="637593" y="1276369"/>
                    <a:pt x="583465" y="1277639"/>
                    <a:pt x="563781" y="1276369"/>
                  </a:cubicBezTo>
                  <a:cubicBezTo>
                    <a:pt x="549722" y="1275099"/>
                    <a:pt x="268535" y="1283989"/>
                    <a:pt x="254475" y="1282719"/>
                  </a:cubicBezTo>
                  <a:cubicBezTo>
                    <a:pt x="250961" y="1282719"/>
                    <a:pt x="246743" y="1283989"/>
                    <a:pt x="243228" y="1283989"/>
                  </a:cubicBezTo>
                  <a:cubicBezTo>
                    <a:pt x="234792" y="1283989"/>
                    <a:pt x="227060" y="1285259"/>
                    <a:pt x="218624" y="1285259"/>
                  </a:cubicBezTo>
                  <a:cubicBezTo>
                    <a:pt x="197535" y="1285259"/>
                    <a:pt x="177149" y="1283989"/>
                    <a:pt x="156060" y="1282719"/>
                  </a:cubicBezTo>
                  <a:cubicBezTo>
                    <a:pt x="143406" y="1281449"/>
                    <a:pt x="130753" y="1280179"/>
                    <a:pt x="118802" y="1278909"/>
                  </a:cubicBezTo>
                  <a:cubicBezTo>
                    <a:pt x="96307" y="1277639"/>
                    <a:pt x="73812" y="1276369"/>
                    <a:pt x="48260" y="1276369"/>
                  </a:cubicBezTo>
                  <a:cubicBezTo>
                    <a:pt x="38100" y="1276369"/>
                    <a:pt x="29210" y="1276369"/>
                    <a:pt x="19050" y="1275099"/>
                  </a:cubicBezTo>
                  <a:cubicBezTo>
                    <a:pt x="10160" y="1273829"/>
                    <a:pt x="5080" y="1267479"/>
                    <a:pt x="7620" y="1258589"/>
                  </a:cubicBezTo>
                  <a:cubicBezTo>
                    <a:pt x="16510" y="1226869"/>
                    <a:pt x="12700" y="1203606"/>
                    <a:pt x="11430" y="1179413"/>
                  </a:cubicBezTo>
                  <a:cubicBezTo>
                    <a:pt x="10160" y="1130096"/>
                    <a:pt x="6350" y="1081709"/>
                    <a:pt x="7620" y="1032392"/>
                  </a:cubicBezTo>
                  <a:cubicBezTo>
                    <a:pt x="5080" y="970978"/>
                    <a:pt x="0" y="210748"/>
                    <a:pt x="7620" y="148403"/>
                  </a:cubicBezTo>
                  <a:cubicBezTo>
                    <a:pt x="8890" y="136307"/>
                    <a:pt x="7620" y="123280"/>
                    <a:pt x="8890" y="111183"/>
                  </a:cubicBezTo>
                  <a:cubicBezTo>
                    <a:pt x="10160" y="91642"/>
                    <a:pt x="12700" y="702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238" y="30480"/>
                    <a:pt x="67486" y="29210"/>
                  </a:cubicBezTo>
                  <a:cubicBezTo>
                    <a:pt x="86466" y="25400"/>
                    <a:pt x="105446" y="22860"/>
                    <a:pt x="125129" y="20320"/>
                  </a:cubicBezTo>
                  <a:cubicBezTo>
                    <a:pt x="138486" y="17780"/>
                    <a:pt x="151842" y="16510"/>
                    <a:pt x="164495" y="13970"/>
                  </a:cubicBezTo>
                  <a:cubicBezTo>
                    <a:pt x="177149" y="11430"/>
                    <a:pt x="190505" y="8890"/>
                    <a:pt x="203159" y="8890"/>
                  </a:cubicBezTo>
                  <a:cubicBezTo>
                    <a:pt x="217218" y="7620"/>
                    <a:pt x="231277" y="10160"/>
                    <a:pt x="245337" y="8890"/>
                  </a:cubicBezTo>
                  <a:cubicBezTo>
                    <a:pt x="262911" y="8890"/>
                    <a:pt x="581356" y="6350"/>
                    <a:pt x="598930" y="5080"/>
                  </a:cubicBezTo>
                  <a:cubicBezTo>
                    <a:pt x="615801" y="3810"/>
                    <a:pt x="632672" y="2540"/>
                    <a:pt x="650247" y="2540"/>
                  </a:cubicBezTo>
                  <a:cubicBezTo>
                    <a:pt x="679068" y="1270"/>
                    <a:pt x="707187" y="0"/>
                    <a:pt x="736009" y="0"/>
                  </a:cubicBezTo>
                  <a:cubicBezTo>
                    <a:pt x="747959" y="0"/>
                    <a:pt x="760613" y="2540"/>
                    <a:pt x="772563" y="2540"/>
                  </a:cubicBezTo>
                  <a:cubicBezTo>
                    <a:pt x="805603" y="3810"/>
                    <a:pt x="839345" y="5080"/>
                    <a:pt x="872385" y="7620"/>
                  </a:cubicBezTo>
                  <a:cubicBezTo>
                    <a:pt x="889959" y="8890"/>
                    <a:pt x="907533" y="12700"/>
                    <a:pt x="925107" y="16510"/>
                  </a:cubicBezTo>
                  <a:cubicBezTo>
                    <a:pt x="929325" y="16510"/>
                    <a:pt x="933543" y="16510"/>
                    <a:pt x="937058" y="16510"/>
                  </a:cubicBezTo>
                  <a:cubicBezTo>
                    <a:pt x="946169" y="17780"/>
                    <a:pt x="955059" y="20320"/>
                    <a:pt x="965219" y="21590"/>
                  </a:cubicBezTo>
                  <a:close/>
                  <a:moveTo>
                    <a:pt x="975379" y="1271289"/>
                  </a:moveTo>
                  <a:cubicBezTo>
                    <a:pt x="976649" y="1254779"/>
                    <a:pt x="977919" y="1242079"/>
                    <a:pt x="977919" y="1229379"/>
                  </a:cubicBezTo>
                  <a:cubicBezTo>
                    <a:pt x="976649" y="1175691"/>
                    <a:pt x="975379" y="1126374"/>
                    <a:pt x="975379" y="1073334"/>
                  </a:cubicBezTo>
                  <a:cubicBezTo>
                    <a:pt x="975379" y="1049141"/>
                    <a:pt x="977919" y="1024948"/>
                    <a:pt x="976649" y="1000754"/>
                  </a:cubicBezTo>
                  <a:cubicBezTo>
                    <a:pt x="976649" y="978422"/>
                    <a:pt x="975379" y="955159"/>
                    <a:pt x="974109" y="932827"/>
                  </a:cubicBezTo>
                  <a:cubicBezTo>
                    <a:pt x="969029" y="898398"/>
                    <a:pt x="957599" y="185624"/>
                    <a:pt x="957599" y="151195"/>
                  </a:cubicBezTo>
                  <a:cubicBezTo>
                    <a:pt x="955059" y="122349"/>
                    <a:pt x="952519" y="92573"/>
                    <a:pt x="949979" y="63500"/>
                  </a:cubicBezTo>
                  <a:cubicBezTo>
                    <a:pt x="948709" y="44450"/>
                    <a:pt x="947439" y="43180"/>
                    <a:pt x="934949" y="41910"/>
                  </a:cubicBezTo>
                  <a:cubicBezTo>
                    <a:pt x="932840" y="41910"/>
                    <a:pt x="931434" y="41910"/>
                    <a:pt x="929325" y="40640"/>
                  </a:cubicBezTo>
                  <a:cubicBezTo>
                    <a:pt x="911751" y="36830"/>
                    <a:pt x="893474" y="31750"/>
                    <a:pt x="875900" y="30480"/>
                  </a:cubicBezTo>
                  <a:cubicBezTo>
                    <a:pt x="833018" y="26670"/>
                    <a:pt x="789434" y="25400"/>
                    <a:pt x="746553" y="22860"/>
                  </a:cubicBezTo>
                  <a:cubicBezTo>
                    <a:pt x="740227" y="22860"/>
                    <a:pt x="733197" y="22860"/>
                    <a:pt x="726870" y="22860"/>
                  </a:cubicBezTo>
                  <a:cubicBezTo>
                    <a:pt x="716326" y="22860"/>
                    <a:pt x="705781" y="22860"/>
                    <a:pt x="695940" y="22860"/>
                  </a:cubicBezTo>
                  <a:cubicBezTo>
                    <a:pt x="673445" y="22860"/>
                    <a:pt x="650950" y="22860"/>
                    <a:pt x="629158" y="24130"/>
                  </a:cubicBezTo>
                  <a:cubicBezTo>
                    <a:pt x="610177" y="25400"/>
                    <a:pt x="290327" y="29210"/>
                    <a:pt x="271347" y="29210"/>
                  </a:cubicBezTo>
                  <a:cubicBezTo>
                    <a:pt x="240416" y="29210"/>
                    <a:pt x="209485" y="26670"/>
                    <a:pt x="178555" y="33020"/>
                  </a:cubicBezTo>
                  <a:cubicBezTo>
                    <a:pt x="162387" y="36830"/>
                    <a:pt x="146921" y="36830"/>
                    <a:pt x="131456" y="38100"/>
                  </a:cubicBezTo>
                  <a:cubicBezTo>
                    <a:pt x="104743" y="41910"/>
                    <a:pt x="78030" y="45720"/>
                    <a:pt x="49530" y="50800"/>
                  </a:cubicBezTo>
                  <a:cubicBezTo>
                    <a:pt x="36830" y="50800"/>
                    <a:pt x="34290" y="53340"/>
                    <a:pt x="33020" y="67449"/>
                  </a:cubicBezTo>
                  <a:cubicBezTo>
                    <a:pt x="31750" y="84198"/>
                    <a:pt x="31750" y="100947"/>
                    <a:pt x="30480" y="117697"/>
                  </a:cubicBezTo>
                  <a:cubicBezTo>
                    <a:pt x="29210" y="145612"/>
                    <a:pt x="26670" y="172597"/>
                    <a:pt x="25400" y="200512"/>
                  </a:cubicBezTo>
                  <a:cubicBezTo>
                    <a:pt x="20320" y="230289"/>
                    <a:pt x="26670" y="957951"/>
                    <a:pt x="29210" y="987727"/>
                  </a:cubicBezTo>
                  <a:cubicBezTo>
                    <a:pt x="29210" y="1019365"/>
                    <a:pt x="29210" y="1051933"/>
                    <a:pt x="30480" y="1083570"/>
                  </a:cubicBezTo>
                  <a:cubicBezTo>
                    <a:pt x="30480" y="1106833"/>
                    <a:pt x="33020" y="1130096"/>
                    <a:pt x="33020" y="1153359"/>
                  </a:cubicBezTo>
                  <a:cubicBezTo>
                    <a:pt x="33020" y="1178483"/>
                    <a:pt x="33020" y="1203606"/>
                    <a:pt x="31750" y="1229379"/>
                  </a:cubicBezTo>
                  <a:cubicBezTo>
                    <a:pt x="31750" y="1233189"/>
                    <a:pt x="31750" y="1235729"/>
                    <a:pt x="31750" y="1239539"/>
                  </a:cubicBezTo>
                  <a:cubicBezTo>
                    <a:pt x="31750" y="1249699"/>
                    <a:pt x="35560" y="1253509"/>
                    <a:pt x="44450" y="1253509"/>
                  </a:cubicBezTo>
                  <a:cubicBezTo>
                    <a:pt x="57644" y="1253509"/>
                    <a:pt x="67486" y="1254779"/>
                    <a:pt x="76624" y="1254779"/>
                  </a:cubicBezTo>
                  <a:cubicBezTo>
                    <a:pt x="89981" y="1254779"/>
                    <a:pt x="104040" y="1252239"/>
                    <a:pt x="117397" y="1254779"/>
                  </a:cubicBezTo>
                  <a:cubicBezTo>
                    <a:pt x="139189" y="1258589"/>
                    <a:pt x="160981" y="1261129"/>
                    <a:pt x="182773" y="1259859"/>
                  </a:cubicBezTo>
                  <a:cubicBezTo>
                    <a:pt x="196832" y="1258589"/>
                    <a:pt x="210188" y="1261129"/>
                    <a:pt x="224248" y="1261129"/>
                  </a:cubicBezTo>
                  <a:cubicBezTo>
                    <a:pt x="244634" y="1261129"/>
                    <a:pt x="265020" y="1259859"/>
                    <a:pt x="285406" y="1261129"/>
                  </a:cubicBezTo>
                  <a:cubicBezTo>
                    <a:pt x="315634" y="1262399"/>
                    <a:pt x="647435" y="1252239"/>
                    <a:pt x="678365" y="1254779"/>
                  </a:cubicBezTo>
                  <a:cubicBezTo>
                    <a:pt x="691722" y="1256049"/>
                    <a:pt x="705078" y="1257319"/>
                    <a:pt x="717732" y="1257319"/>
                  </a:cubicBezTo>
                  <a:cubicBezTo>
                    <a:pt x="740930" y="1259859"/>
                    <a:pt x="763425" y="1256049"/>
                    <a:pt x="786623" y="1259859"/>
                  </a:cubicBezTo>
                  <a:cubicBezTo>
                    <a:pt x="805603" y="1262399"/>
                    <a:pt x="824583" y="1262399"/>
                    <a:pt x="843563" y="1264939"/>
                  </a:cubicBezTo>
                  <a:cubicBezTo>
                    <a:pt x="871682" y="1268749"/>
                    <a:pt x="899800" y="1271289"/>
                    <a:pt x="927919" y="1272559"/>
                  </a:cubicBezTo>
                  <a:cubicBezTo>
                    <a:pt x="938464" y="1272559"/>
                    <a:pt x="955059" y="1271289"/>
                    <a:pt x="975379" y="1271289"/>
                  </a:cubicBezTo>
                  <a:close/>
                </a:path>
              </a:pathLst>
            </a:custGeom>
            <a:solidFill>
              <a:srgbClr val="FFF3CF"/>
            </a:solidFill>
          </p:spPr>
        </p:sp>
      </p:grpSp>
      <p:pic>
        <p:nvPicPr>
          <p:cNvPr id="16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4258" y="2877935"/>
            <a:ext cx="1124198" cy="11241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84648" y="4449575"/>
            <a:ext cx="7247960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Á.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1"/>
          <p:cNvGrpSpPr/>
          <p:nvPr/>
        </p:nvGrpSpPr>
        <p:grpSpPr>
          <a:xfrm>
            <a:off x="9287440" y="3537929"/>
            <a:ext cx="8167518" cy="3378447"/>
            <a:chOff x="0" y="0"/>
            <a:chExt cx="993159" cy="12903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Freeform 12"/>
            <p:cNvSpPr/>
            <p:nvPr/>
          </p:nvSpPr>
          <p:spPr>
            <a:xfrm>
              <a:off x="10160" y="16510"/>
              <a:ext cx="970299" cy="1262399"/>
            </a:xfrm>
            <a:custGeom>
              <a:avLst/>
              <a:gdLst/>
              <a:ahLst/>
              <a:cxnLst/>
              <a:rect l="l" t="t" r="r" b="b"/>
              <a:pathLst>
                <a:path w="970299" h="1262399">
                  <a:moveTo>
                    <a:pt x="970299" y="1262399"/>
                  </a:moveTo>
                  <a:lnTo>
                    <a:pt x="0" y="1254779"/>
                  </a:lnTo>
                  <a:lnTo>
                    <a:pt x="0" y="451060"/>
                  </a:lnTo>
                  <a:lnTo>
                    <a:pt x="17780" y="19050"/>
                  </a:lnTo>
                  <a:lnTo>
                    <a:pt x="481624" y="0"/>
                  </a:lnTo>
                  <a:lnTo>
                    <a:pt x="951249" y="5080"/>
                  </a:lnTo>
                  <a:close/>
                </a:path>
              </a:pathLst>
            </a:custGeom>
            <a:solidFill>
              <a:srgbClr val="FFF3CF"/>
            </a:solidFill>
          </p:spPr>
        </p:sp>
        <p:sp>
          <p:nvSpPr>
            <p:cNvPr id="20" name="Freeform 13"/>
            <p:cNvSpPr/>
            <p:nvPr/>
          </p:nvSpPr>
          <p:spPr>
            <a:xfrm>
              <a:off x="-3810" y="0"/>
              <a:ext cx="999509" cy="1289069"/>
            </a:xfrm>
            <a:custGeom>
              <a:avLst/>
              <a:gdLst/>
              <a:ahLst/>
              <a:cxnLst/>
              <a:rect l="l" t="t" r="r" b="b"/>
              <a:pathLst>
                <a:path w="999509" h="1289069">
                  <a:moveTo>
                    <a:pt x="965219" y="21590"/>
                  </a:moveTo>
                  <a:cubicBezTo>
                    <a:pt x="966489" y="34290"/>
                    <a:pt x="966489" y="44450"/>
                    <a:pt x="967759" y="54610"/>
                  </a:cubicBezTo>
                  <a:cubicBezTo>
                    <a:pt x="970299" y="82337"/>
                    <a:pt x="971569" y="108391"/>
                    <a:pt x="974109" y="133515"/>
                  </a:cubicBezTo>
                  <a:cubicBezTo>
                    <a:pt x="974109" y="169805"/>
                    <a:pt x="986809" y="885371"/>
                    <a:pt x="993159" y="921661"/>
                  </a:cubicBezTo>
                  <a:cubicBezTo>
                    <a:pt x="999509" y="976561"/>
                    <a:pt x="995699" y="1032392"/>
                    <a:pt x="995699" y="1087292"/>
                  </a:cubicBezTo>
                  <a:cubicBezTo>
                    <a:pt x="995699" y="1135679"/>
                    <a:pt x="996969" y="1180344"/>
                    <a:pt x="998239" y="1228109"/>
                  </a:cubicBezTo>
                  <a:cubicBezTo>
                    <a:pt x="998239" y="1249699"/>
                    <a:pt x="998239" y="1263669"/>
                    <a:pt x="998239" y="1287799"/>
                  </a:cubicBezTo>
                  <a:cubicBezTo>
                    <a:pt x="975379" y="1287799"/>
                    <a:pt x="955059" y="1289069"/>
                    <a:pt x="937058" y="1287799"/>
                  </a:cubicBezTo>
                  <a:cubicBezTo>
                    <a:pt x="891365" y="1282719"/>
                    <a:pt x="844969" y="1289069"/>
                    <a:pt x="799276" y="1283989"/>
                  </a:cubicBezTo>
                  <a:cubicBezTo>
                    <a:pt x="771860" y="1280179"/>
                    <a:pt x="745147" y="1282719"/>
                    <a:pt x="717732" y="1280179"/>
                  </a:cubicBezTo>
                  <a:cubicBezTo>
                    <a:pt x="705078" y="1278909"/>
                    <a:pt x="692425" y="1277639"/>
                    <a:pt x="679771" y="1276369"/>
                  </a:cubicBezTo>
                  <a:cubicBezTo>
                    <a:pt x="672039" y="1276369"/>
                    <a:pt x="665009" y="1277639"/>
                    <a:pt x="657276" y="1277639"/>
                  </a:cubicBezTo>
                  <a:cubicBezTo>
                    <a:pt x="637593" y="1276369"/>
                    <a:pt x="583465" y="1277639"/>
                    <a:pt x="563781" y="1276369"/>
                  </a:cubicBezTo>
                  <a:cubicBezTo>
                    <a:pt x="549722" y="1275099"/>
                    <a:pt x="268535" y="1283989"/>
                    <a:pt x="254475" y="1282719"/>
                  </a:cubicBezTo>
                  <a:cubicBezTo>
                    <a:pt x="250961" y="1282719"/>
                    <a:pt x="246743" y="1283989"/>
                    <a:pt x="243228" y="1283989"/>
                  </a:cubicBezTo>
                  <a:cubicBezTo>
                    <a:pt x="234792" y="1283989"/>
                    <a:pt x="227060" y="1285259"/>
                    <a:pt x="218624" y="1285259"/>
                  </a:cubicBezTo>
                  <a:cubicBezTo>
                    <a:pt x="197535" y="1285259"/>
                    <a:pt x="177149" y="1283989"/>
                    <a:pt x="156060" y="1282719"/>
                  </a:cubicBezTo>
                  <a:cubicBezTo>
                    <a:pt x="143406" y="1281449"/>
                    <a:pt x="130753" y="1280179"/>
                    <a:pt x="118802" y="1278909"/>
                  </a:cubicBezTo>
                  <a:cubicBezTo>
                    <a:pt x="96307" y="1277639"/>
                    <a:pt x="73812" y="1276369"/>
                    <a:pt x="48260" y="1276369"/>
                  </a:cubicBezTo>
                  <a:cubicBezTo>
                    <a:pt x="38100" y="1276369"/>
                    <a:pt x="29210" y="1276369"/>
                    <a:pt x="19050" y="1275099"/>
                  </a:cubicBezTo>
                  <a:cubicBezTo>
                    <a:pt x="10160" y="1273829"/>
                    <a:pt x="5080" y="1267479"/>
                    <a:pt x="7620" y="1258589"/>
                  </a:cubicBezTo>
                  <a:cubicBezTo>
                    <a:pt x="16510" y="1226869"/>
                    <a:pt x="12700" y="1203606"/>
                    <a:pt x="11430" y="1179413"/>
                  </a:cubicBezTo>
                  <a:cubicBezTo>
                    <a:pt x="10160" y="1130096"/>
                    <a:pt x="6350" y="1081709"/>
                    <a:pt x="7620" y="1032392"/>
                  </a:cubicBezTo>
                  <a:cubicBezTo>
                    <a:pt x="5080" y="970978"/>
                    <a:pt x="0" y="210748"/>
                    <a:pt x="7620" y="148403"/>
                  </a:cubicBezTo>
                  <a:cubicBezTo>
                    <a:pt x="8890" y="136307"/>
                    <a:pt x="7620" y="123280"/>
                    <a:pt x="8890" y="111183"/>
                  </a:cubicBezTo>
                  <a:cubicBezTo>
                    <a:pt x="10160" y="91642"/>
                    <a:pt x="12700" y="702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238" y="30480"/>
                    <a:pt x="67486" y="29210"/>
                  </a:cubicBezTo>
                  <a:cubicBezTo>
                    <a:pt x="86466" y="25400"/>
                    <a:pt x="105446" y="22860"/>
                    <a:pt x="125129" y="20320"/>
                  </a:cubicBezTo>
                  <a:cubicBezTo>
                    <a:pt x="138486" y="17780"/>
                    <a:pt x="151842" y="16510"/>
                    <a:pt x="164495" y="13970"/>
                  </a:cubicBezTo>
                  <a:cubicBezTo>
                    <a:pt x="177149" y="11430"/>
                    <a:pt x="190505" y="8890"/>
                    <a:pt x="203159" y="8890"/>
                  </a:cubicBezTo>
                  <a:cubicBezTo>
                    <a:pt x="217218" y="7620"/>
                    <a:pt x="231277" y="10160"/>
                    <a:pt x="245337" y="8890"/>
                  </a:cubicBezTo>
                  <a:cubicBezTo>
                    <a:pt x="262911" y="8890"/>
                    <a:pt x="581356" y="6350"/>
                    <a:pt x="598930" y="5080"/>
                  </a:cubicBezTo>
                  <a:cubicBezTo>
                    <a:pt x="615801" y="3810"/>
                    <a:pt x="632672" y="2540"/>
                    <a:pt x="650247" y="2540"/>
                  </a:cubicBezTo>
                  <a:cubicBezTo>
                    <a:pt x="679068" y="1270"/>
                    <a:pt x="707187" y="0"/>
                    <a:pt x="736009" y="0"/>
                  </a:cubicBezTo>
                  <a:cubicBezTo>
                    <a:pt x="747959" y="0"/>
                    <a:pt x="760613" y="2540"/>
                    <a:pt x="772563" y="2540"/>
                  </a:cubicBezTo>
                  <a:cubicBezTo>
                    <a:pt x="805603" y="3810"/>
                    <a:pt x="839345" y="5080"/>
                    <a:pt x="872385" y="7620"/>
                  </a:cubicBezTo>
                  <a:cubicBezTo>
                    <a:pt x="889959" y="8890"/>
                    <a:pt x="907533" y="12700"/>
                    <a:pt x="925107" y="16510"/>
                  </a:cubicBezTo>
                  <a:cubicBezTo>
                    <a:pt x="929325" y="16510"/>
                    <a:pt x="933543" y="16510"/>
                    <a:pt x="937058" y="16510"/>
                  </a:cubicBezTo>
                  <a:cubicBezTo>
                    <a:pt x="946169" y="17780"/>
                    <a:pt x="955059" y="20320"/>
                    <a:pt x="965219" y="21590"/>
                  </a:cubicBezTo>
                  <a:close/>
                  <a:moveTo>
                    <a:pt x="975379" y="1271289"/>
                  </a:moveTo>
                  <a:cubicBezTo>
                    <a:pt x="976649" y="1254779"/>
                    <a:pt x="977919" y="1242079"/>
                    <a:pt x="977919" y="1229379"/>
                  </a:cubicBezTo>
                  <a:cubicBezTo>
                    <a:pt x="976649" y="1175691"/>
                    <a:pt x="975379" y="1126374"/>
                    <a:pt x="975379" y="1073334"/>
                  </a:cubicBezTo>
                  <a:cubicBezTo>
                    <a:pt x="975379" y="1049141"/>
                    <a:pt x="977919" y="1024948"/>
                    <a:pt x="976649" y="1000754"/>
                  </a:cubicBezTo>
                  <a:cubicBezTo>
                    <a:pt x="976649" y="978422"/>
                    <a:pt x="975379" y="955159"/>
                    <a:pt x="974109" y="932827"/>
                  </a:cubicBezTo>
                  <a:cubicBezTo>
                    <a:pt x="969029" y="898398"/>
                    <a:pt x="957599" y="185624"/>
                    <a:pt x="957599" y="151195"/>
                  </a:cubicBezTo>
                  <a:cubicBezTo>
                    <a:pt x="955059" y="122349"/>
                    <a:pt x="952519" y="92573"/>
                    <a:pt x="949979" y="63500"/>
                  </a:cubicBezTo>
                  <a:cubicBezTo>
                    <a:pt x="948709" y="44450"/>
                    <a:pt x="947439" y="43180"/>
                    <a:pt x="934949" y="41910"/>
                  </a:cubicBezTo>
                  <a:cubicBezTo>
                    <a:pt x="932840" y="41910"/>
                    <a:pt x="931434" y="41910"/>
                    <a:pt x="929325" y="40640"/>
                  </a:cubicBezTo>
                  <a:cubicBezTo>
                    <a:pt x="911751" y="36830"/>
                    <a:pt x="893474" y="31750"/>
                    <a:pt x="875900" y="30480"/>
                  </a:cubicBezTo>
                  <a:cubicBezTo>
                    <a:pt x="833018" y="26670"/>
                    <a:pt x="789434" y="25400"/>
                    <a:pt x="746553" y="22860"/>
                  </a:cubicBezTo>
                  <a:cubicBezTo>
                    <a:pt x="740227" y="22860"/>
                    <a:pt x="733197" y="22860"/>
                    <a:pt x="726870" y="22860"/>
                  </a:cubicBezTo>
                  <a:cubicBezTo>
                    <a:pt x="716326" y="22860"/>
                    <a:pt x="705781" y="22860"/>
                    <a:pt x="695940" y="22860"/>
                  </a:cubicBezTo>
                  <a:cubicBezTo>
                    <a:pt x="673445" y="22860"/>
                    <a:pt x="650950" y="22860"/>
                    <a:pt x="629158" y="24130"/>
                  </a:cubicBezTo>
                  <a:cubicBezTo>
                    <a:pt x="610177" y="25400"/>
                    <a:pt x="290327" y="29210"/>
                    <a:pt x="271347" y="29210"/>
                  </a:cubicBezTo>
                  <a:cubicBezTo>
                    <a:pt x="240416" y="29210"/>
                    <a:pt x="209485" y="26670"/>
                    <a:pt x="178555" y="33020"/>
                  </a:cubicBezTo>
                  <a:cubicBezTo>
                    <a:pt x="162387" y="36830"/>
                    <a:pt x="146921" y="36830"/>
                    <a:pt x="131456" y="38100"/>
                  </a:cubicBezTo>
                  <a:cubicBezTo>
                    <a:pt x="104743" y="41910"/>
                    <a:pt x="78030" y="45720"/>
                    <a:pt x="49530" y="50800"/>
                  </a:cubicBezTo>
                  <a:cubicBezTo>
                    <a:pt x="36830" y="50800"/>
                    <a:pt x="34290" y="53340"/>
                    <a:pt x="33020" y="67449"/>
                  </a:cubicBezTo>
                  <a:cubicBezTo>
                    <a:pt x="31750" y="84198"/>
                    <a:pt x="31750" y="100947"/>
                    <a:pt x="30480" y="117697"/>
                  </a:cubicBezTo>
                  <a:cubicBezTo>
                    <a:pt x="29210" y="145612"/>
                    <a:pt x="26670" y="172597"/>
                    <a:pt x="25400" y="200512"/>
                  </a:cubicBezTo>
                  <a:cubicBezTo>
                    <a:pt x="20320" y="230289"/>
                    <a:pt x="26670" y="957951"/>
                    <a:pt x="29210" y="987727"/>
                  </a:cubicBezTo>
                  <a:cubicBezTo>
                    <a:pt x="29210" y="1019365"/>
                    <a:pt x="29210" y="1051933"/>
                    <a:pt x="30480" y="1083570"/>
                  </a:cubicBezTo>
                  <a:cubicBezTo>
                    <a:pt x="30480" y="1106833"/>
                    <a:pt x="33020" y="1130096"/>
                    <a:pt x="33020" y="1153359"/>
                  </a:cubicBezTo>
                  <a:cubicBezTo>
                    <a:pt x="33020" y="1178483"/>
                    <a:pt x="33020" y="1203606"/>
                    <a:pt x="31750" y="1229379"/>
                  </a:cubicBezTo>
                  <a:cubicBezTo>
                    <a:pt x="31750" y="1233189"/>
                    <a:pt x="31750" y="1235729"/>
                    <a:pt x="31750" y="1239539"/>
                  </a:cubicBezTo>
                  <a:cubicBezTo>
                    <a:pt x="31750" y="1249699"/>
                    <a:pt x="35560" y="1253509"/>
                    <a:pt x="44450" y="1253509"/>
                  </a:cubicBezTo>
                  <a:cubicBezTo>
                    <a:pt x="57644" y="1253509"/>
                    <a:pt x="67486" y="1254779"/>
                    <a:pt x="76624" y="1254779"/>
                  </a:cubicBezTo>
                  <a:cubicBezTo>
                    <a:pt x="89981" y="1254779"/>
                    <a:pt x="104040" y="1252239"/>
                    <a:pt x="117397" y="1254779"/>
                  </a:cubicBezTo>
                  <a:cubicBezTo>
                    <a:pt x="139189" y="1258589"/>
                    <a:pt x="160981" y="1261129"/>
                    <a:pt x="182773" y="1259859"/>
                  </a:cubicBezTo>
                  <a:cubicBezTo>
                    <a:pt x="196832" y="1258589"/>
                    <a:pt x="210188" y="1261129"/>
                    <a:pt x="224248" y="1261129"/>
                  </a:cubicBezTo>
                  <a:cubicBezTo>
                    <a:pt x="244634" y="1261129"/>
                    <a:pt x="265020" y="1259859"/>
                    <a:pt x="285406" y="1261129"/>
                  </a:cubicBezTo>
                  <a:cubicBezTo>
                    <a:pt x="315634" y="1262399"/>
                    <a:pt x="647435" y="1252239"/>
                    <a:pt x="678365" y="1254779"/>
                  </a:cubicBezTo>
                  <a:cubicBezTo>
                    <a:pt x="691722" y="1256049"/>
                    <a:pt x="705078" y="1257319"/>
                    <a:pt x="717732" y="1257319"/>
                  </a:cubicBezTo>
                  <a:cubicBezTo>
                    <a:pt x="740930" y="1259859"/>
                    <a:pt x="763425" y="1256049"/>
                    <a:pt x="786623" y="1259859"/>
                  </a:cubicBezTo>
                  <a:cubicBezTo>
                    <a:pt x="805603" y="1262399"/>
                    <a:pt x="824583" y="1262399"/>
                    <a:pt x="843563" y="1264939"/>
                  </a:cubicBezTo>
                  <a:cubicBezTo>
                    <a:pt x="871682" y="1268749"/>
                    <a:pt x="899800" y="1271289"/>
                    <a:pt x="927919" y="1272559"/>
                  </a:cubicBezTo>
                  <a:cubicBezTo>
                    <a:pt x="938464" y="1272559"/>
                    <a:pt x="955059" y="1271289"/>
                    <a:pt x="975379" y="1271289"/>
                  </a:cubicBezTo>
                  <a:close/>
                </a:path>
              </a:pathLst>
            </a:custGeom>
            <a:solidFill>
              <a:srgbClr val="FFF3CF"/>
            </a:solidFill>
          </p:spPr>
        </p:sp>
      </p:grpSp>
      <p:pic>
        <p:nvPicPr>
          <p:cNvPr id="24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79011" y="2877935"/>
            <a:ext cx="1124198" cy="112419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734488" y="4449575"/>
            <a:ext cx="7213245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vi-VN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1085632" y="8138205"/>
            <a:ext cx="1027091" cy="762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2617673" y="7551510"/>
            <a:ext cx="14233629" cy="19353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76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/>
      <p:bldP spid="25" grpId="0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997764" y="-2002971"/>
            <a:ext cx="5966559" cy="43257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-642035" y="6912428"/>
            <a:ext cx="5966559" cy="4325755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1066800" y="1866900"/>
            <a:ext cx="13666041" cy="7881974"/>
            <a:chOff x="0" y="0"/>
            <a:chExt cx="18242783" cy="12091182"/>
          </a:xfrm>
        </p:grpSpPr>
        <p:grpSp>
          <p:nvGrpSpPr>
            <p:cNvPr id="17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20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7A4C51"/>
              </a:solidFill>
              <a:ln>
                <a:solidFill>
                  <a:srgbClr val="7A4C51"/>
                </a:solidFill>
              </a:ln>
            </p:spPr>
          </p:sp>
        </p:grpSp>
        <p:grpSp>
          <p:nvGrpSpPr>
            <p:cNvPr id="18" name="Group 6"/>
            <p:cNvGrpSpPr/>
            <p:nvPr/>
          </p:nvGrpSpPr>
          <p:grpSpPr>
            <a:xfrm>
              <a:off x="329480" y="0"/>
              <a:ext cx="17913303" cy="11727398"/>
              <a:chOff x="-4213" y="0"/>
              <a:chExt cx="10825343" cy="7087086"/>
            </a:xfrm>
          </p:grpSpPr>
          <p:sp>
            <p:nvSpPr>
              <p:cNvPr id="19" name="Freeform 7"/>
              <p:cNvSpPr/>
              <p:nvPr/>
            </p:nvSpPr>
            <p:spPr>
              <a:xfrm>
                <a:off x="-4213" y="0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</p:sp>
        </p:grpSp>
      </p:grpSp>
      <p:pic>
        <p:nvPicPr>
          <p:cNvPr id="2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5009095" y="4000500"/>
            <a:ext cx="2769679" cy="61673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99669" y="2411494"/>
            <a:ext cx="1284712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 kiện tự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điều kiện thuận lợi cho hoạt động kinh tế nông nghiệp phát triển. </a:t>
            </a:r>
            <a:endParaRPr lang="nl-NL" sz="35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 3200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TCN, cùng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 yêu cầu làm thủy lợi, các công xã nông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 minh với nhau để hình thành quốc gia thống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997764" y="-2002971"/>
            <a:ext cx="5966559" cy="43257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-642035" y="6912428"/>
            <a:ext cx="5966559" cy="4325755"/>
          </a:xfrm>
          <a:prstGeom prst="rect">
            <a:avLst/>
          </a:prstGeom>
        </p:spPr>
      </p:pic>
      <p:pic>
        <p:nvPicPr>
          <p:cNvPr id="11266" name="Picture 2" descr="Ai Cập thời kỳ cổ vương quốc [3000 - 2400 trước công nguyên] - LichSu.O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16636"/>
            <a:ext cx="10286321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i Cập thời kỳ cổ vương quốc [3000 - 2400 trước công nguyên] - LichSu.O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533900"/>
            <a:ext cx="9296400" cy="5233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09600" y="7501636"/>
            <a:ext cx="3657600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3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997764" y="-2002971"/>
            <a:ext cx="5966559" cy="43257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-642035" y="6912428"/>
            <a:ext cx="5966559" cy="4325755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1066800" y="1866900"/>
            <a:ext cx="13666041" cy="7881974"/>
            <a:chOff x="0" y="0"/>
            <a:chExt cx="18242783" cy="12091182"/>
          </a:xfrm>
        </p:grpSpPr>
        <p:grpSp>
          <p:nvGrpSpPr>
            <p:cNvPr id="17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20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7A4C51"/>
              </a:solidFill>
              <a:ln>
                <a:solidFill>
                  <a:srgbClr val="7A4C51"/>
                </a:solidFill>
              </a:ln>
            </p:spPr>
          </p:sp>
        </p:grpSp>
        <p:grpSp>
          <p:nvGrpSpPr>
            <p:cNvPr id="18" name="Group 6"/>
            <p:cNvGrpSpPr/>
            <p:nvPr/>
          </p:nvGrpSpPr>
          <p:grpSpPr>
            <a:xfrm>
              <a:off x="329480" y="0"/>
              <a:ext cx="17913303" cy="11727398"/>
              <a:chOff x="-4213" y="0"/>
              <a:chExt cx="10825343" cy="7087086"/>
            </a:xfrm>
          </p:grpSpPr>
          <p:sp>
            <p:nvSpPr>
              <p:cNvPr id="19" name="Freeform 7"/>
              <p:cNvSpPr/>
              <p:nvPr/>
            </p:nvSpPr>
            <p:spPr>
              <a:xfrm>
                <a:off x="-4213" y="0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</p:sp>
        </p:grpSp>
      </p:grpSp>
      <p:pic>
        <p:nvPicPr>
          <p:cNvPr id="2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5009095" y="4000500"/>
            <a:ext cx="2769679" cy="61673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99669" y="3219408"/>
            <a:ext cx="12847121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– là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125200" y="7772854"/>
            <a:ext cx="2636993" cy="17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2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75478" y="9067702"/>
            <a:ext cx="950630" cy="9506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218684" y="6150428"/>
            <a:ext cx="5966559" cy="43257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85056" y="667532"/>
            <a:ext cx="2599189" cy="2266168"/>
            <a:chOff x="14513776" y="1611166"/>
            <a:chExt cx="2599189" cy="226616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977126">
              <a:off x="14513776" y="1611166"/>
              <a:ext cx="2599189" cy="2266168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 rot="1078377">
              <a:off x="15362701" y="1719541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8424" y="2891441"/>
            <a:ext cx="722464" cy="722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8301" y="831120"/>
            <a:ext cx="135458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Hình 6.3 - 6.6,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thông tin, tư liệu SGK tr.35,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36 và thực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hiện nhiệm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vụ.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697" y="3774731"/>
            <a:ext cx="7685995" cy="571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6808" y="3774730"/>
            <a:ext cx="8827307" cy="571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2574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57" y="3774730"/>
            <a:ext cx="7701235" cy="571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75478" y="9067702"/>
            <a:ext cx="950630" cy="9506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8705" flipH="1">
            <a:off x="218684" y="6150428"/>
            <a:ext cx="5966559" cy="43257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85056" y="667532"/>
            <a:ext cx="2599189" cy="2266168"/>
            <a:chOff x="14513776" y="1611166"/>
            <a:chExt cx="2599189" cy="226616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977126">
              <a:off x="14513776" y="1611166"/>
              <a:ext cx="2599189" cy="2266168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 rot="1078377">
              <a:off x="15362701" y="1719541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8424" y="2891441"/>
            <a:ext cx="722464" cy="722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8301" y="831120"/>
            <a:ext cx="135458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Hình 6.3 - 6.6,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thông tin, tư liệu SGK tr.35,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36 và thực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hiện nhiệm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vụ.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8631" y="3998107"/>
            <a:ext cx="8889769" cy="526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384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67133" y="5474296"/>
            <a:ext cx="6730397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285016" y="699649"/>
            <a:ext cx="5966559" cy="432575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21447043">
            <a:off x="541839" y="972022"/>
            <a:ext cx="8265339" cy="378101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AutoShape 7"/>
          <p:cNvSpPr/>
          <p:nvPr/>
        </p:nvSpPr>
        <p:spPr>
          <a:xfrm rot="21502987">
            <a:off x="2369749" y="408492"/>
            <a:ext cx="4664687" cy="1096834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6" name="Rectangle 15"/>
          <p:cNvSpPr/>
          <p:nvPr/>
        </p:nvSpPr>
        <p:spPr>
          <a:xfrm>
            <a:off x="892092" y="2142623"/>
            <a:ext cx="762000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Nhóm 1: 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Tìm hiểu về thành tựu và ý nghĩa của chữ viết.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4"/>
          <p:cNvSpPr/>
          <p:nvPr/>
        </p:nvSpPr>
        <p:spPr>
          <a:xfrm rot="21447043">
            <a:off x="9397424" y="972022"/>
            <a:ext cx="8265339" cy="378101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" name="AutoShape 7"/>
          <p:cNvSpPr/>
          <p:nvPr/>
        </p:nvSpPr>
        <p:spPr>
          <a:xfrm rot="21502987">
            <a:off x="11225334" y="408492"/>
            <a:ext cx="4664687" cy="1096834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9" name="Rectangle 18"/>
          <p:cNvSpPr/>
          <p:nvPr/>
        </p:nvSpPr>
        <p:spPr>
          <a:xfrm>
            <a:off x="9747677" y="2174382"/>
            <a:ext cx="762000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Nhóm 2: 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Tìm hiểu về thành tựu và ý nghĩa của toán học.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4"/>
          <p:cNvSpPr/>
          <p:nvPr/>
        </p:nvSpPr>
        <p:spPr>
          <a:xfrm rot="21447043">
            <a:off x="4194798" y="5904945"/>
            <a:ext cx="8265339" cy="378101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AutoShape 7"/>
          <p:cNvSpPr/>
          <p:nvPr/>
        </p:nvSpPr>
        <p:spPr>
          <a:xfrm rot="21502987">
            <a:off x="6022708" y="5341415"/>
            <a:ext cx="4664687" cy="1096834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5" name="Rectangle 14"/>
          <p:cNvSpPr/>
          <p:nvPr/>
        </p:nvSpPr>
        <p:spPr>
          <a:xfrm>
            <a:off x="4545051" y="7075546"/>
            <a:ext cx="762000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3: Tìm hiểu về thành tựu và ý nghĩa của kiến trúc, điêu khắc</a:t>
            </a: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59861" y="7852082"/>
            <a:ext cx="3182900" cy="243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40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1087" y="1943100"/>
            <a:ext cx="383951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 viết: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082572"/>
            <a:ext cx="7297151" cy="655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09600" y="3042880"/>
            <a:ext cx="9478313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thật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Pa-pi-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Þ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Þ"/>
            </a:pP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1087" y="1943100"/>
            <a:ext cx="399179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 học: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30640" y="3717910"/>
            <a:ext cx="8991600" cy="496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Pi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3,16. 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Þ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ự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fr-FR" sz="35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ruộng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Þ"/>
            </a:pP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Một nhà toán học vừa giải được câu đố Ai Cập có tuổi đời 4.000 nă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12462"/>
            <a:ext cx="8382000" cy="5576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262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00300" y="810103"/>
            <a:ext cx="13944600" cy="21235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vi-VN" sz="4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iến trúc, điêu khắc</a:t>
            </a:r>
            <a:r>
              <a:rPr lang="en-US" sz="4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 </a:t>
            </a:r>
            <a:endParaRPr lang="en-US" sz="35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8200" y="3769507"/>
            <a:ext cx="8305800" cy="23622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8200" y="6786948"/>
            <a:ext cx="8305800" cy="23622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Tượng Nhân sư là gì? Ý nghĩa tượng Nhân sư ở Ai Cậ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945293"/>
            <a:ext cx="7703399" cy="513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2610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" y="495300"/>
            <a:ext cx="1070026" cy="107002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18831">
            <a:off x="15198148" y="-1102987"/>
            <a:ext cx="4085135" cy="31791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252018">
            <a:off x="17127356" y="9065525"/>
            <a:ext cx="749804" cy="8048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0334">
            <a:off x="11763010" y="292794"/>
            <a:ext cx="6729580" cy="48789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0334">
            <a:off x="205805" y="5283331"/>
            <a:ext cx="6729580" cy="487894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19726" y="8267700"/>
            <a:ext cx="1644853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Cuộc diễu hành được tổ chức với những nghi thức trang trọng nhất để tôn vinh nền Ai Cập cổ đại cùng với những giá trị trường tồn của nó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AutoShape 11"/>
          <p:cNvSpPr/>
          <p:nvPr/>
        </p:nvSpPr>
        <p:spPr>
          <a:xfrm>
            <a:off x="5518183" y="501019"/>
            <a:ext cx="7251619" cy="1289681"/>
          </a:xfrm>
          <a:prstGeom prst="rect">
            <a:avLst/>
          </a:prstGeom>
          <a:solidFill>
            <a:srgbClr val="403F41"/>
          </a:solidFill>
        </p:spPr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5518182" y="685937"/>
            <a:ext cx="7251619" cy="959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4" name="Picture 33" descr="A group of people in a crowd&#10;&#10;Description automatically generated with low confidence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181" y="2400300"/>
            <a:ext cx="843522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 descr="A picture containing text, lined, several&#10;&#10;Description automatically generated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00300"/>
            <a:ext cx="8257133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94C81A27-3EE9-49EA-BA80-7C0DE335B2DC}"/>
              </a:ext>
            </a:extLst>
          </p:cNvPr>
          <p:cNvGrpSpPr/>
          <p:nvPr/>
        </p:nvGrpSpPr>
        <p:grpSpPr>
          <a:xfrm>
            <a:off x="1066800" y="789647"/>
            <a:ext cx="16306800" cy="8788367"/>
            <a:chOff x="0" y="0"/>
            <a:chExt cx="1801589" cy="1714140"/>
          </a:xfr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0320543-D2B0-48E0-BB16-98E4BB83D6A9}"/>
                </a:ext>
              </a:extLst>
            </p:cNvPr>
            <p:cNvSpPr/>
            <p:nvPr/>
          </p:nvSpPr>
          <p:spPr>
            <a:xfrm>
              <a:off x="0" y="-1270"/>
              <a:ext cx="1802859" cy="1712870"/>
            </a:xfrm>
            <a:custGeom>
              <a:avLst/>
              <a:gdLst/>
              <a:ahLst/>
              <a:cxnLst/>
              <a:rect l="l" t="t" r="r" b="b"/>
              <a:pathLst>
                <a:path w="1802859" h="171287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266"/>
                    <a:pt x="16510" y="190872"/>
                    <a:pt x="17780" y="262205"/>
                  </a:cubicBezTo>
                  <a:cubicBezTo>
                    <a:pt x="19050" y="334811"/>
                    <a:pt x="17780" y="407418"/>
                    <a:pt x="16510" y="481298"/>
                  </a:cubicBezTo>
                  <a:cubicBezTo>
                    <a:pt x="15240" y="556452"/>
                    <a:pt x="2540" y="1344932"/>
                    <a:pt x="2540" y="1420086"/>
                  </a:cubicBezTo>
                  <a:cubicBezTo>
                    <a:pt x="2540" y="1493966"/>
                    <a:pt x="1270" y="1567846"/>
                    <a:pt x="0" y="1641726"/>
                  </a:cubicBezTo>
                  <a:cubicBezTo>
                    <a:pt x="0" y="1658260"/>
                    <a:pt x="3810" y="1668420"/>
                    <a:pt x="15240" y="1673500"/>
                  </a:cubicBezTo>
                  <a:cubicBezTo>
                    <a:pt x="22860" y="1677310"/>
                    <a:pt x="31750" y="1679850"/>
                    <a:pt x="40640" y="1681120"/>
                  </a:cubicBezTo>
                  <a:cubicBezTo>
                    <a:pt x="90804" y="1686200"/>
                    <a:pt x="142075" y="1690010"/>
                    <a:pt x="193346" y="1695090"/>
                  </a:cubicBezTo>
                  <a:cubicBezTo>
                    <a:pt x="221680" y="1697630"/>
                    <a:pt x="250014" y="1702710"/>
                    <a:pt x="278348" y="1703980"/>
                  </a:cubicBezTo>
                  <a:cubicBezTo>
                    <a:pt x="325572" y="1706520"/>
                    <a:pt x="851776" y="1707790"/>
                    <a:pt x="899000" y="1709060"/>
                  </a:cubicBezTo>
                  <a:cubicBezTo>
                    <a:pt x="905746" y="1709060"/>
                    <a:pt x="912492" y="1709060"/>
                    <a:pt x="919238" y="1709060"/>
                  </a:cubicBezTo>
                  <a:cubicBezTo>
                    <a:pt x="951620" y="1709060"/>
                    <a:pt x="985351" y="1707790"/>
                    <a:pt x="1017733" y="1707790"/>
                  </a:cubicBezTo>
                  <a:cubicBezTo>
                    <a:pt x="1055512" y="1707790"/>
                    <a:pt x="1091941" y="1709060"/>
                    <a:pt x="1129720" y="1709060"/>
                  </a:cubicBezTo>
                  <a:cubicBezTo>
                    <a:pt x="1185039" y="1709060"/>
                    <a:pt x="1241707" y="1709060"/>
                    <a:pt x="1297026" y="1709060"/>
                  </a:cubicBezTo>
                  <a:cubicBezTo>
                    <a:pt x="1348297" y="1709060"/>
                    <a:pt x="1399568" y="1710330"/>
                    <a:pt x="1450839" y="1711600"/>
                  </a:cubicBezTo>
                  <a:cubicBezTo>
                    <a:pt x="1473777" y="1711600"/>
                    <a:pt x="1498063" y="1712870"/>
                    <a:pt x="1521000" y="1712870"/>
                  </a:cubicBezTo>
                  <a:cubicBezTo>
                    <a:pt x="1595208" y="1711600"/>
                    <a:pt x="1668067" y="1705250"/>
                    <a:pt x="1741899" y="1705250"/>
                  </a:cubicBezTo>
                  <a:cubicBezTo>
                    <a:pt x="1745709" y="1705250"/>
                    <a:pt x="1750789" y="1702710"/>
                    <a:pt x="1754599" y="1700170"/>
                  </a:cubicBezTo>
                  <a:cubicBezTo>
                    <a:pt x="1759679" y="1696360"/>
                    <a:pt x="1762219" y="1690010"/>
                    <a:pt x="1764759" y="1687470"/>
                  </a:cubicBezTo>
                  <a:cubicBezTo>
                    <a:pt x="1766029" y="1632810"/>
                    <a:pt x="1767299" y="1579310"/>
                    <a:pt x="1768569" y="1525811"/>
                  </a:cubicBezTo>
                  <a:cubicBezTo>
                    <a:pt x="1769839" y="1443014"/>
                    <a:pt x="1779999" y="648165"/>
                    <a:pt x="1781269" y="565368"/>
                  </a:cubicBezTo>
                  <a:cubicBezTo>
                    <a:pt x="1781269" y="515690"/>
                    <a:pt x="1782539" y="466012"/>
                    <a:pt x="1783809" y="416334"/>
                  </a:cubicBezTo>
                  <a:cubicBezTo>
                    <a:pt x="1785079" y="362835"/>
                    <a:pt x="1786349" y="309335"/>
                    <a:pt x="1788889" y="255836"/>
                  </a:cubicBezTo>
                  <a:cubicBezTo>
                    <a:pt x="1790159" y="223991"/>
                    <a:pt x="1790159" y="190872"/>
                    <a:pt x="1795239" y="159027"/>
                  </a:cubicBezTo>
                  <a:cubicBezTo>
                    <a:pt x="1800319" y="120814"/>
                    <a:pt x="1802859" y="83874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3" name="Picture 13">
            <a:extLst>
              <a:ext uri="{FF2B5EF4-FFF2-40B4-BE49-F238E27FC236}">
                <a16:creationId xmlns:a16="http://schemas.microsoft.com/office/drawing/2014/main" id="{9652464D-6F41-4470-938F-D26362742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717477" y="396111"/>
            <a:ext cx="3016937" cy="101067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8D0AE656-BF6F-72B9-933A-47F7911F08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324963">
            <a:off x="16371918" y="-100048"/>
            <a:ext cx="1837326" cy="21731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8288" y="1811590"/>
            <a:ext cx="14695314" cy="5406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tuệ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lao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rực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rỡ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móng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https://o.remove.bg/downloads/1266451c-9424-413e-9465-baf95eba3c2a/image-removebg-preview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86413" y="5524500"/>
            <a:ext cx="6207597" cy="620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008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76900"/>
            <a:ext cx="6389379" cy="4071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8705" flipH="1">
            <a:off x="12997764" y="-2002971"/>
            <a:ext cx="5966559" cy="43257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8705" flipH="1">
            <a:off x="-642035" y="6912428"/>
            <a:ext cx="5966559" cy="4325755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324600" y="2160132"/>
            <a:ext cx="10176179" cy="1905000"/>
          </a:xfrm>
          <a:prstGeom prst="wedgeRoundRectCallout">
            <a:avLst>
              <a:gd name="adj1" fmla="val -59617"/>
              <a:gd name="adj2" fmla="val 31835"/>
              <a:gd name="adj3" fmla="val 16667"/>
            </a:avLst>
          </a:prstGeom>
          <a:solidFill>
            <a:schemeClr val="bg1"/>
          </a:solidFill>
          <a:ln w="3810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5"/>
          <a:stretch/>
        </p:blipFill>
        <p:spPr>
          <a:xfrm>
            <a:off x="1663766" y="1333500"/>
            <a:ext cx="4217273" cy="3778885"/>
          </a:xfrm>
          <a:prstGeom prst="rect">
            <a:avLst/>
          </a:prstGeom>
        </p:spPr>
      </p:pic>
      <p:grpSp>
        <p:nvGrpSpPr>
          <p:cNvPr id="24" name="Group 11"/>
          <p:cNvGrpSpPr/>
          <p:nvPr/>
        </p:nvGrpSpPr>
        <p:grpSpPr>
          <a:xfrm>
            <a:off x="648256" y="5696446"/>
            <a:ext cx="11352688" cy="3942854"/>
            <a:chOff x="0" y="0"/>
            <a:chExt cx="6238240" cy="2012950"/>
          </a:xfrm>
          <a:solidFill>
            <a:srgbClr val="7EAF94"/>
          </a:solidFill>
        </p:grpSpPr>
        <p:sp>
          <p:nvSpPr>
            <p:cNvPr id="25" name="Freeform 12"/>
            <p:cNvSpPr/>
            <p:nvPr/>
          </p:nvSpPr>
          <p:spPr>
            <a:xfrm>
              <a:off x="0" y="0"/>
              <a:ext cx="6238240" cy="2112010"/>
            </a:xfrm>
            <a:custGeom>
              <a:avLst/>
              <a:gdLst/>
              <a:ahLst/>
              <a:cxnLst/>
              <a:rect l="l" t="t" r="r" b="b"/>
              <a:pathLst>
                <a:path w="6238240" h="2112010">
                  <a:moveTo>
                    <a:pt x="5615940" y="1541780"/>
                  </a:moveTo>
                  <a:cubicBezTo>
                    <a:pt x="5615940" y="1535430"/>
                    <a:pt x="5617210" y="1530350"/>
                    <a:pt x="5617210" y="1522730"/>
                  </a:cubicBezTo>
                  <a:lnTo>
                    <a:pt x="5617210" y="490220"/>
                  </a:lnTo>
                  <a:cubicBezTo>
                    <a:pt x="5617210" y="220980"/>
                    <a:pt x="5407660" y="0"/>
                    <a:pt x="5151120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1522730"/>
                  </a:lnTo>
                  <a:cubicBezTo>
                    <a:pt x="0" y="1791970"/>
                    <a:pt x="209550" y="2012950"/>
                    <a:pt x="466090" y="2012950"/>
                  </a:cubicBezTo>
                  <a:lnTo>
                    <a:pt x="5149850" y="2012950"/>
                  </a:lnTo>
                  <a:cubicBezTo>
                    <a:pt x="5262880" y="2012950"/>
                    <a:pt x="5367020" y="1969770"/>
                    <a:pt x="5447030" y="1899920"/>
                  </a:cubicBezTo>
                  <a:cubicBezTo>
                    <a:pt x="5577840" y="1971040"/>
                    <a:pt x="5890260" y="2112010"/>
                    <a:pt x="6236970" y="1905000"/>
                  </a:cubicBezTo>
                  <a:cubicBezTo>
                    <a:pt x="6238240" y="1905000"/>
                    <a:pt x="5925820" y="1906270"/>
                    <a:pt x="5615940" y="1541780"/>
                  </a:cubicBezTo>
                  <a:lnTo>
                    <a:pt x="5615940" y="1541780"/>
                  </a:lnTo>
                  <a:close/>
                </a:path>
              </a:pathLst>
            </a:custGeom>
            <a:grpFill/>
          </p:spPr>
        </p:sp>
      </p:grpSp>
      <p:sp>
        <p:nvSpPr>
          <p:cNvPr id="3" name="Rectangle 2"/>
          <p:cNvSpPr/>
          <p:nvPr/>
        </p:nvSpPr>
        <p:spPr>
          <a:xfrm>
            <a:off x="915512" y="6506852"/>
            <a:ext cx="967628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giỏi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gieo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355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997764" y="-2002971"/>
            <a:ext cx="5966559" cy="43257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-642035" y="6912428"/>
            <a:ext cx="5966559" cy="4325755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324600" y="2019300"/>
            <a:ext cx="10176179" cy="2777628"/>
          </a:xfrm>
          <a:prstGeom prst="wedgeRoundRectCallout">
            <a:avLst>
              <a:gd name="adj1" fmla="val -59617"/>
              <a:gd name="adj2" fmla="val 31835"/>
              <a:gd name="adj3" fmla="val 16667"/>
            </a:avLst>
          </a:prstGeom>
          <a:solidFill>
            <a:schemeClr val="bg1"/>
          </a:solidFill>
          <a:ln w="3810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fr-F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Rập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5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5"/>
          <a:stretch/>
        </p:blipFill>
        <p:spPr>
          <a:xfrm>
            <a:off x="1663766" y="1333500"/>
            <a:ext cx="4217273" cy="3778885"/>
          </a:xfrm>
          <a:prstGeom prst="rect">
            <a:avLst/>
          </a:prstGeom>
        </p:spPr>
      </p:pic>
      <p:pic>
        <p:nvPicPr>
          <p:cNvPr id="17410" name="Picture 2" descr="Kim tự tháp Ai Cập mọc bên dòng sông “ma” - Báo Người lao độ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66" y="5615903"/>
            <a:ext cx="7071361" cy="428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ùng tia vũ trụ quét Đại kim tự tháp Giz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615903"/>
            <a:ext cx="7473011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204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997764" y="-2002971"/>
            <a:ext cx="5966559" cy="43257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-642035" y="6912428"/>
            <a:ext cx="5966559" cy="4325755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3"/>
          <p:cNvGrpSpPr/>
          <p:nvPr/>
        </p:nvGrpSpPr>
        <p:grpSpPr>
          <a:xfrm>
            <a:off x="1066800" y="1866900"/>
            <a:ext cx="13666041" cy="7881974"/>
            <a:chOff x="0" y="0"/>
            <a:chExt cx="18242783" cy="12091182"/>
          </a:xfrm>
        </p:grpSpPr>
        <p:grpSp>
          <p:nvGrpSpPr>
            <p:cNvPr id="10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17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7A4C51"/>
              </a:solidFill>
              <a:ln>
                <a:solidFill>
                  <a:srgbClr val="7A4C51"/>
                </a:solidFill>
              </a:ln>
            </p:spPr>
          </p:sp>
        </p:grpSp>
        <p:grpSp>
          <p:nvGrpSpPr>
            <p:cNvPr id="14" name="Group 6"/>
            <p:cNvGrpSpPr/>
            <p:nvPr/>
          </p:nvGrpSpPr>
          <p:grpSpPr>
            <a:xfrm>
              <a:off x="329480" y="0"/>
              <a:ext cx="17913303" cy="11727398"/>
              <a:chOff x="-4213" y="0"/>
              <a:chExt cx="10825343" cy="7087086"/>
            </a:xfrm>
          </p:grpSpPr>
          <p:sp>
            <p:nvSpPr>
              <p:cNvPr id="16" name="Freeform 7"/>
              <p:cNvSpPr/>
              <p:nvPr/>
            </p:nvSpPr>
            <p:spPr>
              <a:xfrm>
                <a:off x="-4213" y="0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</p:sp>
        </p:grpSp>
      </p:grpSp>
      <p:pic>
        <p:nvPicPr>
          <p:cNvPr id="18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5009095" y="4000500"/>
            <a:ext cx="2769679" cy="61673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99669" y="2476500"/>
            <a:ext cx="12847121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5 000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vĩ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sừng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sững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sa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chấp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tuệ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125200" y="7772854"/>
            <a:ext cx="2636993" cy="17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9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843979" y="4376628"/>
            <a:ext cx="6400800" cy="14478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3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915226" y="2458946"/>
            <a:ext cx="4943774" cy="1014410"/>
          </a:xfrm>
          <a:prstGeom prst="roundRect">
            <a:avLst/>
          </a:prstGeom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stCxn id="12" idx="0"/>
            <a:endCxn id="13" idx="2"/>
          </p:cNvCxnSpPr>
          <p:nvPr/>
        </p:nvCxnSpPr>
        <p:spPr>
          <a:xfrm flipV="1">
            <a:off x="9044379" y="3473356"/>
            <a:ext cx="3342734" cy="90327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2963226" y="3992517"/>
            <a:ext cx="4943774" cy="1368285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963226" y="763748"/>
            <a:ext cx="4943774" cy="98378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Sùng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>
            <a:stCxn id="13" idx="3"/>
            <a:endCxn id="17" idx="0"/>
          </p:cNvCxnSpPr>
          <p:nvPr/>
        </p:nvCxnSpPr>
        <p:spPr>
          <a:xfrm>
            <a:off x="14859000" y="2966151"/>
            <a:ext cx="576113" cy="102636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3"/>
            <a:endCxn id="18" idx="2"/>
          </p:cNvCxnSpPr>
          <p:nvPr/>
        </p:nvCxnSpPr>
        <p:spPr>
          <a:xfrm flipV="1">
            <a:off x="14859000" y="1747535"/>
            <a:ext cx="576113" cy="121861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3252339" y="2458946"/>
            <a:ext cx="4943774" cy="10144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>
            <a:stCxn id="12" idx="0"/>
            <a:endCxn id="36" idx="2"/>
          </p:cNvCxnSpPr>
          <p:nvPr/>
        </p:nvCxnSpPr>
        <p:spPr>
          <a:xfrm flipH="1" flipV="1">
            <a:off x="5724226" y="3473356"/>
            <a:ext cx="3320153" cy="90327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369439" y="571500"/>
            <a:ext cx="4943774" cy="13682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38959" y="3992517"/>
            <a:ext cx="4943774" cy="9837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>
            <a:stCxn id="36" idx="1"/>
            <a:endCxn id="40" idx="2"/>
          </p:cNvCxnSpPr>
          <p:nvPr/>
        </p:nvCxnSpPr>
        <p:spPr>
          <a:xfrm flipH="1" flipV="1">
            <a:off x="2841326" y="1939785"/>
            <a:ext cx="411013" cy="102636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6" idx="1"/>
            <a:endCxn id="41" idx="0"/>
          </p:cNvCxnSpPr>
          <p:nvPr/>
        </p:nvCxnSpPr>
        <p:spPr>
          <a:xfrm flipH="1">
            <a:off x="2810846" y="2966151"/>
            <a:ext cx="441493" cy="102636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572492" y="6737802"/>
            <a:ext cx="4943774" cy="101441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Arrow Connector 54"/>
          <p:cNvCxnSpPr>
            <a:stCxn id="12" idx="2"/>
            <a:endCxn id="54" idx="0"/>
          </p:cNvCxnSpPr>
          <p:nvPr/>
        </p:nvCxnSpPr>
        <p:spPr>
          <a:xfrm>
            <a:off x="9044379" y="5824428"/>
            <a:ext cx="0" cy="91337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1788088" y="8269480"/>
            <a:ext cx="6904843" cy="13682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9630557" y="8269480"/>
            <a:ext cx="6904843" cy="13682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phẫu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ướp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61"/>
          <p:cNvCxnSpPr>
            <a:stCxn id="54" idx="1"/>
            <a:endCxn id="60" idx="0"/>
          </p:cNvCxnSpPr>
          <p:nvPr/>
        </p:nvCxnSpPr>
        <p:spPr>
          <a:xfrm flipH="1">
            <a:off x="5240510" y="7245007"/>
            <a:ext cx="1331982" cy="102447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4" idx="3"/>
            <a:endCxn id="61" idx="0"/>
          </p:cNvCxnSpPr>
          <p:nvPr/>
        </p:nvCxnSpPr>
        <p:spPr>
          <a:xfrm>
            <a:off x="11516266" y="7245007"/>
            <a:ext cx="1566713" cy="102447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842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  <p:bldP spid="36" grpId="0" animBg="1"/>
      <p:bldP spid="40" grpId="0" animBg="1"/>
      <p:bldP spid="41" grpId="0" animBg="1"/>
      <p:bldP spid="54" grpId="0" animBg="1"/>
      <p:bldP spid="60" grpId="0" animBg="1"/>
      <p:bldP spid="6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9227" y="407050"/>
            <a:ext cx="762862" cy="7628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501289">
            <a:off x="13454037" y="7097703"/>
            <a:ext cx="5966559" cy="43257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4156" y="800153"/>
            <a:ext cx="1194554" cy="1194554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590800" y="1257300"/>
            <a:ext cx="14935200" cy="8693727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86061" y="2926530"/>
            <a:ext cx="11639739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Văn minh Ai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nôi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371600" y="3034745"/>
            <a:ext cx="3145690" cy="70617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6677">
            <a:off x="2342446" y="1785963"/>
            <a:ext cx="5966559" cy="4325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737427">
            <a:off x="10070153" y="5704162"/>
            <a:ext cx="9255040" cy="3337599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 rot="113553">
            <a:off x="766332" y="3786066"/>
            <a:ext cx="9297772" cy="2925282"/>
          </a:xfrm>
          <a:prstGeom prst="rect">
            <a:avLst/>
          </a:prstGeom>
          <a:solidFill>
            <a:srgbClr val="E3EDED"/>
          </a:solidFill>
        </p:spPr>
      </p:sp>
      <p:sp>
        <p:nvSpPr>
          <p:cNvPr id="13" name="AutoShape 13"/>
          <p:cNvSpPr/>
          <p:nvPr/>
        </p:nvSpPr>
        <p:spPr>
          <a:xfrm rot="21395962">
            <a:off x="3217318" y="3108655"/>
            <a:ext cx="4216813" cy="969065"/>
          </a:xfrm>
          <a:prstGeom prst="rect">
            <a:avLst/>
          </a:prstGeom>
          <a:solidFill>
            <a:srgbClr val="403D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7329">
            <a:off x="556771" y="6269228"/>
            <a:ext cx="1589231" cy="12164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068271">
            <a:off x="10542254" y="2985451"/>
            <a:ext cx="5750239" cy="39783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alphaModFix amt="37000"/>
          </a:blip>
          <a:srcRect/>
          <a:stretch>
            <a:fillRect/>
          </a:stretch>
        </p:blipFill>
        <p:spPr>
          <a:xfrm>
            <a:off x="12523530" y="6979186"/>
            <a:ext cx="2901749" cy="5469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69826" y="3475600"/>
            <a:ext cx="6035411" cy="417569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32314" y="6655589"/>
            <a:ext cx="912190" cy="8705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1335" y="4256201"/>
            <a:ext cx="9368538" cy="2030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Văn minh </a:t>
            </a: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https://o.remove.bg/downloads/29a8cafd-f155-4584-8554-688e9388e6e8/_Pngtree_cartoon_building_beijing_tiananmen_square_3886027-removebg-preview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0"/>
          <a:stretch/>
        </p:blipFill>
        <p:spPr bwMode="auto">
          <a:xfrm>
            <a:off x="11395103" y="1714500"/>
            <a:ext cx="6372994" cy="564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393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388164" y="-2002972"/>
            <a:ext cx="5966559" cy="43257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-32436" y="8124123"/>
            <a:ext cx="5966559" cy="432575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24200" y="876300"/>
            <a:ext cx="1419482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uan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sát sơ đồ 6.2, lược đồ 6.2, hình 6.7 SGK tr.37,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38: </a:t>
            </a:r>
            <a:r>
              <a:rPr lang="nl-NL" sz="3500" i="1" dirty="0">
                <a:latin typeface="Arial" panose="020B0604020202020204" pitchFamily="34" charset="0"/>
                <a:cs typeface="Arial" panose="020B0604020202020204" pitchFamily="34" charset="0"/>
              </a:rPr>
              <a:t>Hãy giải thích những cơ sở hình thành nền văn minh Trung Hoa thời cổ - trung đại.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467100"/>
            <a:ext cx="15547052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175478" y="9067702"/>
            <a:ext cx="950630" cy="950630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8424" y="2891441"/>
            <a:ext cx="722464" cy="722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1" y="174083"/>
            <a:ext cx="3293017" cy="329301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388164" y="-2002972"/>
            <a:ext cx="5966559" cy="43257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-32436" y="8124123"/>
            <a:ext cx="5966559" cy="4325755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75478" y="9067702"/>
            <a:ext cx="950630" cy="950630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8424" y="2891441"/>
            <a:ext cx="722464" cy="722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03" y="876300"/>
            <a:ext cx="8771772" cy="7446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32289" y="447246"/>
            <a:ext cx="2514599" cy="858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4814" y="4381500"/>
            <a:ext cx="7731446" cy="533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53237" y="3952446"/>
            <a:ext cx="2514599" cy="85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36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757" y="2964247"/>
            <a:ext cx="7971710" cy="676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160" y="1890236"/>
            <a:ext cx="63786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tự nhiên: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ounded Rectangular Callout 95"/>
          <p:cNvSpPr/>
          <p:nvPr/>
        </p:nvSpPr>
        <p:spPr>
          <a:xfrm>
            <a:off x="685800" y="4164498"/>
            <a:ext cx="8600440" cy="4199281"/>
          </a:xfrm>
          <a:prstGeom prst="wedgeRoundRectCallout">
            <a:avLst>
              <a:gd name="adj1" fmla="val 100462"/>
              <a:gd name="adj2" fmla="val 19959"/>
              <a:gd name="adj3" fmla="val 16667"/>
            </a:avLst>
          </a:prstGeom>
          <a:solidFill>
            <a:schemeClr val="bg1"/>
          </a:solidFill>
          <a:ln w="38100">
            <a:solidFill>
              <a:schemeClr val="accent4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Á,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lãnh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thổ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Trung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mênh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068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" y="495300"/>
            <a:ext cx="1070026" cy="107002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18831">
            <a:off x="15198148" y="-1102987"/>
            <a:ext cx="4085135" cy="31791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252018">
            <a:off x="17127356" y="9065525"/>
            <a:ext cx="749804" cy="8048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0334">
            <a:off x="11763010" y="292794"/>
            <a:ext cx="6729580" cy="48789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0334">
            <a:off x="205805" y="5283331"/>
            <a:ext cx="6729580" cy="4878946"/>
          </a:xfrm>
          <a:prstGeom prst="rect">
            <a:avLst/>
          </a:prstGeom>
        </p:spPr>
      </p:pic>
      <p:sp>
        <p:nvSpPr>
          <p:cNvPr id="14" name="AutoShape 11"/>
          <p:cNvSpPr/>
          <p:nvPr/>
        </p:nvSpPr>
        <p:spPr>
          <a:xfrm>
            <a:off x="5518183" y="501019"/>
            <a:ext cx="7251619" cy="1289681"/>
          </a:xfrm>
          <a:prstGeom prst="rect">
            <a:avLst/>
          </a:prstGeom>
          <a:solidFill>
            <a:srgbClr val="403F41"/>
          </a:solidFill>
        </p:spPr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5518182" y="685937"/>
            <a:ext cx="7251619" cy="959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149712" y="3013336"/>
            <a:ext cx="11300088" cy="3664267"/>
          </a:xfrm>
          <a:prstGeom prst="wedgeRoundRectCallout">
            <a:avLst>
              <a:gd name="adj1" fmla="val -59901"/>
              <a:gd name="adj2" fmla="val 1272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sao, những thành tựu văn minh đã hơn 5 000 năm vẫn được nhân loại trân trọng, tôn vinh trong cuộc sống hiện tại?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14400" y="3364149"/>
            <a:ext cx="4129663" cy="654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7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160" y="1890236"/>
            <a:ext cx="63786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tự nhiên: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oogle Shape;1059;p31"/>
          <p:cNvGrpSpPr/>
          <p:nvPr/>
        </p:nvGrpSpPr>
        <p:grpSpPr>
          <a:xfrm rot="-9900040">
            <a:off x="15729798" y="383521"/>
            <a:ext cx="1916040" cy="1976145"/>
            <a:chOff x="834332" y="3108897"/>
            <a:chExt cx="1345100" cy="1444502"/>
          </a:xfrm>
        </p:grpSpPr>
        <p:grpSp>
          <p:nvGrpSpPr>
            <p:cNvPr id="15" name="Google Shape;1060;p31"/>
            <p:cNvGrpSpPr/>
            <p:nvPr/>
          </p:nvGrpSpPr>
          <p:grpSpPr>
            <a:xfrm>
              <a:off x="834332" y="3108898"/>
              <a:ext cx="1345079" cy="1444497"/>
              <a:chOff x="834332" y="3108898"/>
              <a:chExt cx="1345079" cy="1444497"/>
            </a:xfrm>
          </p:grpSpPr>
          <p:sp>
            <p:nvSpPr>
              <p:cNvPr id="61" name="Google Shape;1061;p31"/>
              <p:cNvSpPr/>
              <p:nvPr/>
            </p:nvSpPr>
            <p:spPr>
              <a:xfrm>
                <a:off x="834332" y="3108898"/>
                <a:ext cx="1345079" cy="1043094"/>
              </a:xfrm>
              <a:custGeom>
                <a:avLst/>
                <a:gdLst/>
                <a:ahLst/>
                <a:cxnLst/>
                <a:rect l="l" t="t" r="r" b="b"/>
                <a:pathLst>
                  <a:path w="26992" h="20932" extrusionOk="0">
                    <a:moveTo>
                      <a:pt x="11482" y="0"/>
                    </a:moveTo>
                    <a:cubicBezTo>
                      <a:pt x="11118" y="0"/>
                      <a:pt x="10750" y="13"/>
                      <a:pt x="10379" y="37"/>
                    </a:cubicBezTo>
                    <a:cubicBezTo>
                      <a:pt x="4786" y="410"/>
                      <a:pt x="1099" y="3206"/>
                      <a:pt x="42" y="4429"/>
                    </a:cubicBezTo>
                    <a:cubicBezTo>
                      <a:pt x="1" y="4470"/>
                      <a:pt x="1" y="4553"/>
                      <a:pt x="42" y="4615"/>
                    </a:cubicBezTo>
                    <a:cubicBezTo>
                      <a:pt x="84" y="4656"/>
                      <a:pt x="560" y="5195"/>
                      <a:pt x="1244" y="5899"/>
                    </a:cubicBezTo>
                    <a:cubicBezTo>
                      <a:pt x="2652" y="7391"/>
                      <a:pt x="4869" y="9711"/>
                      <a:pt x="5718" y="10601"/>
                    </a:cubicBezTo>
                    <a:cubicBezTo>
                      <a:pt x="5946" y="10829"/>
                      <a:pt x="6070" y="10974"/>
                      <a:pt x="6070" y="10974"/>
                    </a:cubicBezTo>
                    <a:cubicBezTo>
                      <a:pt x="6158" y="11068"/>
                      <a:pt x="6203" y="11114"/>
                      <a:pt x="6250" y="11114"/>
                    </a:cubicBezTo>
                    <a:cubicBezTo>
                      <a:pt x="6371" y="11114"/>
                      <a:pt x="6510" y="10820"/>
                      <a:pt x="7417" y="10270"/>
                    </a:cubicBezTo>
                    <a:cubicBezTo>
                      <a:pt x="8392" y="9684"/>
                      <a:pt x="9605" y="9369"/>
                      <a:pt x="10865" y="9369"/>
                    </a:cubicBezTo>
                    <a:cubicBezTo>
                      <a:pt x="11611" y="9369"/>
                      <a:pt x="12373" y="9479"/>
                      <a:pt x="13113" y="9711"/>
                    </a:cubicBezTo>
                    <a:cubicBezTo>
                      <a:pt x="13548" y="9856"/>
                      <a:pt x="13983" y="10042"/>
                      <a:pt x="14397" y="10291"/>
                    </a:cubicBezTo>
                    <a:cubicBezTo>
                      <a:pt x="16013" y="11430"/>
                      <a:pt x="17090" y="13191"/>
                      <a:pt x="17380" y="15138"/>
                    </a:cubicBezTo>
                    <a:cubicBezTo>
                      <a:pt x="17504" y="16070"/>
                      <a:pt x="17442" y="17043"/>
                      <a:pt x="17131" y="17934"/>
                    </a:cubicBezTo>
                    <a:cubicBezTo>
                      <a:pt x="17111" y="18079"/>
                      <a:pt x="17194" y="18100"/>
                      <a:pt x="17339" y="18162"/>
                    </a:cubicBezTo>
                    <a:cubicBezTo>
                      <a:pt x="20736" y="19301"/>
                      <a:pt x="22766" y="20005"/>
                      <a:pt x="23967" y="20399"/>
                    </a:cubicBezTo>
                    <a:cubicBezTo>
                      <a:pt x="25256" y="20824"/>
                      <a:pt x="25619" y="20931"/>
                      <a:pt x="25723" y="20931"/>
                    </a:cubicBezTo>
                    <a:cubicBezTo>
                      <a:pt x="25777" y="20931"/>
                      <a:pt x="25762" y="20903"/>
                      <a:pt x="25769" y="20875"/>
                    </a:cubicBezTo>
                    <a:cubicBezTo>
                      <a:pt x="26867" y="18162"/>
                      <a:pt x="26991" y="13978"/>
                      <a:pt x="25562" y="10021"/>
                    </a:cubicBezTo>
                    <a:cubicBezTo>
                      <a:pt x="25396" y="9586"/>
                      <a:pt x="25231" y="9172"/>
                      <a:pt x="25044" y="8758"/>
                    </a:cubicBezTo>
                    <a:cubicBezTo>
                      <a:pt x="22582" y="3383"/>
                      <a:pt x="17556" y="0"/>
                      <a:pt x="114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062;p31"/>
              <p:cNvSpPr/>
              <p:nvPr/>
            </p:nvSpPr>
            <p:spPr>
              <a:xfrm>
                <a:off x="834332" y="3108898"/>
                <a:ext cx="1345079" cy="1043094"/>
              </a:xfrm>
              <a:custGeom>
                <a:avLst/>
                <a:gdLst/>
                <a:ahLst/>
                <a:cxnLst/>
                <a:rect l="l" t="t" r="r" b="b"/>
                <a:pathLst>
                  <a:path w="26992" h="20932" extrusionOk="0">
                    <a:moveTo>
                      <a:pt x="11499" y="0"/>
                    </a:moveTo>
                    <a:cubicBezTo>
                      <a:pt x="11136" y="0"/>
                      <a:pt x="10769" y="13"/>
                      <a:pt x="10399" y="37"/>
                    </a:cubicBezTo>
                    <a:cubicBezTo>
                      <a:pt x="4786" y="410"/>
                      <a:pt x="1120" y="3206"/>
                      <a:pt x="63" y="4429"/>
                    </a:cubicBezTo>
                    <a:cubicBezTo>
                      <a:pt x="1" y="4470"/>
                      <a:pt x="1" y="4553"/>
                      <a:pt x="63" y="4615"/>
                    </a:cubicBezTo>
                    <a:cubicBezTo>
                      <a:pt x="105" y="4656"/>
                      <a:pt x="581" y="5195"/>
                      <a:pt x="1265" y="5899"/>
                    </a:cubicBezTo>
                    <a:cubicBezTo>
                      <a:pt x="4050" y="3689"/>
                      <a:pt x="7645" y="2561"/>
                      <a:pt x="11100" y="2561"/>
                    </a:cubicBezTo>
                    <a:cubicBezTo>
                      <a:pt x="13117" y="2561"/>
                      <a:pt x="15087" y="2945"/>
                      <a:pt x="16821" y="3724"/>
                    </a:cubicBezTo>
                    <a:cubicBezTo>
                      <a:pt x="22496" y="6272"/>
                      <a:pt x="25417" y="13978"/>
                      <a:pt x="24050" y="20047"/>
                    </a:cubicBezTo>
                    <a:cubicBezTo>
                      <a:pt x="24009" y="20192"/>
                      <a:pt x="23988" y="20316"/>
                      <a:pt x="23967" y="20399"/>
                    </a:cubicBezTo>
                    <a:cubicBezTo>
                      <a:pt x="25256" y="20824"/>
                      <a:pt x="25619" y="20931"/>
                      <a:pt x="25729" y="20931"/>
                    </a:cubicBezTo>
                    <a:cubicBezTo>
                      <a:pt x="25786" y="20931"/>
                      <a:pt x="25776" y="20903"/>
                      <a:pt x="25790" y="20875"/>
                    </a:cubicBezTo>
                    <a:cubicBezTo>
                      <a:pt x="26888" y="18162"/>
                      <a:pt x="26991" y="13978"/>
                      <a:pt x="25562" y="10021"/>
                    </a:cubicBezTo>
                    <a:cubicBezTo>
                      <a:pt x="25417" y="9586"/>
                      <a:pt x="25251" y="9172"/>
                      <a:pt x="25044" y="8758"/>
                    </a:cubicBezTo>
                    <a:cubicBezTo>
                      <a:pt x="22601" y="3383"/>
                      <a:pt x="17559" y="0"/>
                      <a:pt x="1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063;p31"/>
              <p:cNvSpPr/>
              <p:nvPr/>
            </p:nvSpPr>
            <p:spPr>
              <a:xfrm>
                <a:off x="1385580" y="3780641"/>
                <a:ext cx="755610" cy="112970"/>
              </a:xfrm>
              <a:custGeom>
                <a:avLst/>
                <a:gdLst/>
                <a:ahLst/>
                <a:cxnLst/>
                <a:rect l="l" t="t" r="r" b="b"/>
                <a:pathLst>
                  <a:path w="15163" h="2267" extrusionOk="0">
                    <a:moveTo>
                      <a:pt x="15163" y="1"/>
                    </a:moveTo>
                    <a:lnTo>
                      <a:pt x="15163" y="1"/>
                    </a:lnTo>
                    <a:cubicBezTo>
                      <a:pt x="14542" y="83"/>
                      <a:pt x="13899" y="145"/>
                      <a:pt x="13257" y="228"/>
                    </a:cubicBezTo>
                    <a:lnTo>
                      <a:pt x="11372" y="498"/>
                    </a:lnTo>
                    <a:cubicBezTo>
                      <a:pt x="10088" y="643"/>
                      <a:pt x="8824" y="808"/>
                      <a:pt x="7561" y="1015"/>
                    </a:cubicBezTo>
                    <a:cubicBezTo>
                      <a:pt x="6297" y="1202"/>
                      <a:pt x="5034" y="1388"/>
                      <a:pt x="3770" y="1595"/>
                    </a:cubicBezTo>
                    <a:lnTo>
                      <a:pt x="1885" y="1927"/>
                    </a:lnTo>
                    <a:lnTo>
                      <a:pt x="932" y="2093"/>
                    </a:lnTo>
                    <a:lnTo>
                      <a:pt x="477" y="2175"/>
                    </a:lnTo>
                    <a:lnTo>
                      <a:pt x="228" y="2217"/>
                    </a:lnTo>
                    <a:lnTo>
                      <a:pt x="125" y="2258"/>
                    </a:lnTo>
                    <a:lnTo>
                      <a:pt x="228" y="2238"/>
                    </a:lnTo>
                    <a:lnTo>
                      <a:pt x="477" y="2217"/>
                    </a:lnTo>
                    <a:lnTo>
                      <a:pt x="953" y="2155"/>
                    </a:lnTo>
                    <a:lnTo>
                      <a:pt x="1906" y="2051"/>
                    </a:lnTo>
                    <a:lnTo>
                      <a:pt x="3812" y="1823"/>
                    </a:lnTo>
                    <a:cubicBezTo>
                      <a:pt x="5075" y="1658"/>
                      <a:pt x="6339" y="1492"/>
                      <a:pt x="7602" y="1305"/>
                    </a:cubicBezTo>
                    <a:cubicBezTo>
                      <a:pt x="8866" y="1098"/>
                      <a:pt x="10129" y="912"/>
                      <a:pt x="11393" y="705"/>
                    </a:cubicBezTo>
                    <a:cubicBezTo>
                      <a:pt x="12657" y="477"/>
                      <a:pt x="13920" y="290"/>
                      <a:pt x="15163" y="1"/>
                    </a:cubicBezTo>
                    <a:close/>
                    <a:moveTo>
                      <a:pt x="0" y="2238"/>
                    </a:moveTo>
                    <a:cubicBezTo>
                      <a:pt x="30" y="2252"/>
                      <a:pt x="59" y="2267"/>
                      <a:pt x="88" y="2267"/>
                    </a:cubicBezTo>
                    <a:cubicBezTo>
                      <a:pt x="100" y="2267"/>
                      <a:pt x="112" y="2264"/>
                      <a:pt x="125" y="2258"/>
                    </a:cubicBezTo>
                    <a:cubicBezTo>
                      <a:pt x="83" y="2258"/>
                      <a:pt x="42" y="2258"/>
                      <a:pt x="0" y="2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064;p31"/>
              <p:cNvSpPr/>
              <p:nvPr/>
            </p:nvSpPr>
            <p:spPr>
              <a:xfrm>
                <a:off x="1161582" y="3158232"/>
                <a:ext cx="215775" cy="728800"/>
              </a:xfrm>
              <a:custGeom>
                <a:avLst/>
                <a:gdLst/>
                <a:ahLst/>
                <a:cxnLst/>
                <a:rect l="l" t="t" r="r" b="b"/>
                <a:pathLst>
                  <a:path w="4330" h="14625" extrusionOk="0">
                    <a:moveTo>
                      <a:pt x="0" y="0"/>
                    </a:moveTo>
                    <a:cubicBezTo>
                      <a:pt x="145" y="621"/>
                      <a:pt x="311" y="1243"/>
                      <a:pt x="477" y="1844"/>
                    </a:cubicBezTo>
                    <a:lnTo>
                      <a:pt x="995" y="3687"/>
                    </a:lnTo>
                    <a:cubicBezTo>
                      <a:pt x="1326" y="4909"/>
                      <a:pt x="1657" y="6131"/>
                      <a:pt x="2030" y="7353"/>
                    </a:cubicBezTo>
                    <a:cubicBezTo>
                      <a:pt x="2403" y="8555"/>
                      <a:pt x="2776" y="9777"/>
                      <a:pt x="3149" y="10978"/>
                    </a:cubicBezTo>
                    <a:lnTo>
                      <a:pt x="3729" y="12801"/>
                    </a:lnTo>
                    <a:cubicBezTo>
                      <a:pt x="3936" y="13402"/>
                      <a:pt x="4122" y="14003"/>
                      <a:pt x="4330" y="14624"/>
                    </a:cubicBezTo>
                    <a:cubicBezTo>
                      <a:pt x="4185" y="14003"/>
                      <a:pt x="4019" y="13381"/>
                      <a:pt x="3853" y="12780"/>
                    </a:cubicBezTo>
                    <a:lnTo>
                      <a:pt x="3335" y="10937"/>
                    </a:lnTo>
                    <a:cubicBezTo>
                      <a:pt x="3004" y="9715"/>
                      <a:pt x="2672" y="8493"/>
                      <a:pt x="2300" y="7271"/>
                    </a:cubicBezTo>
                    <a:cubicBezTo>
                      <a:pt x="1927" y="6069"/>
                      <a:pt x="1575" y="4847"/>
                      <a:pt x="1181" y="3625"/>
                    </a:cubicBezTo>
                    <a:lnTo>
                      <a:pt x="601" y="1823"/>
                    </a:lnTo>
                    <a:cubicBezTo>
                      <a:pt x="394" y="1201"/>
                      <a:pt x="207" y="60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065;p31"/>
              <p:cNvSpPr/>
              <p:nvPr/>
            </p:nvSpPr>
            <p:spPr>
              <a:xfrm>
                <a:off x="1389716" y="3583503"/>
                <a:ext cx="702987" cy="306619"/>
              </a:xfrm>
              <a:custGeom>
                <a:avLst/>
                <a:gdLst/>
                <a:ahLst/>
                <a:cxnLst/>
                <a:rect l="l" t="t" r="r" b="b"/>
                <a:pathLst>
                  <a:path w="14107" h="6153" extrusionOk="0">
                    <a:moveTo>
                      <a:pt x="14106" y="0"/>
                    </a:moveTo>
                    <a:lnTo>
                      <a:pt x="12325" y="704"/>
                    </a:lnTo>
                    <a:lnTo>
                      <a:pt x="10544" y="1429"/>
                    </a:lnTo>
                    <a:cubicBezTo>
                      <a:pt x="9363" y="1927"/>
                      <a:pt x="8182" y="2403"/>
                      <a:pt x="7001" y="2942"/>
                    </a:cubicBezTo>
                    <a:cubicBezTo>
                      <a:pt x="5842" y="3480"/>
                      <a:pt x="4661" y="3977"/>
                      <a:pt x="3480" y="4516"/>
                    </a:cubicBezTo>
                    <a:cubicBezTo>
                      <a:pt x="2320" y="5034"/>
                      <a:pt x="1160" y="5572"/>
                      <a:pt x="0" y="6152"/>
                    </a:cubicBezTo>
                    <a:lnTo>
                      <a:pt x="1802" y="5448"/>
                    </a:lnTo>
                    <a:lnTo>
                      <a:pt x="3584" y="4702"/>
                    </a:lnTo>
                    <a:cubicBezTo>
                      <a:pt x="4764" y="4205"/>
                      <a:pt x="5945" y="3729"/>
                      <a:pt x="7126" y="3211"/>
                    </a:cubicBezTo>
                    <a:cubicBezTo>
                      <a:pt x="8286" y="2693"/>
                      <a:pt x="9466" y="2175"/>
                      <a:pt x="10626" y="1657"/>
                    </a:cubicBezTo>
                    <a:cubicBezTo>
                      <a:pt x="11807" y="1119"/>
                      <a:pt x="12967" y="580"/>
                      <a:pt x="141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066;p31"/>
              <p:cNvSpPr/>
              <p:nvPr/>
            </p:nvSpPr>
            <p:spPr>
              <a:xfrm>
                <a:off x="1358720" y="3118964"/>
                <a:ext cx="21727" cy="763932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5330" extrusionOk="0">
                    <a:moveTo>
                      <a:pt x="42" y="1"/>
                    </a:moveTo>
                    <a:cubicBezTo>
                      <a:pt x="1" y="1285"/>
                      <a:pt x="1" y="2569"/>
                      <a:pt x="21" y="3833"/>
                    </a:cubicBezTo>
                    <a:cubicBezTo>
                      <a:pt x="21" y="5117"/>
                      <a:pt x="42" y="6381"/>
                      <a:pt x="84" y="7665"/>
                    </a:cubicBezTo>
                    <a:cubicBezTo>
                      <a:pt x="125" y="8949"/>
                      <a:pt x="146" y="10213"/>
                      <a:pt x="208" y="11497"/>
                    </a:cubicBezTo>
                    <a:lnTo>
                      <a:pt x="291" y="13403"/>
                    </a:lnTo>
                    <a:lnTo>
                      <a:pt x="394" y="15329"/>
                    </a:lnTo>
                    <a:cubicBezTo>
                      <a:pt x="436" y="14045"/>
                      <a:pt x="436" y="12761"/>
                      <a:pt x="415" y="11497"/>
                    </a:cubicBezTo>
                    <a:cubicBezTo>
                      <a:pt x="415" y="10213"/>
                      <a:pt x="394" y="8929"/>
                      <a:pt x="353" y="7665"/>
                    </a:cubicBezTo>
                    <a:cubicBezTo>
                      <a:pt x="311" y="6381"/>
                      <a:pt x="291" y="5097"/>
                      <a:pt x="229" y="3833"/>
                    </a:cubicBezTo>
                    <a:lnTo>
                      <a:pt x="146" y="1927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067;p31"/>
              <p:cNvSpPr/>
              <p:nvPr/>
            </p:nvSpPr>
            <p:spPr>
              <a:xfrm>
                <a:off x="1386626" y="3122103"/>
                <a:ext cx="152786" cy="761789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5287" extrusionOk="0">
                    <a:moveTo>
                      <a:pt x="3066" y="0"/>
                    </a:moveTo>
                    <a:lnTo>
                      <a:pt x="3066" y="0"/>
                    </a:lnTo>
                    <a:cubicBezTo>
                      <a:pt x="2755" y="1284"/>
                      <a:pt x="2465" y="2527"/>
                      <a:pt x="2175" y="3811"/>
                    </a:cubicBezTo>
                    <a:cubicBezTo>
                      <a:pt x="1885" y="5075"/>
                      <a:pt x="1616" y="6338"/>
                      <a:pt x="1367" y="7623"/>
                    </a:cubicBezTo>
                    <a:cubicBezTo>
                      <a:pt x="1119" y="8886"/>
                      <a:pt x="849" y="10171"/>
                      <a:pt x="621" y="11434"/>
                    </a:cubicBezTo>
                    <a:cubicBezTo>
                      <a:pt x="394" y="12718"/>
                      <a:pt x="145" y="14003"/>
                      <a:pt x="0" y="15287"/>
                    </a:cubicBezTo>
                    <a:cubicBezTo>
                      <a:pt x="124" y="14665"/>
                      <a:pt x="269" y="14023"/>
                      <a:pt x="414" y="13381"/>
                    </a:cubicBezTo>
                    <a:lnTo>
                      <a:pt x="829" y="11476"/>
                    </a:lnTo>
                    <a:lnTo>
                      <a:pt x="1636" y="7664"/>
                    </a:lnTo>
                    <a:cubicBezTo>
                      <a:pt x="1885" y="6401"/>
                      <a:pt x="2154" y="5116"/>
                      <a:pt x="2382" y="3853"/>
                    </a:cubicBezTo>
                    <a:lnTo>
                      <a:pt x="2734" y="1926"/>
                    </a:lnTo>
                    <a:lnTo>
                      <a:pt x="306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068;p31"/>
              <p:cNvSpPr/>
              <p:nvPr/>
            </p:nvSpPr>
            <p:spPr>
              <a:xfrm>
                <a:off x="1382490" y="3424537"/>
                <a:ext cx="629683" cy="465585"/>
              </a:xfrm>
              <a:custGeom>
                <a:avLst/>
                <a:gdLst/>
                <a:ahLst/>
                <a:cxnLst/>
                <a:rect l="l" t="t" r="r" b="b"/>
                <a:pathLst>
                  <a:path w="12636" h="9343" extrusionOk="0">
                    <a:moveTo>
                      <a:pt x="12636" y="0"/>
                    </a:moveTo>
                    <a:lnTo>
                      <a:pt x="10999" y="1119"/>
                    </a:lnTo>
                    <a:lnTo>
                      <a:pt x="9404" y="2258"/>
                    </a:lnTo>
                    <a:cubicBezTo>
                      <a:pt x="8327" y="3004"/>
                      <a:pt x="7271" y="3770"/>
                      <a:pt x="6214" y="4557"/>
                    </a:cubicBezTo>
                    <a:cubicBezTo>
                      <a:pt x="5179" y="5344"/>
                      <a:pt x="4122" y="6132"/>
                      <a:pt x="3087" y="6919"/>
                    </a:cubicBezTo>
                    <a:lnTo>
                      <a:pt x="1533" y="8120"/>
                    </a:lnTo>
                    <a:lnTo>
                      <a:pt x="746" y="8721"/>
                    </a:lnTo>
                    <a:lnTo>
                      <a:pt x="352" y="9011"/>
                    </a:lnTo>
                    <a:lnTo>
                      <a:pt x="166" y="9176"/>
                    </a:lnTo>
                    <a:lnTo>
                      <a:pt x="62" y="9239"/>
                    </a:lnTo>
                    <a:cubicBezTo>
                      <a:pt x="21" y="9259"/>
                      <a:pt x="21" y="9301"/>
                      <a:pt x="0" y="9342"/>
                    </a:cubicBezTo>
                    <a:cubicBezTo>
                      <a:pt x="21" y="9321"/>
                      <a:pt x="42" y="9259"/>
                      <a:pt x="83" y="9239"/>
                    </a:cubicBezTo>
                    <a:lnTo>
                      <a:pt x="187" y="9176"/>
                    </a:lnTo>
                    <a:cubicBezTo>
                      <a:pt x="249" y="9135"/>
                      <a:pt x="311" y="9094"/>
                      <a:pt x="394" y="9052"/>
                    </a:cubicBezTo>
                    <a:lnTo>
                      <a:pt x="787" y="8783"/>
                    </a:lnTo>
                    <a:lnTo>
                      <a:pt x="1616" y="8224"/>
                    </a:lnTo>
                    <a:lnTo>
                      <a:pt x="3211" y="7084"/>
                    </a:lnTo>
                    <a:cubicBezTo>
                      <a:pt x="4288" y="6339"/>
                      <a:pt x="5365" y="5572"/>
                      <a:pt x="6401" y="4785"/>
                    </a:cubicBezTo>
                    <a:cubicBezTo>
                      <a:pt x="7457" y="3998"/>
                      <a:pt x="8493" y="3232"/>
                      <a:pt x="9549" y="2424"/>
                    </a:cubicBezTo>
                    <a:cubicBezTo>
                      <a:pt x="10585" y="1616"/>
                      <a:pt x="11621" y="829"/>
                      <a:pt x="126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069;p31"/>
              <p:cNvSpPr/>
              <p:nvPr/>
            </p:nvSpPr>
            <p:spPr>
              <a:xfrm>
                <a:off x="1382490" y="3294474"/>
                <a:ext cx="505850" cy="595648"/>
              </a:xfrm>
              <a:custGeom>
                <a:avLst/>
                <a:gdLst/>
                <a:ahLst/>
                <a:cxnLst/>
                <a:rect l="l" t="t" r="r" b="b"/>
                <a:pathLst>
                  <a:path w="10151" h="11953" extrusionOk="0">
                    <a:moveTo>
                      <a:pt x="10150" y="0"/>
                    </a:moveTo>
                    <a:lnTo>
                      <a:pt x="10150" y="0"/>
                    </a:lnTo>
                    <a:cubicBezTo>
                      <a:pt x="9694" y="477"/>
                      <a:pt x="9259" y="974"/>
                      <a:pt x="8824" y="1450"/>
                    </a:cubicBezTo>
                    <a:lnTo>
                      <a:pt x="7540" y="2921"/>
                    </a:lnTo>
                    <a:cubicBezTo>
                      <a:pt x="6670" y="3894"/>
                      <a:pt x="5800" y="4889"/>
                      <a:pt x="4972" y="5883"/>
                    </a:cubicBezTo>
                    <a:cubicBezTo>
                      <a:pt x="4122" y="6877"/>
                      <a:pt x="3294" y="7872"/>
                      <a:pt x="2444" y="8887"/>
                    </a:cubicBezTo>
                    <a:lnTo>
                      <a:pt x="1222" y="10399"/>
                    </a:lnTo>
                    <a:cubicBezTo>
                      <a:pt x="808" y="10916"/>
                      <a:pt x="394" y="11434"/>
                      <a:pt x="0" y="11952"/>
                    </a:cubicBezTo>
                    <a:cubicBezTo>
                      <a:pt x="456" y="11476"/>
                      <a:pt x="870" y="10979"/>
                      <a:pt x="1326" y="10502"/>
                    </a:cubicBezTo>
                    <a:lnTo>
                      <a:pt x="2610" y="9032"/>
                    </a:lnTo>
                    <a:cubicBezTo>
                      <a:pt x="3480" y="8058"/>
                      <a:pt x="4329" y="7064"/>
                      <a:pt x="5179" y="6069"/>
                    </a:cubicBezTo>
                    <a:cubicBezTo>
                      <a:pt x="6007" y="5054"/>
                      <a:pt x="6856" y="4060"/>
                      <a:pt x="7685" y="3066"/>
                    </a:cubicBezTo>
                    <a:lnTo>
                      <a:pt x="8928" y="1533"/>
                    </a:lnTo>
                    <a:cubicBezTo>
                      <a:pt x="9342" y="1036"/>
                      <a:pt x="9756" y="518"/>
                      <a:pt x="10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070;p31"/>
              <p:cNvSpPr/>
              <p:nvPr/>
            </p:nvSpPr>
            <p:spPr>
              <a:xfrm>
                <a:off x="1394849" y="3180906"/>
                <a:ext cx="314892" cy="684449"/>
              </a:xfrm>
              <a:custGeom>
                <a:avLst/>
                <a:gdLst/>
                <a:ahLst/>
                <a:cxnLst/>
                <a:rect l="l" t="t" r="r" b="b"/>
                <a:pathLst>
                  <a:path w="6319" h="13735" extrusionOk="0">
                    <a:moveTo>
                      <a:pt x="6318" y="1"/>
                    </a:moveTo>
                    <a:lnTo>
                      <a:pt x="6318" y="1"/>
                    </a:lnTo>
                    <a:cubicBezTo>
                      <a:pt x="6028" y="560"/>
                      <a:pt x="5739" y="1119"/>
                      <a:pt x="5469" y="1679"/>
                    </a:cubicBezTo>
                    <a:lnTo>
                      <a:pt x="4641" y="3377"/>
                    </a:lnTo>
                    <a:cubicBezTo>
                      <a:pt x="4081" y="4516"/>
                      <a:pt x="3543" y="5656"/>
                      <a:pt x="3025" y="6816"/>
                    </a:cubicBezTo>
                    <a:cubicBezTo>
                      <a:pt x="2507" y="7955"/>
                      <a:pt x="1989" y="9115"/>
                      <a:pt x="1471" y="10254"/>
                    </a:cubicBezTo>
                    <a:lnTo>
                      <a:pt x="726" y="11994"/>
                    </a:lnTo>
                    <a:cubicBezTo>
                      <a:pt x="477" y="12574"/>
                      <a:pt x="229" y="13154"/>
                      <a:pt x="1" y="13734"/>
                    </a:cubicBezTo>
                    <a:cubicBezTo>
                      <a:pt x="291" y="13175"/>
                      <a:pt x="560" y="12615"/>
                      <a:pt x="850" y="12056"/>
                    </a:cubicBezTo>
                    <a:lnTo>
                      <a:pt x="1679" y="10358"/>
                    </a:lnTo>
                    <a:cubicBezTo>
                      <a:pt x="2217" y="9218"/>
                      <a:pt x="2756" y="8079"/>
                      <a:pt x="3274" y="6919"/>
                    </a:cubicBezTo>
                    <a:cubicBezTo>
                      <a:pt x="3791" y="5780"/>
                      <a:pt x="4330" y="4620"/>
                      <a:pt x="4827" y="3481"/>
                    </a:cubicBezTo>
                    <a:lnTo>
                      <a:pt x="5594" y="1741"/>
                    </a:lnTo>
                    <a:cubicBezTo>
                      <a:pt x="5821" y="1161"/>
                      <a:pt x="6070" y="581"/>
                      <a:pt x="6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071;p31"/>
              <p:cNvSpPr/>
              <p:nvPr/>
            </p:nvSpPr>
            <p:spPr>
              <a:xfrm>
                <a:off x="985075" y="3228396"/>
                <a:ext cx="388145" cy="655497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131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01" y="1140"/>
                      <a:pt x="1222" y="2238"/>
                      <a:pt x="1865" y="3335"/>
                    </a:cubicBezTo>
                    <a:cubicBezTo>
                      <a:pt x="2486" y="4454"/>
                      <a:pt x="3107" y="5552"/>
                      <a:pt x="3770" y="6650"/>
                    </a:cubicBezTo>
                    <a:cubicBezTo>
                      <a:pt x="4433" y="7727"/>
                      <a:pt x="5075" y="8825"/>
                      <a:pt x="5759" y="9923"/>
                    </a:cubicBezTo>
                    <a:lnTo>
                      <a:pt x="6753" y="11538"/>
                    </a:lnTo>
                    <a:lnTo>
                      <a:pt x="7789" y="13154"/>
                    </a:lnTo>
                    <a:cubicBezTo>
                      <a:pt x="7209" y="12015"/>
                      <a:pt x="6567" y="10917"/>
                      <a:pt x="5945" y="9798"/>
                    </a:cubicBezTo>
                    <a:cubicBezTo>
                      <a:pt x="5324" y="8700"/>
                      <a:pt x="4682" y="7582"/>
                      <a:pt x="4019" y="6505"/>
                    </a:cubicBezTo>
                    <a:cubicBezTo>
                      <a:pt x="3356" y="5407"/>
                      <a:pt x="2714" y="4309"/>
                      <a:pt x="2051" y="3232"/>
                    </a:cubicBezTo>
                    <a:lnTo>
                      <a:pt x="1036" y="161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072;p31"/>
              <p:cNvSpPr/>
              <p:nvPr/>
            </p:nvSpPr>
            <p:spPr>
              <a:xfrm>
                <a:off x="1392806" y="3896253"/>
                <a:ext cx="755610" cy="76443"/>
              </a:xfrm>
              <a:custGeom>
                <a:avLst/>
                <a:gdLst/>
                <a:ahLst/>
                <a:cxnLst/>
                <a:rect l="l" t="t" r="r" b="b"/>
                <a:pathLst>
                  <a:path w="15163" h="1534" extrusionOk="0">
                    <a:moveTo>
                      <a:pt x="0" y="0"/>
                    </a:moveTo>
                    <a:cubicBezTo>
                      <a:pt x="642" y="104"/>
                      <a:pt x="1264" y="187"/>
                      <a:pt x="1885" y="270"/>
                    </a:cubicBezTo>
                    <a:lnTo>
                      <a:pt x="3791" y="498"/>
                    </a:lnTo>
                    <a:cubicBezTo>
                      <a:pt x="5034" y="643"/>
                      <a:pt x="6297" y="788"/>
                      <a:pt x="7561" y="912"/>
                    </a:cubicBezTo>
                    <a:cubicBezTo>
                      <a:pt x="8824" y="1015"/>
                      <a:pt x="10088" y="1140"/>
                      <a:pt x="11352" y="1243"/>
                    </a:cubicBezTo>
                    <a:lnTo>
                      <a:pt x="13257" y="1409"/>
                    </a:lnTo>
                    <a:cubicBezTo>
                      <a:pt x="13899" y="1450"/>
                      <a:pt x="14521" y="1492"/>
                      <a:pt x="15163" y="1533"/>
                    </a:cubicBezTo>
                    <a:cubicBezTo>
                      <a:pt x="14542" y="1430"/>
                      <a:pt x="13899" y="1347"/>
                      <a:pt x="13278" y="1264"/>
                    </a:cubicBezTo>
                    <a:lnTo>
                      <a:pt x="11372" y="1036"/>
                    </a:lnTo>
                    <a:cubicBezTo>
                      <a:pt x="10109" y="891"/>
                      <a:pt x="8866" y="746"/>
                      <a:pt x="7602" y="622"/>
                    </a:cubicBezTo>
                    <a:cubicBezTo>
                      <a:pt x="6318" y="518"/>
                      <a:pt x="5055" y="373"/>
                      <a:pt x="3791" y="270"/>
                    </a:cubicBezTo>
                    <a:lnTo>
                      <a:pt x="1906" y="125"/>
                    </a:lnTo>
                    <a:cubicBezTo>
                      <a:pt x="1264" y="83"/>
                      <a:pt x="642" y="4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073;p31"/>
              <p:cNvSpPr/>
              <p:nvPr/>
            </p:nvSpPr>
            <p:spPr>
              <a:xfrm>
                <a:off x="1069691" y="3914840"/>
                <a:ext cx="296304" cy="466582"/>
              </a:xfrm>
              <a:custGeom>
                <a:avLst/>
                <a:gdLst/>
                <a:ahLst/>
                <a:cxnLst/>
                <a:rect l="l" t="t" r="r" b="b"/>
                <a:pathLst>
                  <a:path w="5946" h="9363" extrusionOk="0">
                    <a:moveTo>
                      <a:pt x="5946" y="0"/>
                    </a:moveTo>
                    <a:cubicBezTo>
                      <a:pt x="5697" y="415"/>
                      <a:pt x="5407" y="767"/>
                      <a:pt x="5138" y="1160"/>
                    </a:cubicBezTo>
                    <a:lnTo>
                      <a:pt x="4351" y="2300"/>
                    </a:lnTo>
                    <a:cubicBezTo>
                      <a:pt x="3833" y="3045"/>
                      <a:pt x="3336" y="3832"/>
                      <a:pt x="2839" y="4599"/>
                    </a:cubicBezTo>
                    <a:cubicBezTo>
                      <a:pt x="2341" y="5386"/>
                      <a:pt x="1844" y="6173"/>
                      <a:pt x="1368" y="6960"/>
                    </a:cubicBezTo>
                    <a:lnTo>
                      <a:pt x="664" y="8162"/>
                    </a:lnTo>
                    <a:cubicBezTo>
                      <a:pt x="436" y="8555"/>
                      <a:pt x="208" y="8949"/>
                      <a:pt x="1" y="9363"/>
                    </a:cubicBezTo>
                    <a:cubicBezTo>
                      <a:pt x="270" y="8990"/>
                      <a:pt x="519" y="8617"/>
                      <a:pt x="788" y="8224"/>
                    </a:cubicBezTo>
                    <a:lnTo>
                      <a:pt x="1554" y="7084"/>
                    </a:lnTo>
                    <a:cubicBezTo>
                      <a:pt x="2072" y="6297"/>
                      <a:pt x="2569" y="5531"/>
                      <a:pt x="3066" y="4744"/>
                    </a:cubicBezTo>
                    <a:cubicBezTo>
                      <a:pt x="3564" y="3977"/>
                      <a:pt x="4061" y="3190"/>
                      <a:pt x="4537" y="2403"/>
                    </a:cubicBezTo>
                    <a:cubicBezTo>
                      <a:pt x="5014" y="1616"/>
                      <a:pt x="5531" y="829"/>
                      <a:pt x="5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074;p31"/>
              <p:cNvSpPr/>
              <p:nvPr/>
            </p:nvSpPr>
            <p:spPr>
              <a:xfrm>
                <a:off x="1132679" y="4157774"/>
                <a:ext cx="49583" cy="48587"/>
              </a:xfrm>
              <a:custGeom>
                <a:avLst/>
                <a:gdLst/>
                <a:ahLst/>
                <a:cxnLst/>
                <a:rect l="l" t="t" r="r" b="b"/>
                <a:pathLst>
                  <a:path w="995" h="975" extrusionOk="0">
                    <a:moveTo>
                      <a:pt x="589" y="0"/>
                    </a:moveTo>
                    <a:cubicBezTo>
                      <a:pt x="522" y="0"/>
                      <a:pt x="455" y="10"/>
                      <a:pt x="394" y="35"/>
                    </a:cubicBezTo>
                    <a:cubicBezTo>
                      <a:pt x="290" y="76"/>
                      <a:pt x="187" y="138"/>
                      <a:pt x="125" y="221"/>
                    </a:cubicBezTo>
                    <a:cubicBezTo>
                      <a:pt x="42" y="325"/>
                      <a:pt x="0" y="449"/>
                      <a:pt x="21" y="594"/>
                    </a:cubicBezTo>
                    <a:cubicBezTo>
                      <a:pt x="42" y="718"/>
                      <a:pt x="104" y="822"/>
                      <a:pt x="228" y="904"/>
                    </a:cubicBezTo>
                    <a:cubicBezTo>
                      <a:pt x="306" y="951"/>
                      <a:pt x="395" y="974"/>
                      <a:pt x="487" y="974"/>
                    </a:cubicBezTo>
                    <a:cubicBezTo>
                      <a:pt x="518" y="974"/>
                      <a:pt x="549" y="972"/>
                      <a:pt x="580" y="967"/>
                    </a:cubicBezTo>
                    <a:cubicBezTo>
                      <a:pt x="787" y="925"/>
                      <a:pt x="953" y="759"/>
                      <a:pt x="995" y="532"/>
                    </a:cubicBezTo>
                    <a:lnTo>
                      <a:pt x="995" y="532"/>
                    </a:lnTo>
                    <a:cubicBezTo>
                      <a:pt x="891" y="677"/>
                      <a:pt x="725" y="739"/>
                      <a:pt x="560" y="759"/>
                    </a:cubicBezTo>
                    <a:cubicBezTo>
                      <a:pt x="435" y="739"/>
                      <a:pt x="332" y="656"/>
                      <a:pt x="290" y="552"/>
                    </a:cubicBezTo>
                    <a:cubicBezTo>
                      <a:pt x="270" y="449"/>
                      <a:pt x="373" y="325"/>
                      <a:pt x="497" y="221"/>
                    </a:cubicBezTo>
                    <a:cubicBezTo>
                      <a:pt x="574" y="166"/>
                      <a:pt x="662" y="140"/>
                      <a:pt x="750" y="140"/>
                    </a:cubicBezTo>
                    <a:cubicBezTo>
                      <a:pt x="828" y="140"/>
                      <a:pt x="905" y="161"/>
                      <a:pt x="974" y="200"/>
                    </a:cubicBezTo>
                    <a:cubicBezTo>
                      <a:pt x="932" y="97"/>
                      <a:pt x="829" y="14"/>
                      <a:pt x="725" y="14"/>
                    </a:cubicBezTo>
                    <a:cubicBezTo>
                      <a:pt x="682" y="5"/>
                      <a:pt x="636" y="0"/>
                      <a:pt x="5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75;p31"/>
              <p:cNvSpPr/>
              <p:nvPr/>
            </p:nvSpPr>
            <p:spPr>
              <a:xfrm>
                <a:off x="1182213" y="4189418"/>
                <a:ext cx="54766" cy="5396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083" extrusionOk="0">
                    <a:moveTo>
                      <a:pt x="684" y="0"/>
                    </a:moveTo>
                    <a:lnTo>
                      <a:pt x="684" y="0"/>
                    </a:lnTo>
                    <a:cubicBezTo>
                      <a:pt x="808" y="145"/>
                      <a:pt x="850" y="311"/>
                      <a:pt x="829" y="497"/>
                    </a:cubicBezTo>
                    <a:cubicBezTo>
                      <a:pt x="829" y="622"/>
                      <a:pt x="746" y="746"/>
                      <a:pt x="622" y="787"/>
                    </a:cubicBezTo>
                    <a:cubicBezTo>
                      <a:pt x="606" y="790"/>
                      <a:pt x="590" y="791"/>
                      <a:pt x="575" y="791"/>
                    </a:cubicBezTo>
                    <a:cubicBezTo>
                      <a:pt x="467" y="791"/>
                      <a:pt x="366" y="730"/>
                      <a:pt x="311" y="622"/>
                    </a:cubicBezTo>
                    <a:cubicBezTo>
                      <a:pt x="249" y="456"/>
                      <a:pt x="270" y="269"/>
                      <a:pt x="353" y="124"/>
                    </a:cubicBezTo>
                    <a:lnTo>
                      <a:pt x="353" y="124"/>
                    </a:lnTo>
                    <a:cubicBezTo>
                      <a:pt x="21" y="311"/>
                      <a:pt x="1" y="767"/>
                      <a:pt x="311" y="994"/>
                    </a:cubicBezTo>
                    <a:cubicBezTo>
                      <a:pt x="397" y="1046"/>
                      <a:pt x="510" y="1083"/>
                      <a:pt x="617" y="1083"/>
                    </a:cubicBezTo>
                    <a:cubicBezTo>
                      <a:pt x="640" y="1083"/>
                      <a:pt x="662" y="1081"/>
                      <a:pt x="684" y="1077"/>
                    </a:cubicBezTo>
                    <a:cubicBezTo>
                      <a:pt x="933" y="994"/>
                      <a:pt x="1098" y="746"/>
                      <a:pt x="1057" y="477"/>
                    </a:cubicBezTo>
                    <a:cubicBezTo>
                      <a:pt x="1036" y="269"/>
                      <a:pt x="891" y="83"/>
                      <a:pt x="6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076;p31"/>
              <p:cNvSpPr/>
              <p:nvPr/>
            </p:nvSpPr>
            <p:spPr>
              <a:xfrm>
                <a:off x="1086235" y="4024771"/>
                <a:ext cx="108436" cy="111126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230" extrusionOk="0">
                    <a:moveTo>
                      <a:pt x="1135" y="1"/>
                    </a:moveTo>
                    <a:cubicBezTo>
                      <a:pt x="732" y="1"/>
                      <a:pt x="348" y="220"/>
                      <a:pt x="145" y="570"/>
                    </a:cubicBezTo>
                    <a:lnTo>
                      <a:pt x="83" y="736"/>
                    </a:lnTo>
                    <a:lnTo>
                      <a:pt x="42" y="901"/>
                    </a:lnTo>
                    <a:cubicBezTo>
                      <a:pt x="0" y="1005"/>
                      <a:pt x="0" y="1109"/>
                      <a:pt x="21" y="1233"/>
                    </a:cubicBezTo>
                    <a:cubicBezTo>
                      <a:pt x="42" y="1440"/>
                      <a:pt x="125" y="1647"/>
                      <a:pt x="270" y="1834"/>
                    </a:cubicBezTo>
                    <a:cubicBezTo>
                      <a:pt x="505" y="2086"/>
                      <a:pt x="837" y="2229"/>
                      <a:pt x="1176" y="2229"/>
                    </a:cubicBezTo>
                    <a:cubicBezTo>
                      <a:pt x="1253" y="2229"/>
                      <a:pt x="1331" y="2222"/>
                      <a:pt x="1409" y="2206"/>
                    </a:cubicBezTo>
                    <a:cubicBezTo>
                      <a:pt x="1036" y="2186"/>
                      <a:pt x="684" y="1999"/>
                      <a:pt x="456" y="1689"/>
                    </a:cubicBezTo>
                    <a:cubicBezTo>
                      <a:pt x="249" y="1399"/>
                      <a:pt x="207" y="1005"/>
                      <a:pt x="394" y="694"/>
                    </a:cubicBezTo>
                    <a:cubicBezTo>
                      <a:pt x="560" y="384"/>
                      <a:pt x="891" y="218"/>
                      <a:pt x="1264" y="218"/>
                    </a:cubicBezTo>
                    <a:cubicBezTo>
                      <a:pt x="1637" y="239"/>
                      <a:pt x="1989" y="466"/>
                      <a:pt x="2175" y="798"/>
                    </a:cubicBezTo>
                    <a:cubicBezTo>
                      <a:pt x="2113" y="591"/>
                      <a:pt x="2009" y="425"/>
                      <a:pt x="1864" y="280"/>
                    </a:cubicBezTo>
                    <a:cubicBezTo>
                      <a:pt x="1699" y="135"/>
                      <a:pt x="1492" y="52"/>
                      <a:pt x="1284" y="11"/>
                    </a:cubicBezTo>
                    <a:cubicBezTo>
                      <a:pt x="1234" y="4"/>
                      <a:pt x="1184" y="1"/>
                      <a:pt x="11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077;p31"/>
              <p:cNvSpPr/>
              <p:nvPr/>
            </p:nvSpPr>
            <p:spPr>
              <a:xfrm>
                <a:off x="1106866" y="4045252"/>
                <a:ext cx="78486" cy="74001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485" extrusionOk="0">
                    <a:moveTo>
                      <a:pt x="715" y="0"/>
                    </a:moveTo>
                    <a:cubicBezTo>
                      <a:pt x="652" y="0"/>
                      <a:pt x="587" y="5"/>
                      <a:pt x="518" y="14"/>
                    </a:cubicBezTo>
                    <a:cubicBezTo>
                      <a:pt x="373" y="55"/>
                      <a:pt x="228" y="138"/>
                      <a:pt x="125" y="283"/>
                    </a:cubicBezTo>
                    <a:cubicBezTo>
                      <a:pt x="42" y="408"/>
                      <a:pt x="1" y="573"/>
                      <a:pt x="1" y="739"/>
                    </a:cubicBezTo>
                    <a:cubicBezTo>
                      <a:pt x="21" y="884"/>
                      <a:pt x="83" y="1029"/>
                      <a:pt x="187" y="1153"/>
                    </a:cubicBezTo>
                    <a:cubicBezTo>
                      <a:pt x="394" y="1360"/>
                      <a:pt x="643" y="1485"/>
                      <a:pt x="933" y="1485"/>
                    </a:cubicBezTo>
                    <a:cubicBezTo>
                      <a:pt x="705" y="1381"/>
                      <a:pt x="518" y="1215"/>
                      <a:pt x="373" y="1029"/>
                    </a:cubicBezTo>
                    <a:cubicBezTo>
                      <a:pt x="249" y="843"/>
                      <a:pt x="249" y="615"/>
                      <a:pt x="373" y="449"/>
                    </a:cubicBezTo>
                    <a:cubicBezTo>
                      <a:pt x="473" y="299"/>
                      <a:pt x="640" y="230"/>
                      <a:pt x="809" y="230"/>
                    </a:cubicBezTo>
                    <a:cubicBezTo>
                      <a:pt x="851" y="230"/>
                      <a:pt x="892" y="234"/>
                      <a:pt x="933" y="242"/>
                    </a:cubicBezTo>
                    <a:cubicBezTo>
                      <a:pt x="1181" y="283"/>
                      <a:pt x="1409" y="408"/>
                      <a:pt x="1575" y="594"/>
                    </a:cubicBezTo>
                    <a:cubicBezTo>
                      <a:pt x="1471" y="325"/>
                      <a:pt x="1243" y="118"/>
                      <a:pt x="974" y="35"/>
                    </a:cubicBezTo>
                    <a:cubicBezTo>
                      <a:pt x="889" y="10"/>
                      <a:pt x="804" y="0"/>
                      <a:pt x="7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078;p31"/>
              <p:cNvSpPr/>
              <p:nvPr/>
            </p:nvSpPr>
            <p:spPr>
              <a:xfrm>
                <a:off x="1134723" y="4069471"/>
                <a:ext cx="50630" cy="44899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01" extrusionOk="0">
                    <a:moveTo>
                      <a:pt x="429" y="0"/>
                    </a:moveTo>
                    <a:cubicBezTo>
                      <a:pt x="299" y="0"/>
                      <a:pt x="170" y="60"/>
                      <a:pt x="84" y="170"/>
                    </a:cubicBezTo>
                    <a:cubicBezTo>
                      <a:pt x="21" y="294"/>
                      <a:pt x="1" y="419"/>
                      <a:pt x="42" y="543"/>
                    </a:cubicBezTo>
                    <a:cubicBezTo>
                      <a:pt x="104" y="626"/>
                      <a:pt x="166" y="709"/>
                      <a:pt x="249" y="771"/>
                    </a:cubicBezTo>
                    <a:cubicBezTo>
                      <a:pt x="370" y="857"/>
                      <a:pt x="520" y="900"/>
                      <a:pt x="674" y="900"/>
                    </a:cubicBezTo>
                    <a:cubicBezTo>
                      <a:pt x="705" y="900"/>
                      <a:pt x="736" y="899"/>
                      <a:pt x="767" y="895"/>
                    </a:cubicBezTo>
                    <a:cubicBezTo>
                      <a:pt x="622" y="812"/>
                      <a:pt x="498" y="729"/>
                      <a:pt x="394" y="605"/>
                    </a:cubicBezTo>
                    <a:cubicBezTo>
                      <a:pt x="311" y="502"/>
                      <a:pt x="291" y="377"/>
                      <a:pt x="311" y="336"/>
                    </a:cubicBezTo>
                    <a:cubicBezTo>
                      <a:pt x="341" y="291"/>
                      <a:pt x="414" y="257"/>
                      <a:pt x="499" y="257"/>
                    </a:cubicBezTo>
                    <a:cubicBezTo>
                      <a:pt x="532" y="257"/>
                      <a:pt x="567" y="262"/>
                      <a:pt x="601" y="274"/>
                    </a:cubicBezTo>
                    <a:cubicBezTo>
                      <a:pt x="746" y="336"/>
                      <a:pt x="891" y="398"/>
                      <a:pt x="1016" y="502"/>
                    </a:cubicBezTo>
                    <a:cubicBezTo>
                      <a:pt x="974" y="315"/>
                      <a:pt x="850" y="170"/>
                      <a:pt x="684" y="87"/>
                    </a:cubicBezTo>
                    <a:cubicBezTo>
                      <a:pt x="608" y="28"/>
                      <a:pt x="519" y="0"/>
                      <a:pt x="4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079;p31"/>
              <p:cNvSpPr/>
              <p:nvPr/>
            </p:nvSpPr>
            <p:spPr>
              <a:xfrm>
                <a:off x="1257560" y="4133107"/>
                <a:ext cx="109482" cy="111176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231" extrusionOk="0">
                    <a:moveTo>
                      <a:pt x="1101" y="1"/>
                    </a:moveTo>
                    <a:cubicBezTo>
                      <a:pt x="1052" y="1"/>
                      <a:pt x="1003" y="4"/>
                      <a:pt x="954" y="12"/>
                    </a:cubicBezTo>
                    <a:cubicBezTo>
                      <a:pt x="1326" y="53"/>
                      <a:pt x="1658" y="281"/>
                      <a:pt x="1824" y="633"/>
                    </a:cubicBezTo>
                    <a:cubicBezTo>
                      <a:pt x="2167" y="1244"/>
                      <a:pt x="1701" y="1996"/>
                      <a:pt x="1042" y="1996"/>
                    </a:cubicBezTo>
                    <a:cubicBezTo>
                      <a:pt x="986" y="1996"/>
                      <a:pt x="929" y="1991"/>
                      <a:pt x="871" y="1979"/>
                    </a:cubicBezTo>
                    <a:cubicBezTo>
                      <a:pt x="498" y="1917"/>
                      <a:pt x="166" y="1669"/>
                      <a:pt x="1" y="1337"/>
                    </a:cubicBezTo>
                    <a:lnTo>
                      <a:pt x="1" y="1337"/>
                    </a:lnTo>
                    <a:cubicBezTo>
                      <a:pt x="84" y="1752"/>
                      <a:pt x="394" y="2083"/>
                      <a:pt x="809" y="2187"/>
                    </a:cubicBezTo>
                    <a:cubicBezTo>
                      <a:pt x="914" y="2215"/>
                      <a:pt x="1020" y="2231"/>
                      <a:pt x="1124" y="2231"/>
                    </a:cubicBezTo>
                    <a:cubicBezTo>
                      <a:pt x="1243" y="2231"/>
                      <a:pt x="1360" y="2210"/>
                      <a:pt x="1471" y="2166"/>
                    </a:cubicBezTo>
                    <a:cubicBezTo>
                      <a:pt x="1679" y="2083"/>
                      <a:pt x="1865" y="1959"/>
                      <a:pt x="2010" y="1793"/>
                    </a:cubicBezTo>
                    <a:cubicBezTo>
                      <a:pt x="2134" y="1607"/>
                      <a:pt x="2196" y="1379"/>
                      <a:pt x="2196" y="1151"/>
                    </a:cubicBezTo>
                    <a:cubicBezTo>
                      <a:pt x="2196" y="923"/>
                      <a:pt x="2134" y="716"/>
                      <a:pt x="2010" y="530"/>
                    </a:cubicBezTo>
                    <a:cubicBezTo>
                      <a:pt x="1827" y="201"/>
                      <a:pt x="1467" y="1"/>
                      <a:pt x="11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080;p31"/>
              <p:cNvSpPr/>
              <p:nvPr/>
            </p:nvSpPr>
            <p:spPr>
              <a:xfrm>
                <a:off x="1271015" y="4146961"/>
                <a:ext cx="76393" cy="75596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17" extrusionOk="0">
                    <a:moveTo>
                      <a:pt x="591" y="0"/>
                    </a:moveTo>
                    <a:cubicBezTo>
                      <a:pt x="567" y="0"/>
                      <a:pt x="542" y="1"/>
                      <a:pt x="518" y="3"/>
                    </a:cubicBezTo>
                    <a:cubicBezTo>
                      <a:pt x="766" y="86"/>
                      <a:pt x="974" y="231"/>
                      <a:pt x="1119" y="438"/>
                    </a:cubicBezTo>
                    <a:cubicBezTo>
                      <a:pt x="1264" y="604"/>
                      <a:pt x="1284" y="831"/>
                      <a:pt x="1181" y="1039"/>
                    </a:cubicBezTo>
                    <a:cubicBezTo>
                      <a:pt x="1139" y="1121"/>
                      <a:pt x="1056" y="1184"/>
                      <a:pt x="953" y="1225"/>
                    </a:cubicBezTo>
                    <a:cubicBezTo>
                      <a:pt x="849" y="1266"/>
                      <a:pt x="746" y="1287"/>
                      <a:pt x="642" y="1287"/>
                    </a:cubicBezTo>
                    <a:cubicBezTo>
                      <a:pt x="373" y="1246"/>
                      <a:pt x="145" y="1121"/>
                      <a:pt x="0" y="935"/>
                    </a:cubicBezTo>
                    <a:lnTo>
                      <a:pt x="0" y="935"/>
                    </a:lnTo>
                    <a:cubicBezTo>
                      <a:pt x="83" y="1204"/>
                      <a:pt x="311" y="1432"/>
                      <a:pt x="601" y="1494"/>
                    </a:cubicBezTo>
                    <a:cubicBezTo>
                      <a:pt x="656" y="1510"/>
                      <a:pt x="715" y="1517"/>
                      <a:pt x="774" y="1517"/>
                    </a:cubicBezTo>
                    <a:cubicBezTo>
                      <a:pt x="869" y="1517"/>
                      <a:pt x="967" y="1499"/>
                      <a:pt x="1056" y="1474"/>
                    </a:cubicBezTo>
                    <a:cubicBezTo>
                      <a:pt x="1201" y="1432"/>
                      <a:pt x="1346" y="1329"/>
                      <a:pt x="1429" y="1184"/>
                    </a:cubicBezTo>
                    <a:cubicBezTo>
                      <a:pt x="1512" y="1039"/>
                      <a:pt x="1533" y="852"/>
                      <a:pt x="1512" y="707"/>
                    </a:cubicBezTo>
                    <a:cubicBezTo>
                      <a:pt x="1471" y="542"/>
                      <a:pt x="1409" y="397"/>
                      <a:pt x="1305" y="293"/>
                    </a:cubicBezTo>
                    <a:cubicBezTo>
                      <a:pt x="1115" y="103"/>
                      <a:pt x="856" y="0"/>
                      <a:pt x="5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81;p31"/>
              <p:cNvSpPr/>
              <p:nvPr/>
            </p:nvSpPr>
            <p:spPr>
              <a:xfrm>
                <a:off x="1268922" y="4153539"/>
                <a:ext cx="48587" cy="45497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13" extrusionOk="0">
                    <a:moveTo>
                      <a:pt x="359" y="0"/>
                    </a:moveTo>
                    <a:cubicBezTo>
                      <a:pt x="314" y="0"/>
                      <a:pt x="270" y="6"/>
                      <a:pt x="228" y="16"/>
                    </a:cubicBezTo>
                    <a:cubicBezTo>
                      <a:pt x="373" y="99"/>
                      <a:pt x="498" y="182"/>
                      <a:pt x="601" y="306"/>
                    </a:cubicBezTo>
                    <a:cubicBezTo>
                      <a:pt x="684" y="410"/>
                      <a:pt x="726" y="534"/>
                      <a:pt x="684" y="596"/>
                    </a:cubicBezTo>
                    <a:cubicBezTo>
                      <a:pt x="663" y="617"/>
                      <a:pt x="643" y="658"/>
                      <a:pt x="601" y="658"/>
                    </a:cubicBezTo>
                    <a:cubicBezTo>
                      <a:pt x="581" y="665"/>
                      <a:pt x="560" y="667"/>
                      <a:pt x="540" y="667"/>
                    </a:cubicBezTo>
                    <a:cubicBezTo>
                      <a:pt x="500" y="667"/>
                      <a:pt x="463" y="658"/>
                      <a:pt x="436" y="658"/>
                    </a:cubicBezTo>
                    <a:cubicBezTo>
                      <a:pt x="270" y="596"/>
                      <a:pt x="125" y="534"/>
                      <a:pt x="1" y="451"/>
                    </a:cubicBezTo>
                    <a:lnTo>
                      <a:pt x="1" y="451"/>
                    </a:lnTo>
                    <a:cubicBezTo>
                      <a:pt x="63" y="617"/>
                      <a:pt x="187" y="762"/>
                      <a:pt x="332" y="844"/>
                    </a:cubicBezTo>
                    <a:cubicBezTo>
                      <a:pt x="417" y="878"/>
                      <a:pt x="501" y="912"/>
                      <a:pt x="586" y="912"/>
                    </a:cubicBezTo>
                    <a:cubicBezTo>
                      <a:pt x="605" y="912"/>
                      <a:pt x="624" y="910"/>
                      <a:pt x="643" y="907"/>
                    </a:cubicBezTo>
                    <a:cubicBezTo>
                      <a:pt x="767" y="907"/>
                      <a:pt x="871" y="824"/>
                      <a:pt x="933" y="720"/>
                    </a:cubicBezTo>
                    <a:cubicBezTo>
                      <a:pt x="974" y="596"/>
                      <a:pt x="974" y="472"/>
                      <a:pt x="933" y="368"/>
                    </a:cubicBezTo>
                    <a:cubicBezTo>
                      <a:pt x="891" y="265"/>
                      <a:pt x="829" y="182"/>
                      <a:pt x="746" y="140"/>
                    </a:cubicBezTo>
                    <a:cubicBezTo>
                      <a:pt x="638" y="47"/>
                      <a:pt x="494" y="0"/>
                      <a:pt x="3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82;p31"/>
              <p:cNvSpPr/>
              <p:nvPr/>
            </p:nvSpPr>
            <p:spPr>
              <a:xfrm>
                <a:off x="1141948" y="4056515"/>
                <a:ext cx="173467" cy="153634"/>
              </a:xfrm>
              <a:custGeom>
                <a:avLst/>
                <a:gdLst/>
                <a:ahLst/>
                <a:cxnLst/>
                <a:rect l="l" t="t" r="r" b="b"/>
                <a:pathLst>
                  <a:path w="3481" h="3083" extrusionOk="0">
                    <a:moveTo>
                      <a:pt x="1129" y="0"/>
                    </a:moveTo>
                    <a:cubicBezTo>
                      <a:pt x="1076" y="0"/>
                      <a:pt x="1023" y="12"/>
                      <a:pt x="974" y="37"/>
                    </a:cubicBezTo>
                    <a:cubicBezTo>
                      <a:pt x="746" y="119"/>
                      <a:pt x="601" y="368"/>
                      <a:pt x="643" y="617"/>
                    </a:cubicBezTo>
                    <a:cubicBezTo>
                      <a:pt x="684" y="927"/>
                      <a:pt x="746" y="948"/>
                      <a:pt x="477" y="989"/>
                    </a:cubicBezTo>
                    <a:cubicBezTo>
                      <a:pt x="249" y="989"/>
                      <a:pt x="63" y="1134"/>
                      <a:pt x="1" y="1362"/>
                    </a:cubicBezTo>
                    <a:cubicBezTo>
                      <a:pt x="1" y="1362"/>
                      <a:pt x="1" y="1383"/>
                      <a:pt x="1" y="1383"/>
                    </a:cubicBezTo>
                    <a:cubicBezTo>
                      <a:pt x="1" y="1590"/>
                      <a:pt x="104" y="1777"/>
                      <a:pt x="291" y="1859"/>
                    </a:cubicBezTo>
                    <a:cubicBezTo>
                      <a:pt x="519" y="1963"/>
                      <a:pt x="726" y="1901"/>
                      <a:pt x="726" y="2149"/>
                    </a:cubicBezTo>
                    <a:cubicBezTo>
                      <a:pt x="705" y="2170"/>
                      <a:pt x="705" y="2212"/>
                      <a:pt x="705" y="2253"/>
                    </a:cubicBezTo>
                    <a:cubicBezTo>
                      <a:pt x="645" y="2585"/>
                      <a:pt x="914" y="2851"/>
                      <a:pt x="1209" y="2851"/>
                    </a:cubicBezTo>
                    <a:cubicBezTo>
                      <a:pt x="1319" y="2851"/>
                      <a:pt x="1432" y="2814"/>
                      <a:pt x="1534" y="2729"/>
                    </a:cubicBezTo>
                    <a:cubicBezTo>
                      <a:pt x="1580" y="2695"/>
                      <a:pt x="1639" y="2666"/>
                      <a:pt x="1694" y="2666"/>
                    </a:cubicBezTo>
                    <a:cubicBezTo>
                      <a:pt x="1736" y="2666"/>
                      <a:pt x="1776" y="2684"/>
                      <a:pt x="1803" y="2729"/>
                    </a:cubicBezTo>
                    <a:cubicBezTo>
                      <a:pt x="1969" y="2916"/>
                      <a:pt x="2051" y="3040"/>
                      <a:pt x="2300" y="3081"/>
                    </a:cubicBezTo>
                    <a:cubicBezTo>
                      <a:pt x="2310" y="3082"/>
                      <a:pt x="2320" y="3083"/>
                      <a:pt x="2329" y="3083"/>
                    </a:cubicBezTo>
                    <a:cubicBezTo>
                      <a:pt x="2606" y="3083"/>
                      <a:pt x="2835" y="2802"/>
                      <a:pt x="2735" y="2502"/>
                    </a:cubicBezTo>
                    <a:cubicBezTo>
                      <a:pt x="2714" y="2439"/>
                      <a:pt x="2694" y="2377"/>
                      <a:pt x="2673" y="2274"/>
                    </a:cubicBezTo>
                    <a:cubicBezTo>
                      <a:pt x="2652" y="2191"/>
                      <a:pt x="2714" y="2191"/>
                      <a:pt x="3046" y="2087"/>
                    </a:cubicBezTo>
                    <a:cubicBezTo>
                      <a:pt x="3398" y="1963"/>
                      <a:pt x="3481" y="1487"/>
                      <a:pt x="3191" y="1238"/>
                    </a:cubicBezTo>
                    <a:cubicBezTo>
                      <a:pt x="3116" y="1185"/>
                      <a:pt x="3038" y="1171"/>
                      <a:pt x="2965" y="1171"/>
                    </a:cubicBezTo>
                    <a:cubicBezTo>
                      <a:pt x="2877" y="1171"/>
                      <a:pt x="2796" y="1192"/>
                      <a:pt x="2737" y="1192"/>
                    </a:cubicBezTo>
                    <a:cubicBezTo>
                      <a:pt x="2711" y="1192"/>
                      <a:pt x="2689" y="1188"/>
                      <a:pt x="2673" y="1176"/>
                    </a:cubicBezTo>
                    <a:cubicBezTo>
                      <a:pt x="2631" y="1134"/>
                      <a:pt x="2611" y="1093"/>
                      <a:pt x="2631" y="1052"/>
                    </a:cubicBezTo>
                    <a:cubicBezTo>
                      <a:pt x="2611" y="1010"/>
                      <a:pt x="2673" y="844"/>
                      <a:pt x="2673" y="741"/>
                    </a:cubicBezTo>
                    <a:cubicBezTo>
                      <a:pt x="2673" y="473"/>
                      <a:pt x="2457" y="289"/>
                      <a:pt x="2227" y="289"/>
                    </a:cubicBezTo>
                    <a:cubicBezTo>
                      <a:pt x="2154" y="289"/>
                      <a:pt x="2080" y="308"/>
                      <a:pt x="2010" y="347"/>
                    </a:cubicBezTo>
                    <a:cubicBezTo>
                      <a:pt x="1927" y="409"/>
                      <a:pt x="1824" y="472"/>
                      <a:pt x="1699" y="534"/>
                    </a:cubicBezTo>
                    <a:cubicBezTo>
                      <a:pt x="1693" y="534"/>
                      <a:pt x="1687" y="535"/>
                      <a:pt x="1682" y="535"/>
                    </a:cubicBezTo>
                    <a:cubicBezTo>
                      <a:pt x="1501" y="535"/>
                      <a:pt x="1629" y="219"/>
                      <a:pt x="1368" y="78"/>
                    </a:cubicBezTo>
                    <a:cubicBezTo>
                      <a:pt x="1293" y="28"/>
                      <a:pt x="1210" y="0"/>
                      <a:pt x="11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83;p31"/>
              <p:cNvSpPr/>
              <p:nvPr/>
            </p:nvSpPr>
            <p:spPr>
              <a:xfrm>
                <a:off x="1168808" y="4125034"/>
                <a:ext cx="108436" cy="15299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307" extrusionOk="0">
                    <a:moveTo>
                      <a:pt x="1896" y="0"/>
                    </a:moveTo>
                    <a:cubicBezTo>
                      <a:pt x="1617" y="0"/>
                      <a:pt x="1342" y="23"/>
                      <a:pt x="1077" y="70"/>
                    </a:cubicBezTo>
                    <a:cubicBezTo>
                      <a:pt x="705" y="112"/>
                      <a:pt x="352" y="194"/>
                      <a:pt x="0" y="277"/>
                    </a:cubicBezTo>
                    <a:cubicBezTo>
                      <a:pt x="159" y="296"/>
                      <a:pt x="321" y="306"/>
                      <a:pt x="486" y="306"/>
                    </a:cubicBezTo>
                    <a:cubicBezTo>
                      <a:pt x="688" y="306"/>
                      <a:pt x="893" y="291"/>
                      <a:pt x="1098" y="257"/>
                    </a:cubicBezTo>
                    <a:cubicBezTo>
                      <a:pt x="1450" y="194"/>
                      <a:pt x="1823" y="112"/>
                      <a:pt x="2175" y="8"/>
                    </a:cubicBezTo>
                    <a:cubicBezTo>
                      <a:pt x="2082" y="3"/>
                      <a:pt x="1989" y="0"/>
                      <a:pt x="18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84;p31"/>
              <p:cNvSpPr/>
              <p:nvPr/>
            </p:nvSpPr>
            <p:spPr>
              <a:xfrm>
                <a:off x="1187396" y="4148107"/>
                <a:ext cx="94981" cy="17591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53" extrusionOk="0">
                    <a:moveTo>
                      <a:pt x="1906" y="1"/>
                    </a:moveTo>
                    <a:cubicBezTo>
                      <a:pt x="1574" y="1"/>
                      <a:pt x="1264" y="21"/>
                      <a:pt x="953" y="84"/>
                    </a:cubicBezTo>
                    <a:cubicBezTo>
                      <a:pt x="622" y="125"/>
                      <a:pt x="311" y="229"/>
                      <a:pt x="0" y="353"/>
                    </a:cubicBezTo>
                    <a:cubicBezTo>
                      <a:pt x="332" y="353"/>
                      <a:pt x="663" y="332"/>
                      <a:pt x="974" y="270"/>
                    </a:cubicBezTo>
                    <a:cubicBezTo>
                      <a:pt x="1284" y="208"/>
                      <a:pt x="1616" y="125"/>
                      <a:pt x="19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85;p31"/>
              <p:cNvSpPr/>
              <p:nvPr/>
            </p:nvSpPr>
            <p:spPr>
              <a:xfrm>
                <a:off x="1162629" y="4094437"/>
                <a:ext cx="102206" cy="17591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353" extrusionOk="0">
                    <a:moveTo>
                      <a:pt x="2051" y="1"/>
                    </a:moveTo>
                    <a:cubicBezTo>
                      <a:pt x="1699" y="1"/>
                      <a:pt x="1346" y="21"/>
                      <a:pt x="1015" y="83"/>
                    </a:cubicBezTo>
                    <a:cubicBezTo>
                      <a:pt x="663" y="146"/>
                      <a:pt x="331" y="228"/>
                      <a:pt x="0" y="353"/>
                    </a:cubicBezTo>
                    <a:cubicBezTo>
                      <a:pt x="352" y="353"/>
                      <a:pt x="704" y="332"/>
                      <a:pt x="1036" y="270"/>
                    </a:cubicBezTo>
                    <a:cubicBezTo>
                      <a:pt x="1388" y="208"/>
                      <a:pt x="1719" y="125"/>
                      <a:pt x="20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86;p31"/>
              <p:cNvSpPr/>
              <p:nvPr/>
            </p:nvSpPr>
            <p:spPr>
              <a:xfrm>
                <a:off x="1216299" y="4087211"/>
                <a:ext cx="35132" cy="104299"/>
              </a:xfrm>
              <a:custGeom>
                <a:avLst/>
                <a:gdLst/>
                <a:ahLst/>
                <a:cxnLst/>
                <a:rect l="l" t="t" r="r" b="b"/>
                <a:pathLst>
                  <a:path w="705" h="209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2" y="373"/>
                      <a:pt x="145" y="726"/>
                      <a:pt x="269" y="1078"/>
                    </a:cubicBezTo>
                    <a:cubicBezTo>
                      <a:pt x="352" y="1430"/>
                      <a:pt x="497" y="1782"/>
                      <a:pt x="704" y="2093"/>
                    </a:cubicBezTo>
                    <a:cubicBezTo>
                      <a:pt x="642" y="1741"/>
                      <a:pt x="539" y="1368"/>
                      <a:pt x="435" y="1016"/>
                    </a:cubicBezTo>
                    <a:cubicBezTo>
                      <a:pt x="332" y="663"/>
                      <a:pt x="166" y="33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087;p31"/>
              <p:cNvSpPr/>
              <p:nvPr/>
            </p:nvSpPr>
            <p:spPr>
              <a:xfrm>
                <a:off x="1193575" y="4090301"/>
                <a:ext cx="25863" cy="9607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9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" y="664"/>
                      <a:pt x="228" y="1306"/>
                      <a:pt x="518" y="1927"/>
                    </a:cubicBezTo>
                    <a:cubicBezTo>
                      <a:pt x="498" y="1575"/>
                      <a:pt x="435" y="1264"/>
                      <a:pt x="332" y="933"/>
                    </a:cubicBezTo>
                    <a:cubicBezTo>
                      <a:pt x="249" y="601"/>
                      <a:pt x="145" y="29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88;p31"/>
              <p:cNvSpPr/>
              <p:nvPr/>
            </p:nvSpPr>
            <p:spPr>
              <a:xfrm>
                <a:off x="1243109" y="4081032"/>
                <a:ext cx="25863" cy="9293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86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2" y="663"/>
                      <a:pt x="208" y="1285"/>
                      <a:pt x="519" y="1865"/>
                    </a:cubicBezTo>
                    <a:cubicBezTo>
                      <a:pt x="498" y="1554"/>
                      <a:pt x="436" y="1222"/>
                      <a:pt x="353" y="912"/>
                    </a:cubicBezTo>
                    <a:cubicBezTo>
                      <a:pt x="270" y="601"/>
                      <a:pt x="146" y="29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89;p31"/>
              <p:cNvSpPr/>
              <p:nvPr/>
            </p:nvSpPr>
            <p:spPr>
              <a:xfrm>
                <a:off x="1255916" y="3866304"/>
                <a:ext cx="198882" cy="153584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082" extrusionOk="0">
                    <a:moveTo>
                      <a:pt x="358" y="0"/>
                    </a:moveTo>
                    <a:cubicBezTo>
                      <a:pt x="261" y="0"/>
                      <a:pt x="233" y="35"/>
                      <a:pt x="199" y="125"/>
                    </a:cubicBezTo>
                    <a:cubicBezTo>
                      <a:pt x="117" y="311"/>
                      <a:pt x="75" y="519"/>
                      <a:pt x="54" y="726"/>
                    </a:cubicBezTo>
                    <a:cubicBezTo>
                      <a:pt x="1" y="2036"/>
                      <a:pt x="1066" y="3082"/>
                      <a:pt x="2309" y="3082"/>
                    </a:cubicBezTo>
                    <a:cubicBezTo>
                      <a:pt x="2500" y="3082"/>
                      <a:pt x="2696" y="3057"/>
                      <a:pt x="2892" y="3004"/>
                    </a:cubicBezTo>
                    <a:cubicBezTo>
                      <a:pt x="3265" y="2921"/>
                      <a:pt x="3597" y="2714"/>
                      <a:pt x="3845" y="2424"/>
                    </a:cubicBezTo>
                    <a:cubicBezTo>
                      <a:pt x="3990" y="2279"/>
                      <a:pt x="3990" y="2362"/>
                      <a:pt x="2872" y="767"/>
                    </a:cubicBezTo>
                    <a:lnTo>
                      <a:pt x="2851" y="705"/>
                    </a:lnTo>
                    <a:lnTo>
                      <a:pt x="2644" y="436"/>
                    </a:lnTo>
                    <a:cubicBezTo>
                      <a:pt x="2582" y="332"/>
                      <a:pt x="2685" y="374"/>
                      <a:pt x="800" y="63"/>
                    </a:cubicBezTo>
                    <a:cubicBezTo>
                      <a:pt x="573" y="25"/>
                      <a:pt x="441" y="0"/>
                      <a:pt x="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90;p31"/>
              <p:cNvSpPr/>
              <p:nvPr/>
            </p:nvSpPr>
            <p:spPr>
              <a:xfrm>
                <a:off x="1281330" y="3880755"/>
                <a:ext cx="148650" cy="115063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309" extrusionOk="0">
                    <a:moveTo>
                      <a:pt x="145" y="1"/>
                    </a:moveTo>
                    <a:cubicBezTo>
                      <a:pt x="21" y="374"/>
                      <a:pt x="0" y="767"/>
                      <a:pt x="145" y="1119"/>
                    </a:cubicBezTo>
                    <a:cubicBezTo>
                      <a:pt x="269" y="1513"/>
                      <a:pt x="497" y="1824"/>
                      <a:pt x="849" y="2051"/>
                    </a:cubicBezTo>
                    <a:cubicBezTo>
                      <a:pt x="1015" y="2155"/>
                      <a:pt x="1202" y="2238"/>
                      <a:pt x="1388" y="2279"/>
                    </a:cubicBezTo>
                    <a:cubicBezTo>
                      <a:pt x="1534" y="2294"/>
                      <a:pt x="1671" y="2309"/>
                      <a:pt x="1811" y="2309"/>
                    </a:cubicBezTo>
                    <a:cubicBezTo>
                      <a:pt x="1869" y="2309"/>
                      <a:pt x="1928" y="2306"/>
                      <a:pt x="1989" y="2300"/>
                    </a:cubicBezTo>
                    <a:cubicBezTo>
                      <a:pt x="2362" y="2259"/>
                      <a:pt x="2714" y="2093"/>
                      <a:pt x="2983" y="1803"/>
                    </a:cubicBezTo>
                    <a:lnTo>
                      <a:pt x="2983" y="1803"/>
                    </a:lnTo>
                    <a:cubicBezTo>
                      <a:pt x="2699" y="1974"/>
                      <a:pt x="2379" y="2075"/>
                      <a:pt x="2057" y="2075"/>
                    </a:cubicBezTo>
                    <a:cubicBezTo>
                      <a:pt x="2028" y="2075"/>
                      <a:pt x="1998" y="2074"/>
                      <a:pt x="1968" y="2072"/>
                    </a:cubicBezTo>
                    <a:cubicBezTo>
                      <a:pt x="1802" y="2072"/>
                      <a:pt x="1616" y="2051"/>
                      <a:pt x="1450" y="2010"/>
                    </a:cubicBezTo>
                    <a:cubicBezTo>
                      <a:pt x="1284" y="1969"/>
                      <a:pt x="1139" y="1906"/>
                      <a:pt x="994" y="1824"/>
                    </a:cubicBezTo>
                    <a:cubicBezTo>
                      <a:pt x="704" y="1616"/>
                      <a:pt x="477" y="1347"/>
                      <a:pt x="332" y="1036"/>
                    </a:cubicBezTo>
                    <a:cubicBezTo>
                      <a:pt x="187" y="705"/>
                      <a:pt x="124" y="353"/>
                      <a:pt x="1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91;p31"/>
              <p:cNvSpPr/>
              <p:nvPr/>
            </p:nvSpPr>
            <p:spPr>
              <a:xfrm>
                <a:off x="1255916" y="3902432"/>
                <a:ext cx="198882" cy="117455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2357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1" y="1311"/>
                      <a:pt x="1066" y="2357"/>
                      <a:pt x="2309" y="2357"/>
                    </a:cubicBezTo>
                    <a:cubicBezTo>
                      <a:pt x="2500" y="2357"/>
                      <a:pt x="2696" y="2332"/>
                      <a:pt x="2892" y="2279"/>
                    </a:cubicBezTo>
                    <a:cubicBezTo>
                      <a:pt x="3265" y="2196"/>
                      <a:pt x="3597" y="1989"/>
                      <a:pt x="3845" y="1699"/>
                    </a:cubicBezTo>
                    <a:cubicBezTo>
                      <a:pt x="3990" y="1554"/>
                      <a:pt x="3990" y="1637"/>
                      <a:pt x="2872" y="42"/>
                    </a:cubicBezTo>
                    <a:cubicBezTo>
                      <a:pt x="2643" y="434"/>
                      <a:pt x="2272" y="620"/>
                      <a:pt x="1841" y="620"/>
                    </a:cubicBezTo>
                    <a:cubicBezTo>
                      <a:pt x="1726" y="620"/>
                      <a:pt x="1606" y="607"/>
                      <a:pt x="1484" y="581"/>
                    </a:cubicBezTo>
                    <a:cubicBezTo>
                      <a:pt x="904" y="456"/>
                      <a:pt x="572" y="146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092;p31"/>
              <p:cNvSpPr/>
              <p:nvPr/>
            </p:nvSpPr>
            <p:spPr>
              <a:xfrm>
                <a:off x="910725" y="4300346"/>
                <a:ext cx="227137" cy="253049"/>
              </a:xfrm>
              <a:custGeom>
                <a:avLst/>
                <a:gdLst/>
                <a:ahLst/>
                <a:cxnLst/>
                <a:rect l="l" t="t" r="r" b="b"/>
                <a:pathLst>
                  <a:path w="4558" h="5078" extrusionOk="0">
                    <a:moveTo>
                      <a:pt x="3680" y="1"/>
                    </a:moveTo>
                    <a:cubicBezTo>
                      <a:pt x="3521" y="1"/>
                      <a:pt x="3359" y="44"/>
                      <a:pt x="3212" y="136"/>
                    </a:cubicBezTo>
                    <a:cubicBezTo>
                      <a:pt x="2756" y="426"/>
                      <a:pt x="2300" y="1151"/>
                      <a:pt x="1430" y="1772"/>
                    </a:cubicBezTo>
                    <a:cubicBezTo>
                      <a:pt x="1078" y="2000"/>
                      <a:pt x="705" y="2186"/>
                      <a:pt x="312" y="2311"/>
                    </a:cubicBezTo>
                    <a:cubicBezTo>
                      <a:pt x="104" y="2393"/>
                      <a:pt x="1" y="2435"/>
                      <a:pt x="1" y="2601"/>
                    </a:cubicBezTo>
                    <a:cubicBezTo>
                      <a:pt x="1" y="2870"/>
                      <a:pt x="84" y="3139"/>
                      <a:pt x="208" y="3388"/>
                    </a:cubicBezTo>
                    <a:cubicBezTo>
                      <a:pt x="738" y="4563"/>
                      <a:pt x="2036" y="5077"/>
                      <a:pt x="2937" y="5077"/>
                    </a:cubicBezTo>
                    <a:cubicBezTo>
                      <a:pt x="3163" y="5077"/>
                      <a:pt x="3364" y="5045"/>
                      <a:pt x="3522" y="4983"/>
                    </a:cubicBezTo>
                    <a:cubicBezTo>
                      <a:pt x="3750" y="4879"/>
                      <a:pt x="3792" y="4817"/>
                      <a:pt x="3771" y="4568"/>
                    </a:cubicBezTo>
                    <a:cubicBezTo>
                      <a:pt x="3584" y="2787"/>
                      <a:pt x="4351" y="1917"/>
                      <a:pt x="4496" y="1088"/>
                    </a:cubicBezTo>
                    <a:cubicBezTo>
                      <a:pt x="4558" y="881"/>
                      <a:pt x="4516" y="653"/>
                      <a:pt x="4434" y="467"/>
                    </a:cubicBezTo>
                    <a:cubicBezTo>
                      <a:pt x="4283" y="166"/>
                      <a:pt x="3988" y="1"/>
                      <a:pt x="36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093;p31"/>
              <p:cNvSpPr/>
              <p:nvPr/>
            </p:nvSpPr>
            <p:spPr>
              <a:xfrm>
                <a:off x="1044924" y="4388649"/>
                <a:ext cx="37225" cy="137289"/>
              </a:xfrm>
              <a:custGeom>
                <a:avLst/>
                <a:gdLst/>
                <a:ahLst/>
                <a:cxnLst/>
                <a:rect l="l" t="t" r="r" b="b"/>
                <a:pathLst>
                  <a:path w="747" h="275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415" y="373"/>
                      <a:pt x="208" y="829"/>
                      <a:pt x="104" y="1305"/>
                    </a:cubicBezTo>
                    <a:cubicBezTo>
                      <a:pt x="1" y="1781"/>
                      <a:pt x="1" y="2279"/>
                      <a:pt x="84" y="2755"/>
                    </a:cubicBezTo>
                    <a:cubicBezTo>
                      <a:pt x="146" y="2527"/>
                      <a:pt x="208" y="2299"/>
                      <a:pt x="249" y="2051"/>
                    </a:cubicBezTo>
                    <a:cubicBezTo>
                      <a:pt x="291" y="1823"/>
                      <a:pt x="332" y="1595"/>
                      <a:pt x="374" y="1367"/>
                    </a:cubicBezTo>
                    <a:cubicBezTo>
                      <a:pt x="436" y="1139"/>
                      <a:pt x="477" y="911"/>
                      <a:pt x="539" y="684"/>
                    </a:cubicBezTo>
                    <a:lnTo>
                      <a:pt x="74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094;p31"/>
              <p:cNvSpPr/>
              <p:nvPr/>
            </p:nvSpPr>
            <p:spPr>
              <a:xfrm>
                <a:off x="945857" y="4374197"/>
                <a:ext cx="111525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720" extrusionOk="0">
                    <a:moveTo>
                      <a:pt x="2237" y="0"/>
                    </a:moveTo>
                    <a:cubicBezTo>
                      <a:pt x="1844" y="290"/>
                      <a:pt x="1512" y="601"/>
                      <a:pt x="1139" y="891"/>
                    </a:cubicBezTo>
                    <a:cubicBezTo>
                      <a:pt x="787" y="1181"/>
                      <a:pt x="394" y="1429"/>
                      <a:pt x="0" y="1719"/>
                    </a:cubicBezTo>
                    <a:cubicBezTo>
                      <a:pt x="477" y="1616"/>
                      <a:pt x="932" y="1409"/>
                      <a:pt x="1305" y="1119"/>
                    </a:cubicBezTo>
                    <a:cubicBezTo>
                      <a:pt x="1699" y="808"/>
                      <a:pt x="2009" y="435"/>
                      <a:pt x="2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095;p31"/>
              <p:cNvSpPr/>
              <p:nvPr/>
            </p:nvSpPr>
            <p:spPr>
              <a:xfrm>
                <a:off x="1048014" y="4338069"/>
                <a:ext cx="69217" cy="44401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891" extrusionOk="0">
                    <a:moveTo>
                      <a:pt x="1" y="0"/>
                    </a:moveTo>
                    <a:cubicBezTo>
                      <a:pt x="125" y="269"/>
                      <a:pt x="312" y="497"/>
                      <a:pt x="560" y="663"/>
                    </a:cubicBezTo>
                    <a:cubicBezTo>
                      <a:pt x="809" y="808"/>
                      <a:pt x="1099" y="891"/>
                      <a:pt x="1389" y="891"/>
                    </a:cubicBezTo>
                    <a:cubicBezTo>
                      <a:pt x="1182" y="725"/>
                      <a:pt x="954" y="559"/>
                      <a:pt x="726" y="414"/>
                    </a:cubicBezTo>
                    <a:cubicBezTo>
                      <a:pt x="477" y="269"/>
                      <a:pt x="249" y="12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1096;p31"/>
            <p:cNvGrpSpPr/>
            <p:nvPr/>
          </p:nvGrpSpPr>
          <p:grpSpPr>
            <a:xfrm>
              <a:off x="834332" y="3108897"/>
              <a:ext cx="1345100" cy="1444502"/>
              <a:chOff x="834332" y="3108897"/>
              <a:chExt cx="1345100" cy="1444502"/>
            </a:xfrm>
          </p:grpSpPr>
          <p:sp>
            <p:nvSpPr>
              <p:cNvPr id="17" name="Google Shape;1097;p31"/>
              <p:cNvSpPr/>
              <p:nvPr/>
            </p:nvSpPr>
            <p:spPr>
              <a:xfrm>
                <a:off x="834332" y="3108897"/>
                <a:ext cx="1345100" cy="1043110"/>
              </a:xfrm>
              <a:custGeom>
                <a:avLst/>
                <a:gdLst/>
                <a:ahLst/>
                <a:cxnLst/>
                <a:rect l="l" t="t" r="r" b="b"/>
                <a:pathLst>
                  <a:path w="26992" h="20932" extrusionOk="0">
                    <a:moveTo>
                      <a:pt x="11482" y="0"/>
                    </a:moveTo>
                    <a:cubicBezTo>
                      <a:pt x="11118" y="0"/>
                      <a:pt x="10750" y="13"/>
                      <a:pt x="10379" y="37"/>
                    </a:cubicBezTo>
                    <a:cubicBezTo>
                      <a:pt x="4786" y="410"/>
                      <a:pt x="1099" y="3206"/>
                      <a:pt x="42" y="4429"/>
                    </a:cubicBezTo>
                    <a:cubicBezTo>
                      <a:pt x="1" y="4470"/>
                      <a:pt x="1" y="4553"/>
                      <a:pt x="42" y="4615"/>
                    </a:cubicBezTo>
                    <a:cubicBezTo>
                      <a:pt x="84" y="4656"/>
                      <a:pt x="560" y="5195"/>
                      <a:pt x="1244" y="5899"/>
                    </a:cubicBezTo>
                    <a:cubicBezTo>
                      <a:pt x="2652" y="7391"/>
                      <a:pt x="4869" y="9711"/>
                      <a:pt x="5718" y="10601"/>
                    </a:cubicBezTo>
                    <a:cubicBezTo>
                      <a:pt x="5946" y="10829"/>
                      <a:pt x="6070" y="10974"/>
                      <a:pt x="6070" y="10974"/>
                    </a:cubicBezTo>
                    <a:cubicBezTo>
                      <a:pt x="6158" y="11068"/>
                      <a:pt x="6203" y="11114"/>
                      <a:pt x="6250" y="11114"/>
                    </a:cubicBezTo>
                    <a:cubicBezTo>
                      <a:pt x="6371" y="11114"/>
                      <a:pt x="6510" y="10820"/>
                      <a:pt x="7417" y="10270"/>
                    </a:cubicBezTo>
                    <a:cubicBezTo>
                      <a:pt x="8392" y="9684"/>
                      <a:pt x="9605" y="9369"/>
                      <a:pt x="10865" y="9369"/>
                    </a:cubicBezTo>
                    <a:cubicBezTo>
                      <a:pt x="11611" y="9369"/>
                      <a:pt x="12373" y="9479"/>
                      <a:pt x="13113" y="9711"/>
                    </a:cubicBezTo>
                    <a:cubicBezTo>
                      <a:pt x="13548" y="9856"/>
                      <a:pt x="13983" y="10042"/>
                      <a:pt x="14397" y="10291"/>
                    </a:cubicBezTo>
                    <a:cubicBezTo>
                      <a:pt x="16013" y="11430"/>
                      <a:pt x="17090" y="13191"/>
                      <a:pt x="17380" y="15138"/>
                    </a:cubicBezTo>
                    <a:cubicBezTo>
                      <a:pt x="17504" y="16070"/>
                      <a:pt x="17442" y="17043"/>
                      <a:pt x="17131" y="17934"/>
                    </a:cubicBezTo>
                    <a:cubicBezTo>
                      <a:pt x="17111" y="18079"/>
                      <a:pt x="17194" y="18100"/>
                      <a:pt x="17339" y="18162"/>
                    </a:cubicBezTo>
                    <a:cubicBezTo>
                      <a:pt x="20736" y="19301"/>
                      <a:pt x="22766" y="20005"/>
                      <a:pt x="23967" y="20399"/>
                    </a:cubicBezTo>
                    <a:cubicBezTo>
                      <a:pt x="25256" y="20824"/>
                      <a:pt x="25619" y="20931"/>
                      <a:pt x="25723" y="20931"/>
                    </a:cubicBezTo>
                    <a:cubicBezTo>
                      <a:pt x="25777" y="20931"/>
                      <a:pt x="25762" y="20903"/>
                      <a:pt x="25769" y="20875"/>
                    </a:cubicBezTo>
                    <a:cubicBezTo>
                      <a:pt x="26867" y="18162"/>
                      <a:pt x="26991" y="13978"/>
                      <a:pt x="25562" y="10021"/>
                    </a:cubicBezTo>
                    <a:cubicBezTo>
                      <a:pt x="25396" y="9586"/>
                      <a:pt x="25231" y="9172"/>
                      <a:pt x="25044" y="8758"/>
                    </a:cubicBezTo>
                    <a:cubicBezTo>
                      <a:pt x="22582" y="3383"/>
                      <a:pt x="17556" y="0"/>
                      <a:pt x="114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098;p31"/>
              <p:cNvSpPr/>
              <p:nvPr/>
            </p:nvSpPr>
            <p:spPr>
              <a:xfrm>
                <a:off x="834332" y="3108898"/>
                <a:ext cx="1345100" cy="1043110"/>
              </a:xfrm>
              <a:custGeom>
                <a:avLst/>
                <a:gdLst/>
                <a:ahLst/>
                <a:cxnLst/>
                <a:rect l="l" t="t" r="r" b="b"/>
                <a:pathLst>
                  <a:path w="26992" h="20932" extrusionOk="0">
                    <a:moveTo>
                      <a:pt x="11499" y="0"/>
                    </a:moveTo>
                    <a:cubicBezTo>
                      <a:pt x="11136" y="0"/>
                      <a:pt x="10769" y="13"/>
                      <a:pt x="10399" y="37"/>
                    </a:cubicBezTo>
                    <a:cubicBezTo>
                      <a:pt x="4786" y="410"/>
                      <a:pt x="1120" y="3206"/>
                      <a:pt x="63" y="4429"/>
                    </a:cubicBezTo>
                    <a:cubicBezTo>
                      <a:pt x="1" y="4470"/>
                      <a:pt x="1" y="4553"/>
                      <a:pt x="63" y="4615"/>
                    </a:cubicBezTo>
                    <a:cubicBezTo>
                      <a:pt x="105" y="4656"/>
                      <a:pt x="581" y="5195"/>
                      <a:pt x="1265" y="5899"/>
                    </a:cubicBezTo>
                    <a:cubicBezTo>
                      <a:pt x="4050" y="3689"/>
                      <a:pt x="7645" y="2561"/>
                      <a:pt x="11100" y="2561"/>
                    </a:cubicBezTo>
                    <a:cubicBezTo>
                      <a:pt x="13117" y="2561"/>
                      <a:pt x="15087" y="2945"/>
                      <a:pt x="16821" y="3724"/>
                    </a:cubicBezTo>
                    <a:cubicBezTo>
                      <a:pt x="22496" y="6272"/>
                      <a:pt x="25417" y="13978"/>
                      <a:pt x="24050" y="20047"/>
                    </a:cubicBezTo>
                    <a:cubicBezTo>
                      <a:pt x="24009" y="20192"/>
                      <a:pt x="23988" y="20316"/>
                      <a:pt x="23967" y="20399"/>
                    </a:cubicBezTo>
                    <a:cubicBezTo>
                      <a:pt x="25256" y="20824"/>
                      <a:pt x="25619" y="20931"/>
                      <a:pt x="25729" y="20931"/>
                    </a:cubicBezTo>
                    <a:cubicBezTo>
                      <a:pt x="25786" y="20931"/>
                      <a:pt x="25776" y="20903"/>
                      <a:pt x="25790" y="20875"/>
                    </a:cubicBezTo>
                    <a:cubicBezTo>
                      <a:pt x="26888" y="18162"/>
                      <a:pt x="26991" y="13978"/>
                      <a:pt x="25562" y="10021"/>
                    </a:cubicBezTo>
                    <a:cubicBezTo>
                      <a:pt x="25417" y="9586"/>
                      <a:pt x="25251" y="9172"/>
                      <a:pt x="25044" y="8758"/>
                    </a:cubicBezTo>
                    <a:cubicBezTo>
                      <a:pt x="22601" y="3383"/>
                      <a:pt x="17559" y="0"/>
                      <a:pt x="114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99;p31"/>
              <p:cNvSpPr/>
              <p:nvPr/>
            </p:nvSpPr>
            <p:spPr>
              <a:xfrm>
                <a:off x="1385580" y="3780641"/>
                <a:ext cx="755622" cy="112972"/>
              </a:xfrm>
              <a:custGeom>
                <a:avLst/>
                <a:gdLst/>
                <a:ahLst/>
                <a:cxnLst/>
                <a:rect l="l" t="t" r="r" b="b"/>
                <a:pathLst>
                  <a:path w="15163" h="2267" extrusionOk="0">
                    <a:moveTo>
                      <a:pt x="15163" y="1"/>
                    </a:moveTo>
                    <a:lnTo>
                      <a:pt x="15163" y="1"/>
                    </a:lnTo>
                    <a:cubicBezTo>
                      <a:pt x="14542" y="83"/>
                      <a:pt x="13899" y="145"/>
                      <a:pt x="13257" y="228"/>
                    </a:cubicBezTo>
                    <a:lnTo>
                      <a:pt x="11372" y="498"/>
                    </a:lnTo>
                    <a:cubicBezTo>
                      <a:pt x="10088" y="643"/>
                      <a:pt x="8824" y="808"/>
                      <a:pt x="7561" y="1015"/>
                    </a:cubicBezTo>
                    <a:cubicBezTo>
                      <a:pt x="6297" y="1202"/>
                      <a:pt x="5034" y="1388"/>
                      <a:pt x="3770" y="1595"/>
                    </a:cubicBezTo>
                    <a:lnTo>
                      <a:pt x="1885" y="1927"/>
                    </a:lnTo>
                    <a:lnTo>
                      <a:pt x="932" y="2093"/>
                    </a:lnTo>
                    <a:lnTo>
                      <a:pt x="477" y="2175"/>
                    </a:lnTo>
                    <a:lnTo>
                      <a:pt x="228" y="2217"/>
                    </a:lnTo>
                    <a:lnTo>
                      <a:pt x="125" y="2258"/>
                    </a:lnTo>
                    <a:lnTo>
                      <a:pt x="228" y="2238"/>
                    </a:lnTo>
                    <a:lnTo>
                      <a:pt x="477" y="2217"/>
                    </a:lnTo>
                    <a:lnTo>
                      <a:pt x="953" y="2155"/>
                    </a:lnTo>
                    <a:lnTo>
                      <a:pt x="1906" y="2051"/>
                    </a:lnTo>
                    <a:lnTo>
                      <a:pt x="3812" y="1823"/>
                    </a:lnTo>
                    <a:cubicBezTo>
                      <a:pt x="5075" y="1658"/>
                      <a:pt x="6339" y="1492"/>
                      <a:pt x="7602" y="1305"/>
                    </a:cubicBezTo>
                    <a:cubicBezTo>
                      <a:pt x="8866" y="1098"/>
                      <a:pt x="10129" y="912"/>
                      <a:pt x="11393" y="705"/>
                    </a:cubicBezTo>
                    <a:cubicBezTo>
                      <a:pt x="12657" y="477"/>
                      <a:pt x="13920" y="290"/>
                      <a:pt x="15163" y="1"/>
                    </a:cubicBezTo>
                    <a:close/>
                    <a:moveTo>
                      <a:pt x="0" y="2238"/>
                    </a:moveTo>
                    <a:cubicBezTo>
                      <a:pt x="30" y="2252"/>
                      <a:pt x="59" y="2267"/>
                      <a:pt x="88" y="2267"/>
                    </a:cubicBezTo>
                    <a:cubicBezTo>
                      <a:pt x="100" y="2267"/>
                      <a:pt x="112" y="2264"/>
                      <a:pt x="125" y="2258"/>
                    </a:cubicBezTo>
                    <a:cubicBezTo>
                      <a:pt x="83" y="2258"/>
                      <a:pt x="42" y="2258"/>
                      <a:pt x="0" y="2238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00;p31"/>
              <p:cNvSpPr/>
              <p:nvPr/>
            </p:nvSpPr>
            <p:spPr>
              <a:xfrm>
                <a:off x="1161582" y="3158232"/>
                <a:ext cx="215778" cy="728812"/>
              </a:xfrm>
              <a:custGeom>
                <a:avLst/>
                <a:gdLst/>
                <a:ahLst/>
                <a:cxnLst/>
                <a:rect l="l" t="t" r="r" b="b"/>
                <a:pathLst>
                  <a:path w="4330" h="14625" extrusionOk="0">
                    <a:moveTo>
                      <a:pt x="0" y="0"/>
                    </a:moveTo>
                    <a:cubicBezTo>
                      <a:pt x="145" y="621"/>
                      <a:pt x="311" y="1243"/>
                      <a:pt x="477" y="1844"/>
                    </a:cubicBezTo>
                    <a:lnTo>
                      <a:pt x="995" y="3687"/>
                    </a:lnTo>
                    <a:cubicBezTo>
                      <a:pt x="1326" y="4909"/>
                      <a:pt x="1657" y="6131"/>
                      <a:pt x="2030" y="7353"/>
                    </a:cubicBezTo>
                    <a:cubicBezTo>
                      <a:pt x="2403" y="8555"/>
                      <a:pt x="2776" y="9777"/>
                      <a:pt x="3149" y="10978"/>
                    </a:cubicBezTo>
                    <a:lnTo>
                      <a:pt x="3729" y="12801"/>
                    </a:lnTo>
                    <a:cubicBezTo>
                      <a:pt x="3936" y="13402"/>
                      <a:pt x="4122" y="14003"/>
                      <a:pt x="4330" y="14624"/>
                    </a:cubicBezTo>
                    <a:cubicBezTo>
                      <a:pt x="4185" y="14003"/>
                      <a:pt x="4019" y="13381"/>
                      <a:pt x="3853" y="12780"/>
                    </a:cubicBezTo>
                    <a:lnTo>
                      <a:pt x="3335" y="10937"/>
                    </a:lnTo>
                    <a:cubicBezTo>
                      <a:pt x="3004" y="9715"/>
                      <a:pt x="2672" y="8493"/>
                      <a:pt x="2300" y="7271"/>
                    </a:cubicBezTo>
                    <a:cubicBezTo>
                      <a:pt x="1927" y="6069"/>
                      <a:pt x="1575" y="4847"/>
                      <a:pt x="1181" y="3625"/>
                    </a:cubicBezTo>
                    <a:lnTo>
                      <a:pt x="601" y="1823"/>
                    </a:lnTo>
                    <a:cubicBezTo>
                      <a:pt x="394" y="1201"/>
                      <a:pt x="207" y="601"/>
                      <a:pt x="0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01;p31"/>
              <p:cNvSpPr/>
              <p:nvPr/>
            </p:nvSpPr>
            <p:spPr>
              <a:xfrm>
                <a:off x="1389716" y="3583503"/>
                <a:ext cx="702998" cy="306624"/>
              </a:xfrm>
              <a:custGeom>
                <a:avLst/>
                <a:gdLst/>
                <a:ahLst/>
                <a:cxnLst/>
                <a:rect l="l" t="t" r="r" b="b"/>
                <a:pathLst>
                  <a:path w="14107" h="6153" extrusionOk="0">
                    <a:moveTo>
                      <a:pt x="14106" y="0"/>
                    </a:moveTo>
                    <a:lnTo>
                      <a:pt x="12325" y="704"/>
                    </a:lnTo>
                    <a:lnTo>
                      <a:pt x="10544" y="1429"/>
                    </a:lnTo>
                    <a:cubicBezTo>
                      <a:pt x="9363" y="1927"/>
                      <a:pt x="8182" y="2403"/>
                      <a:pt x="7001" y="2942"/>
                    </a:cubicBezTo>
                    <a:cubicBezTo>
                      <a:pt x="5842" y="3480"/>
                      <a:pt x="4661" y="3977"/>
                      <a:pt x="3480" y="4516"/>
                    </a:cubicBezTo>
                    <a:cubicBezTo>
                      <a:pt x="2320" y="5034"/>
                      <a:pt x="1160" y="5572"/>
                      <a:pt x="0" y="6152"/>
                    </a:cubicBezTo>
                    <a:lnTo>
                      <a:pt x="1802" y="5448"/>
                    </a:lnTo>
                    <a:lnTo>
                      <a:pt x="3584" y="4702"/>
                    </a:lnTo>
                    <a:cubicBezTo>
                      <a:pt x="4764" y="4205"/>
                      <a:pt x="5945" y="3729"/>
                      <a:pt x="7126" y="3211"/>
                    </a:cubicBezTo>
                    <a:cubicBezTo>
                      <a:pt x="8286" y="2693"/>
                      <a:pt x="9466" y="2175"/>
                      <a:pt x="10626" y="1657"/>
                    </a:cubicBezTo>
                    <a:cubicBezTo>
                      <a:pt x="11807" y="1119"/>
                      <a:pt x="12967" y="580"/>
                      <a:pt x="14106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02;p31"/>
              <p:cNvSpPr/>
              <p:nvPr/>
            </p:nvSpPr>
            <p:spPr>
              <a:xfrm>
                <a:off x="1358720" y="3118964"/>
                <a:ext cx="21727" cy="763944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5330" extrusionOk="0">
                    <a:moveTo>
                      <a:pt x="42" y="1"/>
                    </a:moveTo>
                    <a:cubicBezTo>
                      <a:pt x="1" y="1285"/>
                      <a:pt x="1" y="2569"/>
                      <a:pt x="21" y="3833"/>
                    </a:cubicBezTo>
                    <a:cubicBezTo>
                      <a:pt x="21" y="5117"/>
                      <a:pt x="42" y="6381"/>
                      <a:pt x="84" y="7665"/>
                    </a:cubicBezTo>
                    <a:cubicBezTo>
                      <a:pt x="125" y="8949"/>
                      <a:pt x="146" y="10213"/>
                      <a:pt x="208" y="11497"/>
                    </a:cubicBezTo>
                    <a:lnTo>
                      <a:pt x="291" y="13403"/>
                    </a:lnTo>
                    <a:lnTo>
                      <a:pt x="394" y="15329"/>
                    </a:lnTo>
                    <a:cubicBezTo>
                      <a:pt x="436" y="14045"/>
                      <a:pt x="436" y="12761"/>
                      <a:pt x="415" y="11497"/>
                    </a:cubicBezTo>
                    <a:cubicBezTo>
                      <a:pt x="415" y="10213"/>
                      <a:pt x="394" y="8929"/>
                      <a:pt x="353" y="7665"/>
                    </a:cubicBezTo>
                    <a:cubicBezTo>
                      <a:pt x="311" y="6381"/>
                      <a:pt x="291" y="5097"/>
                      <a:pt x="229" y="3833"/>
                    </a:cubicBezTo>
                    <a:lnTo>
                      <a:pt x="146" y="1927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03;p31"/>
              <p:cNvSpPr/>
              <p:nvPr/>
            </p:nvSpPr>
            <p:spPr>
              <a:xfrm>
                <a:off x="1386626" y="3122103"/>
                <a:ext cx="152789" cy="761801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5287" extrusionOk="0">
                    <a:moveTo>
                      <a:pt x="3066" y="0"/>
                    </a:moveTo>
                    <a:lnTo>
                      <a:pt x="3066" y="0"/>
                    </a:lnTo>
                    <a:cubicBezTo>
                      <a:pt x="2755" y="1284"/>
                      <a:pt x="2465" y="2527"/>
                      <a:pt x="2175" y="3811"/>
                    </a:cubicBezTo>
                    <a:cubicBezTo>
                      <a:pt x="1885" y="5075"/>
                      <a:pt x="1616" y="6338"/>
                      <a:pt x="1367" y="7623"/>
                    </a:cubicBezTo>
                    <a:cubicBezTo>
                      <a:pt x="1119" y="8886"/>
                      <a:pt x="849" y="10171"/>
                      <a:pt x="621" y="11434"/>
                    </a:cubicBezTo>
                    <a:cubicBezTo>
                      <a:pt x="394" y="12718"/>
                      <a:pt x="145" y="14003"/>
                      <a:pt x="0" y="15287"/>
                    </a:cubicBezTo>
                    <a:cubicBezTo>
                      <a:pt x="124" y="14665"/>
                      <a:pt x="269" y="14023"/>
                      <a:pt x="414" y="13381"/>
                    </a:cubicBezTo>
                    <a:lnTo>
                      <a:pt x="829" y="11476"/>
                    </a:lnTo>
                    <a:lnTo>
                      <a:pt x="1636" y="7664"/>
                    </a:lnTo>
                    <a:cubicBezTo>
                      <a:pt x="1885" y="6401"/>
                      <a:pt x="2154" y="5116"/>
                      <a:pt x="2382" y="3853"/>
                    </a:cubicBezTo>
                    <a:lnTo>
                      <a:pt x="2734" y="1926"/>
                    </a:lnTo>
                    <a:lnTo>
                      <a:pt x="3066" y="0"/>
                    </a:ln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04;p31"/>
              <p:cNvSpPr/>
              <p:nvPr/>
            </p:nvSpPr>
            <p:spPr>
              <a:xfrm>
                <a:off x="1382490" y="3424537"/>
                <a:ext cx="629693" cy="465592"/>
              </a:xfrm>
              <a:custGeom>
                <a:avLst/>
                <a:gdLst/>
                <a:ahLst/>
                <a:cxnLst/>
                <a:rect l="l" t="t" r="r" b="b"/>
                <a:pathLst>
                  <a:path w="12636" h="9343" extrusionOk="0">
                    <a:moveTo>
                      <a:pt x="12636" y="0"/>
                    </a:moveTo>
                    <a:lnTo>
                      <a:pt x="10999" y="1119"/>
                    </a:lnTo>
                    <a:lnTo>
                      <a:pt x="9404" y="2258"/>
                    </a:lnTo>
                    <a:cubicBezTo>
                      <a:pt x="8327" y="3004"/>
                      <a:pt x="7271" y="3770"/>
                      <a:pt x="6214" y="4557"/>
                    </a:cubicBezTo>
                    <a:cubicBezTo>
                      <a:pt x="5179" y="5344"/>
                      <a:pt x="4122" y="6132"/>
                      <a:pt x="3087" y="6919"/>
                    </a:cubicBezTo>
                    <a:lnTo>
                      <a:pt x="1533" y="8120"/>
                    </a:lnTo>
                    <a:lnTo>
                      <a:pt x="746" y="8721"/>
                    </a:lnTo>
                    <a:lnTo>
                      <a:pt x="352" y="9011"/>
                    </a:lnTo>
                    <a:lnTo>
                      <a:pt x="166" y="9176"/>
                    </a:lnTo>
                    <a:lnTo>
                      <a:pt x="62" y="9239"/>
                    </a:lnTo>
                    <a:cubicBezTo>
                      <a:pt x="21" y="9259"/>
                      <a:pt x="21" y="9301"/>
                      <a:pt x="0" y="9342"/>
                    </a:cubicBezTo>
                    <a:cubicBezTo>
                      <a:pt x="21" y="9321"/>
                      <a:pt x="42" y="9259"/>
                      <a:pt x="83" y="9239"/>
                    </a:cubicBezTo>
                    <a:lnTo>
                      <a:pt x="187" y="9176"/>
                    </a:lnTo>
                    <a:cubicBezTo>
                      <a:pt x="249" y="9135"/>
                      <a:pt x="311" y="9094"/>
                      <a:pt x="394" y="9052"/>
                    </a:cubicBezTo>
                    <a:lnTo>
                      <a:pt x="787" y="8783"/>
                    </a:lnTo>
                    <a:lnTo>
                      <a:pt x="1616" y="8224"/>
                    </a:lnTo>
                    <a:lnTo>
                      <a:pt x="3211" y="7084"/>
                    </a:lnTo>
                    <a:cubicBezTo>
                      <a:pt x="4288" y="6339"/>
                      <a:pt x="5365" y="5572"/>
                      <a:pt x="6401" y="4785"/>
                    </a:cubicBezTo>
                    <a:cubicBezTo>
                      <a:pt x="7457" y="3998"/>
                      <a:pt x="8493" y="3232"/>
                      <a:pt x="9549" y="2424"/>
                    </a:cubicBezTo>
                    <a:cubicBezTo>
                      <a:pt x="10585" y="1616"/>
                      <a:pt x="11621" y="829"/>
                      <a:pt x="12636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105;p31"/>
              <p:cNvSpPr/>
              <p:nvPr/>
            </p:nvSpPr>
            <p:spPr>
              <a:xfrm>
                <a:off x="1382490" y="3294474"/>
                <a:ext cx="505858" cy="595657"/>
              </a:xfrm>
              <a:custGeom>
                <a:avLst/>
                <a:gdLst/>
                <a:ahLst/>
                <a:cxnLst/>
                <a:rect l="l" t="t" r="r" b="b"/>
                <a:pathLst>
                  <a:path w="10151" h="11953" extrusionOk="0">
                    <a:moveTo>
                      <a:pt x="10150" y="0"/>
                    </a:moveTo>
                    <a:lnTo>
                      <a:pt x="10150" y="0"/>
                    </a:lnTo>
                    <a:cubicBezTo>
                      <a:pt x="9694" y="477"/>
                      <a:pt x="9259" y="974"/>
                      <a:pt x="8824" y="1450"/>
                    </a:cubicBezTo>
                    <a:lnTo>
                      <a:pt x="7540" y="2921"/>
                    </a:lnTo>
                    <a:cubicBezTo>
                      <a:pt x="6670" y="3894"/>
                      <a:pt x="5800" y="4889"/>
                      <a:pt x="4972" y="5883"/>
                    </a:cubicBezTo>
                    <a:cubicBezTo>
                      <a:pt x="4122" y="6877"/>
                      <a:pt x="3294" y="7872"/>
                      <a:pt x="2444" y="8887"/>
                    </a:cubicBezTo>
                    <a:lnTo>
                      <a:pt x="1222" y="10399"/>
                    </a:lnTo>
                    <a:cubicBezTo>
                      <a:pt x="808" y="10916"/>
                      <a:pt x="394" y="11434"/>
                      <a:pt x="0" y="11952"/>
                    </a:cubicBezTo>
                    <a:cubicBezTo>
                      <a:pt x="456" y="11476"/>
                      <a:pt x="870" y="10979"/>
                      <a:pt x="1326" y="10502"/>
                    </a:cubicBezTo>
                    <a:lnTo>
                      <a:pt x="2610" y="9032"/>
                    </a:lnTo>
                    <a:cubicBezTo>
                      <a:pt x="3480" y="8058"/>
                      <a:pt x="4329" y="7064"/>
                      <a:pt x="5179" y="6069"/>
                    </a:cubicBezTo>
                    <a:cubicBezTo>
                      <a:pt x="6007" y="5054"/>
                      <a:pt x="6856" y="4060"/>
                      <a:pt x="7685" y="3066"/>
                    </a:cubicBezTo>
                    <a:lnTo>
                      <a:pt x="8928" y="1533"/>
                    </a:lnTo>
                    <a:cubicBezTo>
                      <a:pt x="9342" y="1036"/>
                      <a:pt x="9756" y="518"/>
                      <a:pt x="10150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106;p31"/>
              <p:cNvSpPr/>
              <p:nvPr/>
            </p:nvSpPr>
            <p:spPr>
              <a:xfrm>
                <a:off x="1394849" y="3180906"/>
                <a:ext cx="314897" cy="684460"/>
              </a:xfrm>
              <a:custGeom>
                <a:avLst/>
                <a:gdLst/>
                <a:ahLst/>
                <a:cxnLst/>
                <a:rect l="l" t="t" r="r" b="b"/>
                <a:pathLst>
                  <a:path w="6319" h="13735" extrusionOk="0">
                    <a:moveTo>
                      <a:pt x="6318" y="1"/>
                    </a:moveTo>
                    <a:lnTo>
                      <a:pt x="6318" y="1"/>
                    </a:lnTo>
                    <a:cubicBezTo>
                      <a:pt x="6028" y="560"/>
                      <a:pt x="5739" y="1119"/>
                      <a:pt x="5469" y="1679"/>
                    </a:cubicBezTo>
                    <a:lnTo>
                      <a:pt x="4641" y="3377"/>
                    </a:lnTo>
                    <a:cubicBezTo>
                      <a:pt x="4081" y="4516"/>
                      <a:pt x="3543" y="5656"/>
                      <a:pt x="3025" y="6816"/>
                    </a:cubicBezTo>
                    <a:cubicBezTo>
                      <a:pt x="2507" y="7955"/>
                      <a:pt x="1989" y="9115"/>
                      <a:pt x="1471" y="10254"/>
                    </a:cubicBezTo>
                    <a:lnTo>
                      <a:pt x="726" y="11994"/>
                    </a:lnTo>
                    <a:cubicBezTo>
                      <a:pt x="477" y="12574"/>
                      <a:pt x="229" y="13154"/>
                      <a:pt x="1" y="13734"/>
                    </a:cubicBezTo>
                    <a:cubicBezTo>
                      <a:pt x="291" y="13175"/>
                      <a:pt x="560" y="12615"/>
                      <a:pt x="850" y="12056"/>
                    </a:cubicBezTo>
                    <a:lnTo>
                      <a:pt x="1679" y="10358"/>
                    </a:lnTo>
                    <a:cubicBezTo>
                      <a:pt x="2217" y="9218"/>
                      <a:pt x="2756" y="8079"/>
                      <a:pt x="3274" y="6919"/>
                    </a:cubicBezTo>
                    <a:cubicBezTo>
                      <a:pt x="3791" y="5780"/>
                      <a:pt x="4330" y="4620"/>
                      <a:pt x="4827" y="3481"/>
                    </a:cubicBezTo>
                    <a:lnTo>
                      <a:pt x="5594" y="1741"/>
                    </a:lnTo>
                    <a:cubicBezTo>
                      <a:pt x="5821" y="1161"/>
                      <a:pt x="6070" y="581"/>
                      <a:pt x="6318" y="1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107;p31"/>
              <p:cNvSpPr/>
              <p:nvPr/>
            </p:nvSpPr>
            <p:spPr>
              <a:xfrm>
                <a:off x="985075" y="3228396"/>
                <a:ext cx="388151" cy="655507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131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01" y="1140"/>
                      <a:pt x="1222" y="2238"/>
                      <a:pt x="1865" y="3335"/>
                    </a:cubicBezTo>
                    <a:cubicBezTo>
                      <a:pt x="2486" y="4454"/>
                      <a:pt x="3107" y="5552"/>
                      <a:pt x="3770" y="6650"/>
                    </a:cubicBezTo>
                    <a:cubicBezTo>
                      <a:pt x="4433" y="7727"/>
                      <a:pt x="5075" y="8825"/>
                      <a:pt x="5759" y="9923"/>
                    </a:cubicBezTo>
                    <a:lnTo>
                      <a:pt x="6753" y="11538"/>
                    </a:lnTo>
                    <a:lnTo>
                      <a:pt x="7789" y="13154"/>
                    </a:lnTo>
                    <a:cubicBezTo>
                      <a:pt x="7209" y="12015"/>
                      <a:pt x="6567" y="10917"/>
                      <a:pt x="5945" y="9798"/>
                    </a:cubicBezTo>
                    <a:cubicBezTo>
                      <a:pt x="5324" y="8700"/>
                      <a:pt x="4682" y="7582"/>
                      <a:pt x="4019" y="6505"/>
                    </a:cubicBezTo>
                    <a:cubicBezTo>
                      <a:pt x="3356" y="5407"/>
                      <a:pt x="2714" y="4309"/>
                      <a:pt x="2051" y="3232"/>
                    </a:cubicBezTo>
                    <a:lnTo>
                      <a:pt x="1036" y="161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108;p31"/>
              <p:cNvSpPr/>
              <p:nvPr/>
            </p:nvSpPr>
            <p:spPr>
              <a:xfrm>
                <a:off x="1392806" y="3896253"/>
                <a:ext cx="755622" cy="76444"/>
              </a:xfrm>
              <a:custGeom>
                <a:avLst/>
                <a:gdLst/>
                <a:ahLst/>
                <a:cxnLst/>
                <a:rect l="l" t="t" r="r" b="b"/>
                <a:pathLst>
                  <a:path w="15163" h="1534" extrusionOk="0">
                    <a:moveTo>
                      <a:pt x="0" y="0"/>
                    </a:moveTo>
                    <a:cubicBezTo>
                      <a:pt x="642" y="104"/>
                      <a:pt x="1264" y="187"/>
                      <a:pt x="1885" y="270"/>
                    </a:cubicBezTo>
                    <a:lnTo>
                      <a:pt x="3791" y="498"/>
                    </a:lnTo>
                    <a:cubicBezTo>
                      <a:pt x="5034" y="643"/>
                      <a:pt x="6297" y="788"/>
                      <a:pt x="7561" y="912"/>
                    </a:cubicBezTo>
                    <a:cubicBezTo>
                      <a:pt x="8824" y="1015"/>
                      <a:pt x="10088" y="1140"/>
                      <a:pt x="11352" y="1243"/>
                    </a:cubicBezTo>
                    <a:lnTo>
                      <a:pt x="13257" y="1409"/>
                    </a:lnTo>
                    <a:cubicBezTo>
                      <a:pt x="13899" y="1450"/>
                      <a:pt x="14521" y="1492"/>
                      <a:pt x="15163" y="1533"/>
                    </a:cubicBezTo>
                    <a:cubicBezTo>
                      <a:pt x="14542" y="1430"/>
                      <a:pt x="13899" y="1347"/>
                      <a:pt x="13278" y="1264"/>
                    </a:cubicBezTo>
                    <a:lnTo>
                      <a:pt x="11372" y="1036"/>
                    </a:lnTo>
                    <a:cubicBezTo>
                      <a:pt x="10109" y="891"/>
                      <a:pt x="8866" y="746"/>
                      <a:pt x="7602" y="622"/>
                    </a:cubicBezTo>
                    <a:cubicBezTo>
                      <a:pt x="6318" y="518"/>
                      <a:pt x="5055" y="373"/>
                      <a:pt x="3791" y="270"/>
                    </a:cubicBezTo>
                    <a:lnTo>
                      <a:pt x="1906" y="125"/>
                    </a:lnTo>
                    <a:cubicBezTo>
                      <a:pt x="1264" y="83"/>
                      <a:pt x="642" y="42"/>
                      <a:pt x="0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109;p31"/>
              <p:cNvSpPr/>
              <p:nvPr/>
            </p:nvSpPr>
            <p:spPr>
              <a:xfrm>
                <a:off x="1069691" y="3914840"/>
                <a:ext cx="296309" cy="466589"/>
              </a:xfrm>
              <a:custGeom>
                <a:avLst/>
                <a:gdLst/>
                <a:ahLst/>
                <a:cxnLst/>
                <a:rect l="l" t="t" r="r" b="b"/>
                <a:pathLst>
                  <a:path w="5946" h="9363" extrusionOk="0">
                    <a:moveTo>
                      <a:pt x="5946" y="0"/>
                    </a:moveTo>
                    <a:cubicBezTo>
                      <a:pt x="5697" y="415"/>
                      <a:pt x="5407" y="767"/>
                      <a:pt x="5138" y="1160"/>
                    </a:cubicBezTo>
                    <a:lnTo>
                      <a:pt x="4351" y="2300"/>
                    </a:lnTo>
                    <a:cubicBezTo>
                      <a:pt x="3833" y="3045"/>
                      <a:pt x="3336" y="3832"/>
                      <a:pt x="2839" y="4599"/>
                    </a:cubicBezTo>
                    <a:cubicBezTo>
                      <a:pt x="2341" y="5386"/>
                      <a:pt x="1844" y="6173"/>
                      <a:pt x="1368" y="6960"/>
                    </a:cubicBezTo>
                    <a:lnTo>
                      <a:pt x="664" y="8162"/>
                    </a:lnTo>
                    <a:cubicBezTo>
                      <a:pt x="436" y="8555"/>
                      <a:pt x="208" y="8949"/>
                      <a:pt x="1" y="9363"/>
                    </a:cubicBezTo>
                    <a:cubicBezTo>
                      <a:pt x="270" y="8990"/>
                      <a:pt x="519" y="8617"/>
                      <a:pt x="788" y="8224"/>
                    </a:cubicBezTo>
                    <a:lnTo>
                      <a:pt x="1554" y="7084"/>
                    </a:lnTo>
                    <a:cubicBezTo>
                      <a:pt x="2072" y="6297"/>
                      <a:pt x="2569" y="5531"/>
                      <a:pt x="3066" y="4744"/>
                    </a:cubicBezTo>
                    <a:cubicBezTo>
                      <a:pt x="3564" y="3977"/>
                      <a:pt x="4061" y="3190"/>
                      <a:pt x="4537" y="2403"/>
                    </a:cubicBezTo>
                    <a:cubicBezTo>
                      <a:pt x="5014" y="1616"/>
                      <a:pt x="5531" y="829"/>
                      <a:pt x="5946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110;p31"/>
              <p:cNvSpPr/>
              <p:nvPr/>
            </p:nvSpPr>
            <p:spPr>
              <a:xfrm>
                <a:off x="1132679" y="4157774"/>
                <a:ext cx="49584" cy="48587"/>
              </a:xfrm>
              <a:custGeom>
                <a:avLst/>
                <a:gdLst/>
                <a:ahLst/>
                <a:cxnLst/>
                <a:rect l="l" t="t" r="r" b="b"/>
                <a:pathLst>
                  <a:path w="995" h="975" extrusionOk="0">
                    <a:moveTo>
                      <a:pt x="589" y="0"/>
                    </a:moveTo>
                    <a:cubicBezTo>
                      <a:pt x="522" y="0"/>
                      <a:pt x="455" y="10"/>
                      <a:pt x="394" y="35"/>
                    </a:cubicBezTo>
                    <a:cubicBezTo>
                      <a:pt x="290" y="76"/>
                      <a:pt x="187" y="138"/>
                      <a:pt x="125" y="221"/>
                    </a:cubicBezTo>
                    <a:cubicBezTo>
                      <a:pt x="42" y="325"/>
                      <a:pt x="0" y="449"/>
                      <a:pt x="21" y="594"/>
                    </a:cubicBezTo>
                    <a:cubicBezTo>
                      <a:pt x="42" y="718"/>
                      <a:pt x="104" y="822"/>
                      <a:pt x="228" y="904"/>
                    </a:cubicBezTo>
                    <a:cubicBezTo>
                      <a:pt x="306" y="951"/>
                      <a:pt x="395" y="974"/>
                      <a:pt x="487" y="974"/>
                    </a:cubicBezTo>
                    <a:cubicBezTo>
                      <a:pt x="518" y="974"/>
                      <a:pt x="549" y="972"/>
                      <a:pt x="580" y="967"/>
                    </a:cubicBezTo>
                    <a:cubicBezTo>
                      <a:pt x="787" y="925"/>
                      <a:pt x="953" y="759"/>
                      <a:pt x="995" y="532"/>
                    </a:cubicBezTo>
                    <a:lnTo>
                      <a:pt x="995" y="532"/>
                    </a:lnTo>
                    <a:cubicBezTo>
                      <a:pt x="891" y="677"/>
                      <a:pt x="725" y="739"/>
                      <a:pt x="560" y="759"/>
                    </a:cubicBezTo>
                    <a:cubicBezTo>
                      <a:pt x="435" y="739"/>
                      <a:pt x="332" y="656"/>
                      <a:pt x="290" y="552"/>
                    </a:cubicBezTo>
                    <a:cubicBezTo>
                      <a:pt x="270" y="449"/>
                      <a:pt x="373" y="325"/>
                      <a:pt x="497" y="221"/>
                    </a:cubicBezTo>
                    <a:cubicBezTo>
                      <a:pt x="574" y="166"/>
                      <a:pt x="662" y="140"/>
                      <a:pt x="750" y="140"/>
                    </a:cubicBezTo>
                    <a:cubicBezTo>
                      <a:pt x="828" y="140"/>
                      <a:pt x="905" y="161"/>
                      <a:pt x="974" y="200"/>
                    </a:cubicBezTo>
                    <a:cubicBezTo>
                      <a:pt x="932" y="97"/>
                      <a:pt x="829" y="14"/>
                      <a:pt x="725" y="14"/>
                    </a:cubicBezTo>
                    <a:cubicBezTo>
                      <a:pt x="682" y="5"/>
                      <a:pt x="636" y="0"/>
                      <a:pt x="589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111;p31"/>
              <p:cNvSpPr/>
              <p:nvPr/>
            </p:nvSpPr>
            <p:spPr>
              <a:xfrm>
                <a:off x="1182213" y="4189418"/>
                <a:ext cx="54767" cy="5396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083" extrusionOk="0">
                    <a:moveTo>
                      <a:pt x="684" y="0"/>
                    </a:moveTo>
                    <a:lnTo>
                      <a:pt x="684" y="0"/>
                    </a:lnTo>
                    <a:cubicBezTo>
                      <a:pt x="808" y="145"/>
                      <a:pt x="850" y="311"/>
                      <a:pt x="829" y="497"/>
                    </a:cubicBezTo>
                    <a:cubicBezTo>
                      <a:pt x="829" y="622"/>
                      <a:pt x="746" y="746"/>
                      <a:pt x="622" y="787"/>
                    </a:cubicBezTo>
                    <a:cubicBezTo>
                      <a:pt x="606" y="790"/>
                      <a:pt x="590" y="791"/>
                      <a:pt x="575" y="791"/>
                    </a:cubicBezTo>
                    <a:cubicBezTo>
                      <a:pt x="467" y="791"/>
                      <a:pt x="366" y="730"/>
                      <a:pt x="311" y="622"/>
                    </a:cubicBezTo>
                    <a:cubicBezTo>
                      <a:pt x="249" y="456"/>
                      <a:pt x="270" y="269"/>
                      <a:pt x="353" y="124"/>
                    </a:cubicBezTo>
                    <a:lnTo>
                      <a:pt x="353" y="124"/>
                    </a:lnTo>
                    <a:cubicBezTo>
                      <a:pt x="21" y="311"/>
                      <a:pt x="1" y="767"/>
                      <a:pt x="311" y="994"/>
                    </a:cubicBezTo>
                    <a:cubicBezTo>
                      <a:pt x="397" y="1046"/>
                      <a:pt x="510" y="1083"/>
                      <a:pt x="617" y="1083"/>
                    </a:cubicBezTo>
                    <a:cubicBezTo>
                      <a:pt x="640" y="1083"/>
                      <a:pt x="662" y="1081"/>
                      <a:pt x="684" y="1077"/>
                    </a:cubicBezTo>
                    <a:cubicBezTo>
                      <a:pt x="933" y="994"/>
                      <a:pt x="1098" y="746"/>
                      <a:pt x="1057" y="477"/>
                    </a:cubicBezTo>
                    <a:cubicBezTo>
                      <a:pt x="1036" y="269"/>
                      <a:pt x="891" y="83"/>
                      <a:pt x="684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112;p31"/>
              <p:cNvSpPr/>
              <p:nvPr/>
            </p:nvSpPr>
            <p:spPr>
              <a:xfrm>
                <a:off x="1086235" y="4024771"/>
                <a:ext cx="108437" cy="111128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230" extrusionOk="0">
                    <a:moveTo>
                      <a:pt x="1135" y="1"/>
                    </a:moveTo>
                    <a:cubicBezTo>
                      <a:pt x="732" y="1"/>
                      <a:pt x="348" y="220"/>
                      <a:pt x="145" y="570"/>
                    </a:cubicBezTo>
                    <a:lnTo>
                      <a:pt x="83" y="736"/>
                    </a:lnTo>
                    <a:lnTo>
                      <a:pt x="42" y="901"/>
                    </a:lnTo>
                    <a:cubicBezTo>
                      <a:pt x="0" y="1005"/>
                      <a:pt x="0" y="1109"/>
                      <a:pt x="21" y="1233"/>
                    </a:cubicBezTo>
                    <a:cubicBezTo>
                      <a:pt x="42" y="1440"/>
                      <a:pt x="125" y="1647"/>
                      <a:pt x="270" y="1834"/>
                    </a:cubicBezTo>
                    <a:cubicBezTo>
                      <a:pt x="505" y="2086"/>
                      <a:pt x="837" y="2229"/>
                      <a:pt x="1176" y="2229"/>
                    </a:cubicBezTo>
                    <a:cubicBezTo>
                      <a:pt x="1253" y="2229"/>
                      <a:pt x="1331" y="2222"/>
                      <a:pt x="1409" y="2206"/>
                    </a:cubicBezTo>
                    <a:cubicBezTo>
                      <a:pt x="1036" y="2186"/>
                      <a:pt x="684" y="1999"/>
                      <a:pt x="456" y="1689"/>
                    </a:cubicBezTo>
                    <a:cubicBezTo>
                      <a:pt x="249" y="1399"/>
                      <a:pt x="207" y="1005"/>
                      <a:pt x="394" y="694"/>
                    </a:cubicBezTo>
                    <a:cubicBezTo>
                      <a:pt x="560" y="384"/>
                      <a:pt x="891" y="218"/>
                      <a:pt x="1264" y="218"/>
                    </a:cubicBezTo>
                    <a:cubicBezTo>
                      <a:pt x="1637" y="239"/>
                      <a:pt x="1989" y="466"/>
                      <a:pt x="2175" y="798"/>
                    </a:cubicBezTo>
                    <a:cubicBezTo>
                      <a:pt x="2113" y="591"/>
                      <a:pt x="2009" y="425"/>
                      <a:pt x="1864" y="280"/>
                    </a:cubicBezTo>
                    <a:cubicBezTo>
                      <a:pt x="1699" y="135"/>
                      <a:pt x="1492" y="52"/>
                      <a:pt x="1284" y="11"/>
                    </a:cubicBezTo>
                    <a:cubicBezTo>
                      <a:pt x="1234" y="4"/>
                      <a:pt x="1184" y="1"/>
                      <a:pt x="1135" y="1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113;p31"/>
              <p:cNvSpPr/>
              <p:nvPr/>
            </p:nvSpPr>
            <p:spPr>
              <a:xfrm>
                <a:off x="1106866" y="4045252"/>
                <a:ext cx="78487" cy="74002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485" extrusionOk="0">
                    <a:moveTo>
                      <a:pt x="715" y="0"/>
                    </a:moveTo>
                    <a:cubicBezTo>
                      <a:pt x="652" y="0"/>
                      <a:pt x="587" y="5"/>
                      <a:pt x="518" y="14"/>
                    </a:cubicBezTo>
                    <a:cubicBezTo>
                      <a:pt x="373" y="55"/>
                      <a:pt x="228" y="138"/>
                      <a:pt x="125" y="283"/>
                    </a:cubicBezTo>
                    <a:cubicBezTo>
                      <a:pt x="42" y="408"/>
                      <a:pt x="1" y="573"/>
                      <a:pt x="1" y="739"/>
                    </a:cubicBezTo>
                    <a:cubicBezTo>
                      <a:pt x="21" y="884"/>
                      <a:pt x="83" y="1029"/>
                      <a:pt x="187" y="1153"/>
                    </a:cubicBezTo>
                    <a:cubicBezTo>
                      <a:pt x="394" y="1360"/>
                      <a:pt x="643" y="1485"/>
                      <a:pt x="933" y="1485"/>
                    </a:cubicBezTo>
                    <a:cubicBezTo>
                      <a:pt x="705" y="1381"/>
                      <a:pt x="518" y="1215"/>
                      <a:pt x="373" y="1029"/>
                    </a:cubicBezTo>
                    <a:cubicBezTo>
                      <a:pt x="249" y="843"/>
                      <a:pt x="249" y="615"/>
                      <a:pt x="373" y="449"/>
                    </a:cubicBezTo>
                    <a:cubicBezTo>
                      <a:pt x="473" y="299"/>
                      <a:pt x="640" y="230"/>
                      <a:pt x="809" y="230"/>
                    </a:cubicBezTo>
                    <a:cubicBezTo>
                      <a:pt x="851" y="230"/>
                      <a:pt x="892" y="234"/>
                      <a:pt x="933" y="242"/>
                    </a:cubicBezTo>
                    <a:cubicBezTo>
                      <a:pt x="1181" y="283"/>
                      <a:pt x="1409" y="408"/>
                      <a:pt x="1575" y="594"/>
                    </a:cubicBezTo>
                    <a:cubicBezTo>
                      <a:pt x="1471" y="325"/>
                      <a:pt x="1243" y="118"/>
                      <a:pt x="974" y="35"/>
                    </a:cubicBezTo>
                    <a:cubicBezTo>
                      <a:pt x="889" y="10"/>
                      <a:pt x="804" y="0"/>
                      <a:pt x="715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114;p31"/>
              <p:cNvSpPr/>
              <p:nvPr/>
            </p:nvSpPr>
            <p:spPr>
              <a:xfrm>
                <a:off x="1134723" y="4069471"/>
                <a:ext cx="50631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01" extrusionOk="0">
                    <a:moveTo>
                      <a:pt x="429" y="0"/>
                    </a:moveTo>
                    <a:cubicBezTo>
                      <a:pt x="299" y="0"/>
                      <a:pt x="170" y="60"/>
                      <a:pt x="84" y="170"/>
                    </a:cubicBezTo>
                    <a:cubicBezTo>
                      <a:pt x="21" y="294"/>
                      <a:pt x="1" y="419"/>
                      <a:pt x="42" y="543"/>
                    </a:cubicBezTo>
                    <a:cubicBezTo>
                      <a:pt x="104" y="626"/>
                      <a:pt x="166" y="709"/>
                      <a:pt x="249" y="771"/>
                    </a:cubicBezTo>
                    <a:cubicBezTo>
                      <a:pt x="370" y="857"/>
                      <a:pt x="520" y="900"/>
                      <a:pt x="674" y="900"/>
                    </a:cubicBezTo>
                    <a:cubicBezTo>
                      <a:pt x="705" y="900"/>
                      <a:pt x="736" y="899"/>
                      <a:pt x="767" y="895"/>
                    </a:cubicBezTo>
                    <a:cubicBezTo>
                      <a:pt x="622" y="812"/>
                      <a:pt x="498" y="729"/>
                      <a:pt x="394" y="605"/>
                    </a:cubicBezTo>
                    <a:cubicBezTo>
                      <a:pt x="311" y="502"/>
                      <a:pt x="291" y="377"/>
                      <a:pt x="311" y="336"/>
                    </a:cubicBezTo>
                    <a:cubicBezTo>
                      <a:pt x="341" y="291"/>
                      <a:pt x="414" y="257"/>
                      <a:pt x="499" y="257"/>
                    </a:cubicBezTo>
                    <a:cubicBezTo>
                      <a:pt x="532" y="257"/>
                      <a:pt x="567" y="262"/>
                      <a:pt x="601" y="274"/>
                    </a:cubicBezTo>
                    <a:cubicBezTo>
                      <a:pt x="746" y="336"/>
                      <a:pt x="891" y="398"/>
                      <a:pt x="1016" y="502"/>
                    </a:cubicBezTo>
                    <a:cubicBezTo>
                      <a:pt x="974" y="315"/>
                      <a:pt x="850" y="170"/>
                      <a:pt x="684" y="87"/>
                    </a:cubicBezTo>
                    <a:cubicBezTo>
                      <a:pt x="608" y="28"/>
                      <a:pt x="519" y="0"/>
                      <a:pt x="429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115;p31"/>
              <p:cNvSpPr/>
              <p:nvPr/>
            </p:nvSpPr>
            <p:spPr>
              <a:xfrm>
                <a:off x="1257560" y="4133107"/>
                <a:ext cx="109484" cy="111178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231" extrusionOk="0">
                    <a:moveTo>
                      <a:pt x="1101" y="1"/>
                    </a:moveTo>
                    <a:cubicBezTo>
                      <a:pt x="1052" y="1"/>
                      <a:pt x="1003" y="4"/>
                      <a:pt x="954" y="12"/>
                    </a:cubicBezTo>
                    <a:cubicBezTo>
                      <a:pt x="1326" y="53"/>
                      <a:pt x="1658" y="281"/>
                      <a:pt x="1824" y="633"/>
                    </a:cubicBezTo>
                    <a:cubicBezTo>
                      <a:pt x="2167" y="1244"/>
                      <a:pt x="1701" y="1996"/>
                      <a:pt x="1042" y="1996"/>
                    </a:cubicBezTo>
                    <a:cubicBezTo>
                      <a:pt x="986" y="1996"/>
                      <a:pt x="929" y="1991"/>
                      <a:pt x="871" y="1979"/>
                    </a:cubicBezTo>
                    <a:cubicBezTo>
                      <a:pt x="498" y="1917"/>
                      <a:pt x="166" y="1669"/>
                      <a:pt x="1" y="1337"/>
                    </a:cubicBezTo>
                    <a:lnTo>
                      <a:pt x="1" y="1337"/>
                    </a:lnTo>
                    <a:cubicBezTo>
                      <a:pt x="84" y="1752"/>
                      <a:pt x="394" y="2083"/>
                      <a:pt x="809" y="2187"/>
                    </a:cubicBezTo>
                    <a:cubicBezTo>
                      <a:pt x="914" y="2215"/>
                      <a:pt x="1020" y="2231"/>
                      <a:pt x="1124" y="2231"/>
                    </a:cubicBezTo>
                    <a:cubicBezTo>
                      <a:pt x="1243" y="2231"/>
                      <a:pt x="1360" y="2210"/>
                      <a:pt x="1471" y="2166"/>
                    </a:cubicBezTo>
                    <a:cubicBezTo>
                      <a:pt x="1679" y="2083"/>
                      <a:pt x="1865" y="1959"/>
                      <a:pt x="2010" y="1793"/>
                    </a:cubicBezTo>
                    <a:cubicBezTo>
                      <a:pt x="2134" y="1607"/>
                      <a:pt x="2196" y="1379"/>
                      <a:pt x="2196" y="1151"/>
                    </a:cubicBezTo>
                    <a:cubicBezTo>
                      <a:pt x="2196" y="923"/>
                      <a:pt x="2134" y="716"/>
                      <a:pt x="2010" y="530"/>
                    </a:cubicBezTo>
                    <a:cubicBezTo>
                      <a:pt x="1827" y="201"/>
                      <a:pt x="1467" y="1"/>
                      <a:pt x="1101" y="1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116;p31"/>
              <p:cNvSpPr/>
              <p:nvPr/>
            </p:nvSpPr>
            <p:spPr>
              <a:xfrm>
                <a:off x="1271015" y="4146961"/>
                <a:ext cx="76394" cy="75597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17" extrusionOk="0">
                    <a:moveTo>
                      <a:pt x="591" y="0"/>
                    </a:moveTo>
                    <a:cubicBezTo>
                      <a:pt x="567" y="0"/>
                      <a:pt x="542" y="1"/>
                      <a:pt x="518" y="3"/>
                    </a:cubicBezTo>
                    <a:cubicBezTo>
                      <a:pt x="766" y="86"/>
                      <a:pt x="974" y="231"/>
                      <a:pt x="1119" y="438"/>
                    </a:cubicBezTo>
                    <a:cubicBezTo>
                      <a:pt x="1264" y="604"/>
                      <a:pt x="1284" y="831"/>
                      <a:pt x="1181" y="1039"/>
                    </a:cubicBezTo>
                    <a:cubicBezTo>
                      <a:pt x="1139" y="1121"/>
                      <a:pt x="1056" y="1184"/>
                      <a:pt x="953" y="1225"/>
                    </a:cubicBezTo>
                    <a:cubicBezTo>
                      <a:pt x="849" y="1266"/>
                      <a:pt x="746" y="1287"/>
                      <a:pt x="642" y="1287"/>
                    </a:cubicBezTo>
                    <a:cubicBezTo>
                      <a:pt x="373" y="1246"/>
                      <a:pt x="145" y="1121"/>
                      <a:pt x="0" y="935"/>
                    </a:cubicBezTo>
                    <a:lnTo>
                      <a:pt x="0" y="935"/>
                    </a:lnTo>
                    <a:cubicBezTo>
                      <a:pt x="83" y="1204"/>
                      <a:pt x="311" y="1432"/>
                      <a:pt x="601" y="1494"/>
                    </a:cubicBezTo>
                    <a:cubicBezTo>
                      <a:pt x="656" y="1510"/>
                      <a:pt x="715" y="1517"/>
                      <a:pt x="774" y="1517"/>
                    </a:cubicBezTo>
                    <a:cubicBezTo>
                      <a:pt x="869" y="1517"/>
                      <a:pt x="967" y="1499"/>
                      <a:pt x="1056" y="1474"/>
                    </a:cubicBezTo>
                    <a:cubicBezTo>
                      <a:pt x="1201" y="1432"/>
                      <a:pt x="1346" y="1329"/>
                      <a:pt x="1429" y="1184"/>
                    </a:cubicBezTo>
                    <a:cubicBezTo>
                      <a:pt x="1512" y="1039"/>
                      <a:pt x="1533" y="852"/>
                      <a:pt x="1512" y="707"/>
                    </a:cubicBezTo>
                    <a:cubicBezTo>
                      <a:pt x="1471" y="542"/>
                      <a:pt x="1409" y="397"/>
                      <a:pt x="1305" y="293"/>
                    </a:cubicBezTo>
                    <a:cubicBezTo>
                      <a:pt x="1115" y="103"/>
                      <a:pt x="856" y="0"/>
                      <a:pt x="591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117;p31"/>
              <p:cNvSpPr/>
              <p:nvPr/>
            </p:nvSpPr>
            <p:spPr>
              <a:xfrm>
                <a:off x="1268922" y="4153539"/>
                <a:ext cx="48587" cy="4549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13" extrusionOk="0">
                    <a:moveTo>
                      <a:pt x="359" y="0"/>
                    </a:moveTo>
                    <a:cubicBezTo>
                      <a:pt x="314" y="0"/>
                      <a:pt x="270" y="6"/>
                      <a:pt x="228" y="16"/>
                    </a:cubicBezTo>
                    <a:cubicBezTo>
                      <a:pt x="373" y="99"/>
                      <a:pt x="498" y="182"/>
                      <a:pt x="601" y="306"/>
                    </a:cubicBezTo>
                    <a:cubicBezTo>
                      <a:pt x="684" y="410"/>
                      <a:pt x="726" y="534"/>
                      <a:pt x="684" y="596"/>
                    </a:cubicBezTo>
                    <a:cubicBezTo>
                      <a:pt x="663" y="617"/>
                      <a:pt x="643" y="658"/>
                      <a:pt x="601" y="658"/>
                    </a:cubicBezTo>
                    <a:cubicBezTo>
                      <a:pt x="581" y="665"/>
                      <a:pt x="560" y="667"/>
                      <a:pt x="540" y="667"/>
                    </a:cubicBezTo>
                    <a:cubicBezTo>
                      <a:pt x="500" y="667"/>
                      <a:pt x="463" y="658"/>
                      <a:pt x="436" y="658"/>
                    </a:cubicBezTo>
                    <a:cubicBezTo>
                      <a:pt x="270" y="596"/>
                      <a:pt x="125" y="534"/>
                      <a:pt x="1" y="451"/>
                    </a:cubicBezTo>
                    <a:lnTo>
                      <a:pt x="1" y="451"/>
                    </a:lnTo>
                    <a:cubicBezTo>
                      <a:pt x="63" y="617"/>
                      <a:pt x="187" y="762"/>
                      <a:pt x="332" y="844"/>
                    </a:cubicBezTo>
                    <a:cubicBezTo>
                      <a:pt x="417" y="878"/>
                      <a:pt x="501" y="912"/>
                      <a:pt x="586" y="912"/>
                    </a:cubicBezTo>
                    <a:cubicBezTo>
                      <a:pt x="605" y="912"/>
                      <a:pt x="624" y="910"/>
                      <a:pt x="643" y="907"/>
                    </a:cubicBezTo>
                    <a:cubicBezTo>
                      <a:pt x="767" y="907"/>
                      <a:pt x="871" y="824"/>
                      <a:pt x="933" y="720"/>
                    </a:cubicBezTo>
                    <a:cubicBezTo>
                      <a:pt x="974" y="596"/>
                      <a:pt x="974" y="472"/>
                      <a:pt x="933" y="368"/>
                    </a:cubicBezTo>
                    <a:cubicBezTo>
                      <a:pt x="891" y="265"/>
                      <a:pt x="829" y="182"/>
                      <a:pt x="746" y="140"/>
                    </a:cubicBezTo>
                    <a:cubicBezTo>
                      <a:pt x="638" y="47"/>
                      <a:pt x="494" y="0"/>
                      <a:pt x="359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118;p31"/>
              <p:cNvSpPr/>
              <p:nvPr/>
            </p:nvSpPr>
            <p:spPr>
              <a:xfrm>
                <a:off x="1141948" y="4056515"/>
                <a:ext cx="173470" cy="153636"/>
              </a:xfrm>
              <a:custGeom>
                <a:avLst/>
                <a:gdLst/>
                <a:ahLst/>
                <a:cxnLst/>
                <a:rect l="l" t="t" r="r" b="b"/>
                <a:pathLst>
                  <a:path w="3481" h="3083" extrusionOk="0">
                    <a:moveTo>
                      <a:pt x="1129" y="0"/>
                    </a:moveTo>
                    <a:cubicBezTo>
                      <a:pt x="1076" y="0"/>
                      <a:pt x="1023" y="12"/>
                      <a:pt x="974" y="37"/>
                    </a:cubicBezTo>
                    <a:cubicBezTo>
                      <a:pt x="746" y="119"/>
                      <a:pt x="601" y="368"/>
                      <a:pt x="643" y="617"/>
                    </a:cubicBezTo>
                    <a:cubicBezTo>
                      <a:pt x="684" y="927"/>
                      <a:pt x="746" y="948"/>
                      <a:pt x="477" y="989"/>
                    </a:cubicBezTo>
                    <a:cubicBezTo>
                      <a:pt x="249" y="989"/>
                      <a:pt x="63" y="1134"/>
                      <a:pt x="1" y="1362"/>
                    </a:cubicBezTo>
                    <a:cubicBezTo>
                      <a:pt x="1" y="1362"/>
                      <a:pt x="1" y="1383"/>
                      <a:pt x="1" y="1383"/>
                    </a:cubicBezTo>
                    <a:cubicBezTo>
                      <a:pt x="1" y="1590"/>
                      <a:pt x="104" y="1777"/>
                      <a:pt x="291" y="1859"/>
                    </a:cubicBezTo>
                    <a:cubicBezTo>
                      <a:pt x="519" y="1963"/>
                      <a:pt x="726" y="1901"/>
                      <a:pt x="726" y="2149"/>
                    </a:cubicBezTo>
                    <a:cubicBezTo>
                      <a:pt x="705" y="2170"/>
                      <a:pt x="705" y="2212"/>
                      <a:pt x="705" y="2253"/>
                    </a:cubicBezTo>
                    <a:cubicBezTo>
                      <a:pt x="645" y="2585"/>
                      <a:pt x="914" y="2851"/>
                      <a:pt x="1209" y="2851"/>
                    </a:cubicBezTo>
                    <a:cubicBezTo>
                      <a:pt x="1319" y="2851"/>
                      <a:pt x="1432" y="2814"/>
                      <a:pt x="1534" y="2729"/>
                    </a:cubicBezTo>
                    <a:cubicBezTo>
                      <a:pt x="1580" y="2695"/>
                      <a:pt x="1639" y="2666"/>
                      <a:pt x="1694" y="2666"/>
                    </a:cubicBezTo>
                    <a:cubicBezTo>
                      <a:pt x="1736" y="2666"/>
                      <a:pt x="1776" y="2684"/>
                      <a:pt x="1803" y="2729"/>
                    </a:cubicBezTo>
                    <a:cubicBezTo>
                      <a:pt x="1969" y="2916"/>
                      <a:pt x="2051" y="3040"/>
                      <a:pt x="2300" y="3081"/>
                    </a:cubicBezTo>
                    <a:cubicBezTo>
                      <a:pt x="2310" y="3082"/>
                      <a:pt x="2320" y="3083"/>
                      <a:pt x="2329" y="3083"/>
                    </a:cubicBezTo>
                    <a:cubicBezTo>
                      <a:pt x="2606" y="3083"/>
                      <a:pt x="2835" y="2802"/>
                      <a:pt x="2735" y="2502"/>
                    </a:cubicBezTo>
                    <a:cubicBezTo>
                      <a:pt x="2714" y="2439"/>
                      <a:pt x="2694" y="2377"/>
                      <a:pt x="2673" y="2274"/>
                    </a:cubicBezTo>
                    <a:cubicBezTo>
                      <a:pt x="2652" y="2191"/>
                      <a:pt x="2714" y="2191"/>
                      <a:pt x="3046" y="2087"/>
                    </a:cubicBezTo>
                    <a:cubicBezTo>
                      <a:pt x="3398" y="1963"/>
                      <a:pt x="3481" y="1487"/>
                      <a:pt x="3191" y="1238"/>
                    </a:cubicBezTo>
                    <a:cubicBezTo>
                      <a:pt x="3116" y="1185"/>
                      <a:pt x="3038" y="1171"/>
                      <a:pt x="2965" y="1171"/>
                    </a:cubicBezTo>
                    <a:cubicBezTo>
                      <a:pt x="2877" y="1171"/>
                      <a:pt x="2796" y="1192"/>
                      <a:pt x="2737" y="1192"/>
                    </a:cubicBezTo>
                    <a:cubicBezTo>
                      <a:pt x="2711" y="1192"/>
                      <a:pt x="2689" y="1188"/>
                      <a:pt x="2673" y="1176"/>
                    </a:cubicBezTo>
                    <a:cubicBezTo>
                      <a:pt x="2631" y="1134"/>
                      <a:pt x="2611" y="1093"/>
                      <a:pt x="2631" y="1052"/>
                    </a:cubicBezTo>
                    <a:cubicBezTo>
                      <a:pt x="2611" y="1010"/>
                      <a:pt x="2673" y="844"/>
                      <a:pt x="2673" y="741"/>
                    </a:cubicBezTo>
                    <a:cubicBezTo>
                      <a:pt x="2673" y="473"/>
                      <a:pt x="2457" y="289"/>
                      <a:pt x="2227" y="289"/>
                    </a:cubicBezTo>
                    <a:cubicBezTo>
                      <a:pt x="2154" y="289"/>
                      <a:pt x="2080" y="308"/>
                      <a:pt x="2010" y="347"/>
                    </a:cubicBezTo>
                    <a:cubicBezTo>
                      <a:pt x="1927" y="409"/>
                      <a:pt x="1824" y="472"/>
                      <a:pt x="1699" y="534"/>
                    </a:cubicBezTo>
                    <a:cubicBezTo>
                      <a:pt x="1693" y="534"/>
                      <a:pt x="1687" y="535"/>
                      <a:pt x="1682" y="535"/>
                    </a:cubicBezTo>
                    <a:cubicBezTo>
                      <a:pt x="1501" y="535"/>
                      <a:pt x="1629" y="219"/>
                      <a:pt x="1368" y="78"/>
                    </a:cubicBezTo>
                    <a:cubicBezTo>
                      <a:pt x="1293" y="28"/>
                      <a:pt x="1210" y="0"/>
                      <a:pt x="1129" y="0"/>
                    </a:cubicBezTo>
                    <a:close/>
                  </a:path>
                </a:pathLst>
              </a:custGeom>
              <a:solidFill>
                <a:srgbClr val="D74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119;p31"/>
              <p:cNvSpPr/>
              <p:nvPr/>
            </p:nvSpPr>
            <p:spPr>
              <a:xfrm>
                <a:off x="1168808" y="4125034"/>
                <a:ext cx="108437" cy="15299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307" extrusionOk="0">
                    <a:moveTo>
                      <a:pt x="1896" y="0"/>
                    </a:moveTo>
                    <a:cubicBezTo>
                      <a:pt x="1617" y="0"/>
                      <a:pt x="1342" y="23"/>
                      <a:pt x="1077" y="70"/>
                    </a:cubicBezTo>
                    <a:cubicBezTo>
                      <a:pt x="705" y="112"/>
                      <a:pt x="352" y="194"/>
                      <a:pt x="0" y="277"/>
                    </a:cubicBezTo>
                    <a:cubicBezTo>
                      <a:pt x="159" y="296"/>
                      <a:pt x="321" y="306"/>
                      <a:pt x="486" y="306"/>
                    </a:cubicBezTo>
                    <a:cubicBezTo>
                      <a:pt x="688" y="306"/>
                      <a:pt x="893" y="291"/>
                      <a:pt x="1098" y="257"/>
                    </a:cubicBezTo>
                    <a:cubicBezTo>
                      <a:pt x="1450" y="194"/>
                      <a:pt x="1823" y="112"/>
                      <a:pt x="2175" y="8"/>
                    </a:cubicBezTo>
                    <a:cubicBezTo>
                      <a:pt x="2082" y="3"/>
                      <a:pt x="1989" y="0"/>
                      <a:pt x="1896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120;p31"/>
              <p:cNvSpPr/>
              <p:nvPr/>
            </p:nvSpPr>
            <p:spPr>
              <a:xfrm>
                <a:off x="1187396" y="4148107"/>
                <a:ext cx="94982" cy="17591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53" extrusionOk="0">
                    <a:moveTo>
                      <a:pt x="1906" y="1"/>
                    </a:moveTo>
                    <a:cubicBezTo>
                      <a:pt x="1574" y="1"/>
                      <a:pt x="1264" y="21"/>
                      <a:pt x="953" y="84"/>
                    </a:cubicBezTo>
                    <a:cubicBezTo>
                      <a:pt x="622" y="125"/>
                      <a:pt x="311" y="229"/>
                      <a:pt x="0" y="353"/>
                    </a:cubicBezTo>
                    <a:cubicBezTo>
                      <a:pt x="332" y="353"/>
                      <a:pt x="663" y="332"/>
                      <a:pt x="974" y="270"/>
                    </a:cubicBezTo>
                    <a:cubicBezTo>
                      <a:pt x="1284" y="208"/>
                      <a:pt x="1616" y="125"/>
                      <a:pt x="1906" y="1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121;p31"/>
              <p:cNvSpPr/>
              <p:nvPr/>
            </p:nvSpPr>
            <p:spPr>
              <a:xfrm>
                <a:off x="1162629" y="4094437"/>
                <a:ext cx="102208" cy="17591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353" extrusionOk="0">
                    <a:moveTo>
                      <a:pt x="2051" y="1"/>
                    </a:moveTo>
                    <a:cubicBezTo>
                      <a:pt x="1699" y="1"/>
                      <a:pt x="1346" y="21"/>
                      <a:pt x="1015" y="83"/>
                    </a:cubicBezTo>
                    <a:cubicBezTo>
                      <a:pt x="663" y="146"/>
                      <a:pt x="331" y="228"/>
                      <a:pt x="0" y="353"/>
                    </a:cubicBezTo>
                    <a:cubicBezTo>
                      <a:pt x="352" y="353"/>
                      <a:pt x="704" y="332"/>
                      <a:pt x="1036" y="270"/>
                    </a:cubicBezTo>
                    <a:cubicBezTo>
                      <a:pt x="1388" y="208"/>
                      <a:pt x="1719" y="125"/>
                      <a:pt x="2051" y="1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122;p31"/>
              <p:cNvSpPr/>
              <p:nvPr/>
            </p:nvSpPr>
            <p:spPr>
              <a:xfrm>
                <a:off x="1216299" y="4087211"/>
                <a:ext cx="35132" cy="104301"/>
              </a:xfrm>
              <a:custGeom>
                <a:avLst/>
                <a:gdLst/>
                <a:ahLst/>
                <a:cxnLst/>
                <a:rect l="l" t="t" r="r" b="b"/>
                <a:pathLst>
                  <a:path w="705" h="209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2" y="373"/>
                      <a:pt x="145" y="726"/>
                      <a:pt x="269" y="1078"/>
                    </a:cubicBezTo>
                    <a:cubicBezTo>
                      <a:pt x="352" y="1430"/>
                      <a:pt x="497" y="1782"/>
                      <a:pt x="704" y="2093"/>
                    </a:cubicBezTo>
                    <a:cubicBezTo>
                      <a:pt x="642" y="1741"/>
                      <a:pt x="539" y="1368"/>
                      <a:pt x="435" y="1016"/>
                    </a:cubicBezTo>
                    <a:cubicBezTo>
                      <a:pt x="332" y="663"/>
                      <a:pt x="166" y="332"/>
                      <a:pt x="0" y="1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123;p31"/>
              <p:cNvSpPr/>
              <p:nvPr/>
            </p:nvSpPr>
            <p:spPr>
              <a:xfrm>
                <a:off x="1193575" y="4090301"/>
                <a:ext cx="25863" cy="96079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9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" y="664"/>
                      <a:pt x="228" y="1306"/>
                      <a:pt x="518" y="1927"/>
                    </a:cubicBezTo>
                    <a:cubicBezTo>
                      <a:pt x="498" y="1575"/>
                      <a:pt x="435" y="1264"/>
                      <a:pt x="332" y="933"/>
                    </a:cubicBezTo>
                    <a:cubicBezTo>
                      <a:pt x="249" y="601"/>
                      <a:pt x="145" y="291"/>
                      <a:pt x="0" y="1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124;p31"/>
              <p:cNvSpPr/>
              <p:nvPr/>
            </p:nvSpPr>
            <p:spPr>
              <a:xfrm>
                <a:off x="1243109" y="4081032"/>
                <a:ext cx="25863" cy="92939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86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2" y="663"/>
                      <a:pt x="208" y="1285"/>
                      <a:pt x="519" y="1865"/>
                    </a:cubicBezTo>
                    <a:cubicBezTo>
                      <a:pt x="498" y="1554"/>
                      <a:pt x="436" y="1222"/>
                      <a:pt x="353" y="912"/>
                    </a:cubicBezTo>
                    <a:cubicBezTo>
                      <a:pt x="270" y="601"/>
                      <a:pt x="146" y="290"/>
                      <a:pt x="1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125;p31"/>
              <p:cNvSpPr/>
              <p:nvPr/>
            </p:nvSpPr>
            <p:spPr>
              <a:xfrm>
                <a:off x="1255916" y="3866304"/>
                <a:ext cx="198885" cy="153586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082" extrusionOk="0">
                    <a:moveTo>
                      <a:pt x="358" y="0"/>
                    </a:moveTo>
                    <a:cubicBezTo>
                      <a:pt x="261" y="0"/>
                      <a:pt x="233" y="35"/>
                      <a:pt x="199" y="125"/>
                    </a:cubicBezTo>
                    <a:cubicBezTo>
                      <a:pt x="117" y="311"/>
                      <a:pt x="75" y="519"/>
                      <a:pt x="54" y="726"/>
                    </a:cubicBezTo>
                    <a:cubicBezTo>
                      <a:pt x="1" y="2036"/>
                      <a:pt x="1066" y="3082"/>
                      <a:pt x="2309" y="3082"/>
                    </a:cubicBezTo>
                    <a:cubicBezTo>
                      <a:pt x="2500" y="3082"/>
                      <a:pt x="2696" y="3057"/>
                      <a:pt x="2892" y="3004"/>
                    </a:cubicBezTo>
                    <a:cubicBezTo>
                      <a:pt x="3265" y="2921"/>
                      <a:pt x="3597" y="2714"/>
                      <a:pt x="3845" y="2424"/>
                    </a:cubicBezTo>
                    <a:cubicBezTo>
                      <a:pt x="3990" y="2279"/>
                      <a:pt x="3990" y="2362"/>
                      <a:pt x="2872" y="767"/>
                    </a:cubicBezTo>
                    <a:lnTo>
                      <a:pt x="2851" y="705"/>
                    </a:lnTo>
                    <a:lnTo>
                      <a:pt x="2644" y="436"/>
                    </a:lnTo>
                    <a:cubicBezTo>
                      <a:pt x="2582" y="332"/>
                      <a:pt x="2685" y="374"/>
                      <a:pt x="800" y="63"/>
                    </a:cubicBezTo>
                    <a:cubicBezTo>
                      <a:pt x="573" y="25"/>
                      <a:pt x="441" y="0"/>
                      <a:pt x="358" y="0"/>
                    </a:cubicBezTo>
                    <a:close/>
                  </a:path>
                </a:pathLst>
              </a:custGeom>
              <a:solidFill>
                <a:srgbClr val="D9AE27"/>
              </a:solidFill>
              <a:ln w="6725" cap="flat" cmpd="sng">
                <a:solidFill>
                  <a:srgbClr val="D9AE27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126;p31"/>
              <p:cNvSpPr/>
              <p:nvPr/>
            </p:nvSpPr>
            <p:spPr>
              <a:xfrm>
                <a:off x="1281330" y="3880755"/>
                <a:ext cx="148653" cy="11506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309" extrusionOk="0">
                    <a:moveTo>
                      <a:pt x="145" y="1"/>
                    </a:moveTo>
                    <a:cubicBezTo>
                      <a:pt x="21" y="374"/>
                      <a:pt x="0" y="767"/>
                      <a:pt x="145" y="1119"/>
                    </a:cubicBezTo>
                    <a:cubicBezTo>
                      <a:pt x="269" y="1513"/>
                      <a:pt x="497" y="1824"/>
                      <a:pt x="849" y="2051"/>
                    </a:cubicBezTo>
                    <a:cubicBezTo>
                      <a:pt x="1015" y="2155"/>
                      <a:pt x="1202" y="2238"/>
                      <a:pt x="1388" y="2279"/>
                    </a:cubicBezTo>
                    <a:cubicBezTo>
                      <a:pt x="1534" y="2294"/>
                      <a:pt x="1671" y="2309"/>
                      <a:pt x="1811" y="2309"/>
                    </a:cubicBezTo>
                    <a:cubicBezTo>
                      <a:pt x="1869" y="2309"/>
                      <a:pt x="1928" y="2306"/>
                      <a:pt x="1989" y="2300"/>
                    </a:cubicBezTo>
                    <a:cubicBezTo>
                      <a:pt x="2362" y="2259"/>
                      <a:pt x="2714" y="2093"/>
                      <a:pt x="2983" y="1803"/>
                    </a:cubicBezTo>
                    <a:lnTo>
                      <a:pt x="2983" y="1803"/>
                    </a:lnTo>
                    <a:cubicBezTo>
                      <a:pt x="2699" y="1974"/>
                      <a:pt x="2379" y="2075"/>
                      <a:pt x="2057" y="2075"/>
                    </a:cubicBezTo>
                    <a:cubicBezTo>
                      <a:pt x="2028" y="2075"/>
                      <a:pt x="1998" y="2074"/>
                      <a:pt x="1968" y="2072"/>
                    </a:cubicBezTo>
                    <a:cubicBezTo>
                      <a:pt x="1802" y="2072"/>
                      <a:pt x="1616" y="2051"/>
                      <a:pt x="1450" y="2010"/>
                    </a:cubicBezTo>
                    <a:cubicBezTo>
                      <a:pt x="1284" y="1969"/>
                      <a:pt x="1139" y="1906"/>
                      <a:pt x="994" y="1824"/>
                    </a:cubicBezTo>
                    <a:cubicBezTo>
                      <a:pt x="704" y="1616"/>
                      <a:pt x="477" y="1347"/>
                      <a:pt x="332" y="1036"/>
                    </a:cubicBezTo>
                    <a:cubicBezTo>
                      <a:pt x="187" y="705"/>
                      <a:pt x="124" y="353"/>
                      <a:pt x="145" y="1"/>
                    </a:cubicBezTo>
                    <a:close/>
                  </a:path>
                </a:pathLst>
              </a:custGeom>
              <a:solidFill>
                <a:srgbClr val="8F48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127;p31"/>
              <p:cNvSpPr/>
              <p:nvPr/>
            </p:nvSpPr>
            <p:spPr>
              <a:xfrm>
                <a:off x="910725" y="4300346"/>
                <a:ext cx="227140" cy="253053"/>
              </a:xfrm>
              <a:custGeom>
                <a:avLst/>
                <a:gdLst/>
                <a:ahLst/>
                <a:cxnLst/>
                <a:rect l="l" t="t" r="r" b="b"/>
                <a:pathLst>
                  <a:path w="4558" h="5078" extrusionOk="0">
                    <a:moveTo>
                      <a:pt x="3680" y="1"/>
                    </a:moveTo>
                    <a:cubicBezTo>
                      <a:pt x="3521" y="1"/>
                      <a:pt x="3359" y="44"/>
                      <a:pt x="3212" y="136"/>
                    </a:cubicBezTo>
                    <a:cubicBezTo>
                      <a:pt x="2756" y="426"/>
                      <a:pt x="2300" y="1151"/>
                      <a:pt x="1430" y="1772"/>
                    </a:cubicBezTo>
                    <a:cubicBezTo>
                      <a:pt x="1078" y="2000"/>
                      <a:pt x="705" y="2186"/>
                      <a:pt x="312" y="2311"/>
                    </a:cubicBezTo>
                    <a:cubicBezTo>
                      <a:pt x="104" y="2393"/>
                      <a:pt x="1" y="2435"/>
                      <a:pt x="1" y="2601"/>
                    </a:cubicBezTo>
                    <a:cubicBezTo>
                      <a:pt x="1" y="2870"/>
                      <a:pt x="84" y="3139"/>
                      <a:pt x="208" y="3388"/>
                    </a:cubicBezTo>
                    <a:cubicBezTo>
                      <a:pt x="738" y="4563"/>
                      <a:pt x="2036" y="5077"/>
                      <a:pt x="2937" y="5077"/>
                    </a:cubicBezTo>
                    <a:cubicBezTo>
                      <a:pt x="3163" y="5077"/>
                      <a:pt x="3364" y="5045"/>
                      <a:pt x="3522" y="4983"/>
                    </a:cubicBezTo>
                    <a:cubicBezTo>
                      <a:pt x="3750" y="4879"/>
                      <a:pt x="3792" y="4817"/>
                      <a:pt x="3771" y="4568"/>
                    </a:cubicBezTo>
                    <a:cubicBezTo>
                      <a:pt x="3584" y="2787"/>
                      <a:pt x="4351" y="1917"/>
                      <a:pt x="4496" y="1088"/>
                    </a:cubicBezTo>
                    <a:cubicBezTo>
                      <a:pt x="4558" y="881"/>
                      <a:pt x="4516" y="653"/>
                      <a:pt x="4434" y="467"/>
                    </a:cubicBezTo>
                    <a:cubicBezTo>
                      <a:pt x="4283" y="166"/>
                      <a:pt x="3988" y="1"/>
                      <a:pt x="36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128;p31"/>
              <p:cNvSpPr/>
              <p:nvPr/>
            </p:nvSpPr>
            <p:spPr>
              <a:xfrm>
                <a:off x="1044924" y="4388649"/>
                <a:ext cx="37225" cy="13729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275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415" y="373"/>
                      <a:pt x="208" y="829"/>
                      <a:pt x="104" y="1305"/>
                    </a:cubicBezTo>
                    <a:cubicBezTo>
                      <a:pt x="1" y="1781"/>
                      <a:pt x="1" y="2279"/>
                      <a:pt x="84" y="2755"/>
                    </a:cubicBezTo>
                    <a:cubicBezTo>
                      <a:pt x="146" y="2527"/>
                      <a:pt x="208" y="2299"/>
                      <a:pt x="249" y="2051"/>
                    </a:cubicBezTo>
                    <a:cubicBezTo>
                      <a:pt x="291" y="1823"/>
                      <a:pt x="332" y="1595"/>
                      <a:pt x="374" y="1367"/>
                    </a:cubicBezTo>
                    <a:cubicBezTo>
                      <a:pt x="436" y="1139"/>
                      <a:pt x="477" y="911"/>
                      <a:pt x="539" y="684"/>
                    </a:cubicBez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129;p31"/>
              <p:cNvSpPr/>
              <p:nvPr/>
            </p:nvSpPr>
            <p:spPr>
              <a:xfrm>
                <a:off x="945857" y="4374197"/>
                <a:ext cx="111527" cy="85713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720" extrusionOk="0">
                    <a:moveTo>
                      <a:pt x="2237" y="0"/>
                    </a:moveTo>
                    <a:cubicBezTo>
                      <a:pt x="1844" y="290"/>
                      <a:pt x="1512" y="601"/>
                      <a:pt x="1139" y="891"/>
                    </a:cubicBezTo>
                    <a:cubicBezTo>
                      <a:pt x="787" y="1181"/>
                      <a:pt x="394" y="1429"/>
                      <a:pt x="0" y="1719"/>
                    </a:cubicBezTo>
                    <a:cubicBezTo>
                      <a:pt x="477" y="1616"/>
                      <a:pt x="932" y="1409"/>
                      <a:pt x="1305" y="1119"/>
                    </a:cubicBezTo>
                    <a:cubicBezTo>
                      <a:pt x="1699" y="808"/>
                      <a:pt x="2009" y="435"/>
                      <a:pt x="2237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130;p31"/>
              <p:cNvSpPr/>
              <p:nvPr/>
            </p:nvSpPr>
            <p:spPr>
              <a:xfrm>
                <a:off x="1048014" y="4338069"/>
                <a:ext cx="69218" cy="44401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891" extrusionOk="0">
                    <a:moveTo>
                      <a:pt x="1" y="0"/>
                    </a:moveTo>
                    <a:cubicBezTo>
                      <a:pt x="125" y="269"/>
                      <a:pt x="312" y="497"/>
                      <a:pt x="560" y="663"/>
                    </a:cubicBezTo>
                    <a:cubicBezTo>
                      <a:pt x="809" y="808"/>
                      <a:pt x="1099" y="891"/>
                      <a:pt x="1389" y="891"/>
                    </a:cubicBezTo>
                    <a:cubicBezTo>
                      <a:pt x="1182" y="725"/>
                      <a:pt x="954" y="559"/>
                      <a:pt x="726" y="414"/>
                    </a:cubicBezTo>
                    <a:cubicBezTo>
                      <a:pt x="477" y="269"/>
                      <a:pt x="249" y="124"/>
                      <a:pt x="1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 r="11141"/>
          <a:stretch/>
        </p:blipFill>
        <p:spPr>
          <a:xfrm>
            <a:off x="1752600" y="3386299"/>
            <a:ext cx="5029200" cy="6700764"/>
          </a:xfrm>
          <a:prstGeom prst="rect">
            <a:avLst/>
          </a:prstGeom>
        </p:spPr>
      </p:pic>
      <p:sp>
        <p:nvSpPr>
          <p:cNvPr id="97" name="Rounded Rectangle 96"/>
          <p:cNvSpPr/>
          <p:nvPr/>
        </p:nvSpPr>
        <p:spPr>
          <a:xfrm>
            <a:off x="7805969" y="3983523"/>
            <a:ext cx="8781444" cy="1159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</a:t>
            </a:r>
            <a:r>
              <a:rPr lang="vi-VN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Gobi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7805969" y="5469423"/>
            <a:ext cx="8748848" cy="1159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Takla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Makan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7805969" y="6955323"/>
            <a:ext cx="8781444" cy="1159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Tây 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Himalaya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787069" y="8441223"/>
            <a:ext cx="8800344" cy="11614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</a:t>
            </a:r>
            <a:r>
              <a:rPr lang="vi-VN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vi-VN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05969" y="2829081"/>
            <a:ext cx="309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720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pic>
        <p:nvPicPr>
          <p:cNvPr id="2050" name="Picture 2" descr="Khám Phá Sa Mạc Gobi - Mông Cổ - Migola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6100"/>
            <a:ext cx="7162800" cy="573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2531384" y="9258300"/>
            <a:ext cx="392883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Sa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Gobi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Chiêm ngưỡng sa mạc tuyết Taklamakan của Trung Quố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723900"/>
            <a:ext cx="8796297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Box 101"/>
          <p:cNvSpPr txBox="1"/>
          <p:nvPr/>
        </p:nvSpPr>
        <p:spPr>
          <a:xfrm>
            <a:off x="9617848" y="7101058"/>
            <a:ext cx="6934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Sa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tuyết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Takla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Makan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6281539" y="7291333"/>
            <a:ext cx="2348513" cy="30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675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160" y="1890236"/>
            <a:ext cx="63786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tự nhiên: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oogle Shape;1059;p31"/>
          <p:cNvGrpSpPr/>
          <p:nvPr/>
        </p:nvGrpSpPr>
        <p:grpSpPr>
          <a:xfrm rot="-9900040">
            <a:off x="15729798" y="383521"/>
            <a:ext cx="1916040" cy="1976145"/>
            <a:chOff x="834332" y="3108897"/>
            <a:chExt cx="1345100" cy="1444502"/>
          </a:xfrm>
        </p:grpSpPr>
        <p:grpSp>
          <p:nvGrpSpPr>
            <p:cNvPr id="15" name="Google Shape;1060;p31"/>
            <p:cNvGrpSpPr/>
            <p:nvPr/>
          </p:nvGrpSpPr>
          <p:grpSpPr>
            <a:xfrm>
              <a:off x="834332" y="3108898"/>
              <a:ext cx="1345079" cy="1444497"/>
              <a:chOff x="834332" y="3108898"/>
              <a:chExt cx="1345079" cy="1444497"/>
            </a:xfrm>
          </p:grpSpPr>
          <p:sp>
            <p:nvSpPr>
              <p:cNvPr id="61" name="Google Shape;1061;p31"/>
              <p:cNvSpPr/>
              <p:nvPr/>
            </p:nvSpPr>
            <p:spPr>
              <a:xfrm>
                <a:off x="834332" y="3108898"/>
                <a:ext cx="1345079" cy="1043094"/>
              </a:xfrm>
              <a:custGeom>
                <a:avLst/>
                <a:gdLst/>
                <a:ahLst/>
                <a:cxnLst/>
                <a:rect l="l" t="t" r="r" b="b"/>
                <a:pathLst>
                  <a:path w="26992" h="20932" extrusionOk="0">
                    <a:moveTo>
                      <a:pt x="11482" y="0"/>
                    </a:moveTo>
                    <a:cubicBezTo>
                      <a:pt x="11118" y="0"/>
                      <a:pt x="10750" y="13"/>
                      <a:pt x="10379" y="37"/>
                    </a:cubicBezTo>
                    <a:cubicBezTo>
                      <a:pt x="4786" y="410"/>
                      <a:pt x="1099" y="3206"/>
                      <a:pt x="42" y="4429"/>
                    </a:cubicBezTo>
                    <a:cubicBezTo>
                      <a:pt x="1" y="4470"/>
                      <a:pt x="1" y="4553"/>
                      <a:pt x="42" y="4615"/>
                    </a:cubicBezTo>
                    <a:cubicBezTo>
                      <a:pt x="84" y="4656"/>
                      <a:pt x="560" y="5195"/>
                      <a:pt x="1244" y="5899"/>
                    </a:cubicBezTo>
                    <a:cubicBezTo>
                      <a:pt x="2652" y="7391"/>
                      <a:pt x="4869" y="9711"/>
                      <a:pt x="5718" y="10601"/>
                    </a:cubicBezTo>
                    <a:cubicBezTo>
                      <a:pt x="5946" y="10829"/>
                      <a:pt x="6070" y="10974"/>
                      <a:pt x="6070" y="10974"/>
                    </a:cubicBezTo>
                    <a:cubicBezTo>
                      <a:pt x="6158" y="11068"/>
                      <a:pt x="6203" y="11114"/>
                      <a:pt x="6250" y="11114"/>
                    </a:cubicBezTo>
                    <a:cubicBezTo>
                      <a:pt x="6371" y="11114"/>
                      <a:pt x="6510" y="10820"/>
                      <a:pt x="7417" y="10270"/>
                    </a:cubicBezTo>
                    <a:cubicBezTo>
                      <a:pt x="8392" y="9684"/>
                      <a:pt x="9605" y="9369"/>
                      <a:pt x="10865" y="9369"/>
                    </a:cubicBezTo>
                    <a:cubicBezTo>
                      <a:pt x="11611" y="9369"/>
                      <a:pt x="12373" y="9479"/>
                      <a:pt x="13113" y="9711"/>
                    </a:cubicBezTo>
                    <a:cubicBezTo>
                      <a:pt x="13548" y="9856"/>
                      <a:pt x="13983" y="10042"/>
                      <a:pt x="14397" y="10291"/>
                    </a:cubicBezTo>
                    <a:cubicBezTo>
                      <a:pt x="16013" y="11430"/>
                      <a:pt x="17090" y="13191"/>
                      <a:pt x="17380" y="15138"/>
                    </a:cubicBezTo>
                    <a:cubicBezTo>
                      <a:pt x="17504" y="16070"/>
                      <a:pt x="17442" y="17043"/>
                      <a:pt x="17131" y="17934"/>
                    </a:cubicBezTo>
                    <a:cubicBezTo>
                      <a:pt x="17111" y="18079"/>
                      <a:pt x="17194" y="18100"/>
                      <a:pt x="17339" y="18162"/>
                    </a:cubicBezTo>
                    <a:cubicBezTo>
                      <a:pt x="20736" y="19301"/>
                      <a:pt x="22766" y="20005"/>
                      <a:pt x="23967" y="20399"/>
                    </a:cubicBezTo>
                    <a:cubicBezTo>
                      <a:pt x="25256" y="20824"/>
                      <a:pt x="25619" y="20931"/>
                      <a:pt x="25723" y="20931"/>
                    </a:cubicBezTo>
                    <a:cubicBezTo>
                      <a:pt x="25777" y="20931"/>
                      <a:pt x="25762" y="20903"/>
                      <a:pt x="25769" y="20875"/>
                    </a:cubicBezTo>
                    <a:cubicBezTo>
                      <a:pt x="26867" y="18162"/>
                      <a:pt x="26991" y="13978"/>
                      <a:pt x="25562" y="10021"/>
                    </a:cubicBezTo>
                    <a:cubicBezTo>
                      <a:pt x="25396" y="9586"/>
                      <a:pt x="25231" y="9172"/>
                      <a:pt x="25044" y="8758"/>
                    </a:cubicBezTo>
                    <a:cubicBezTo>
                      <a:pt x="22582" y="3383"/>
                      <a:pt x="17556" y="0"/>
                      <a:pt x="114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062;p31"/>
              <p:cNvSpPr/>
              <p:nvPr/>
            </p:nvSpPr>
            <p:spPr>
              <a:xfrm>
                <a:off x="834332" y="3108898"/>
                <a:ext cx="1345079" cy="1043094"/>
              </a:xfrm>
              <a:custGeom>
                <a:avLst/>
                <a:gdLst/>
                <a:ahLst/>
                <a:cxnLst/>
                <a:rect l="l" t="t" r="r" b="b"/>
                <a:pathLst>
                  <a:path w="26992" h="20932" extrusionOk="0">
                    <a:moveTo>
                      <a:pt x="11499" y="0"/>
                    </a:moveTo>
                    <a:cubicBezTo>
                      <a:pt x="11136" y="0"/>
                      <a:pt x="10769" y="13"/>
                      <a:pt x="10399" y="37"/>
                    </a:cubicBezTo>
                    <a:cubicBezTo>
                      <a:pt x="4786" y="410"/>
                      <a:pt x="1120" y="3206"/>
                      <a:pt x="63" y="4429"/>
                    </a:cubicBezTo>
                    <a:cubicBezTo>
                      <a:pt x="1" y="4470"/>
                      <a:pt x="1" y="4553"/>
                      <a:pt x="63" y="4615"/>
                    </a:cubicBezTo>
                    <a:cubicBezTo>
                      <a:pt x="105" y="4656"/>
                      <a:pt x="581" y="5195"/>
                      <a:pt x="1265" y="5899"/>
                    </a:cubicBezTo>
                    <a:cubicBezTo>
                      <a:pt x="4050" y="3689"/>
                      <a:pt x="7645" y="2561"/>
                      <a:pt x="11100" y="2561"/>
                    </a:cubicBezTo>
                    <a:cubicBezTo>
                      <a:pt x="13117" y="2561"/>
                      <a:pt x="15087" y="2945"/>
                      <a:pt x="16821" y="3724"/>
                    </a:cubicBezTo>
                    <a:cubicBezTo>
                      <a:pt x="22496" y="6272"/>
                      <a:pt x="25417" y="13978"/>
                      <a:pt x="24050" y="20047"/>
                    </a:cubicBezTo>
                    <a:cubicBezTo>
                      <a:pt x="24009" y="20192"/>
                      <a:pt x="23988" y="20316"/>
                      <a:pt x="23967" y="20399"/>
                    </a:cubicBezTo>
                    <a:cubicBezTo>
                      <a:pt x="25256" y="20824"/>
                      <a:pt x="25619" y="20931"/>
                      <a:pt x="25729" y="20931"/>
                    </a:cubicBezTo>
                    <a:cubicBezTo>
                      <a:pt x="25786" y="20931"/>
                      <a:pt x="25776" y="20903"/>
                      <a:pt x="25790" y="20875"/>
                    </a:cubicBezTo>
                    <a:cubicBezTo>
                      <a:pt x="26888" y="18162"/>
                      <a:pt x="26991" y="13978"/>
                      <a:pt x="25562" y="10021"/>
                    </a:cubicBezTo>
                    <a:cubicBezTo>
                      <a:pt x="25417" y="9586"/>
                      <a:pt x="25251" y="9172"/>
                      <a:pt x="25044" y="8758"/>
                    </a:cubicBezTo>
                    <a:cubicBezTo>
                      <a:pt x="22601" y="3383"/>
                      <a:pt x="17559" y="0"/>
                      <a:pt x="1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063;p31"/>
              <p:cNvSpPr/>
              <p:nvPr/>
            </p:nvSpPr>
            <p:spPr>
              <a:xfrm>
                <a:off x="1385580" y="3780641"/>
                <a:ext cx="755610" cy="112970"/>
              </a:xfrm>
              <a:custGeom>
                <a:avLst/>
                <a:gdLst/>
                <a:ahLst/>
                <a:cxnLst/>
                <a:rect l="l" t="t" r="r" b="b"/>
                <a:pathLst>
                  <a:path w="15163" h="2267" extrusionOk="0">
                    <a:moveTo>
                      <a:pt x="15163" y="1"/>
                    </a:moveTo>
                    <a:lnTo>
                      <a:pt x="15163" y="1"/>
                    </a:lnTo>
                    <a:cubicBezTo>
                      <a:pt x="14542" y="83"/>
                      <a:pt x="13899" y="145"/>
                      <a:pt x="13257" y="228"/>
                    </a:cubicBezTo>
                    <a:lnTo>
                      <a:pt x="11372" y="498"/>
                    </a:lnTo>
                    <a:cubicBezTo>
                      <a:pt x="10088" y="643"/>
                      <a:pt x="8824" y="808"/>
                      <a:pt x="7561" y="1015"/>
                    </a:cubicBezTo>
                    <a:cubicBezTo>
                      <a:pt x="6297" y="1202"/>
                      <a:pt x="5034" y="1388"/>
                      <a:pt x="3770" y="1595"/>
                    </a:cubicBezTo>
                    <a:lnTo>
                      <a:pt x="1885" y="1927"/>
                    </a:lnTo>
                    <a:lnTo>
                      <a:pt x="932" y="2093"/>
                    </a:lnTo>
                    <a:lnTo>
                      <a:pt x="477" y="2175"/>
                    </a:lnTo>
                    <a:lnTo>
                      <a:pt x="228" y="2217"/>
                    </a:lnTo>
                    <a:lnTo>
                      <a:pt x="125" y="2258"/>
                    </a:lnTo>
                    <a:lnTo>
                      <a:pt x="228" y="2238"/>
                    </a:lnTo>
                    <a:lnTo>
                      <a:pt x="477" y="2217"/>
                    </a:lnTo>
                    <a:lnTo>
                      <a:pt x="953" y="2155"/>
                    </a:lnTo>
                    <a:lnTo>
                      <a:pt x="1906" y="2051"/>
                    </a:lnTo>
                    <a:lnTo>
                      <a:pt x="3812" y="1823"/>
                    </a:lnTo>
                    <a:cubicBezTo>
                      <a:pt x="5075" y="1658"/>
                      <a:pt x="6339" y="1492"/>
                      <a:pt x="7602" y="1305"/>
                    </a:cubicBezTo>
                    <a:cubicBezTo>
                      <a:pt x="8866" y="1098"/>
                      <a:pt x="10129" y="912"/>
                      <a:pt x="11393" y="705"/>
                    </a:cubicBezTo>
                    <a:cubicBezTo>
                      <a:pt x="12657" y="477"/>
                      <a:pt x="13920" y="290"/>
                      <a:pt x="15163" y="1"/>
                    </a:cubicBezTo>
                    <a:close/>
                    <a:moveTo>
                      <a:pt x="0" y="2238"/>
                    </a:moveTo>
                    <a:cubicBezTo>
                      <a:pt x="30" y="2252"/>
                      <a:pt x="59" y="2267"/>
                      <a:pt x="88" y="2267"/>
                    </a:cubicBezTo>
                    <a:cubicBezTo>
                      <a:pt x="100" y="2267"/>
                      <a:pt x="112" y="2264"/>
                      <a:pt x="125" y="2258"/>
                    </a:cubicBezTo>
                    <a:cubicBezTo>
                      <a:pt x="83" y="2258"/>
                      <a:pt x="42" y="2258"/>
                      <a:pt x="0" y="2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064;p31"/>
              <p:cNvSpPr/>
              <p:nvPr/>
            </p:nvSpPr>
            <p:spPr>
              <a:xfrm>
                <a:off x="1161582" y="3158232"/>
                <a:ext cx="215775" cy="728800"/>
              </a:xfrm>
              <a:custGeom>
                <a:avLst/>
                <a:gdLst/>
                <a:ahLst/>
                <a:cxnLst/>
                <a:rect l="l" t="t" r="r" b="b"/>
                <a:pathLst>
                  <a:path w="4330" h="14625" extrusionOk="0">
                    <a:moveTo>
                      <a:pt x="0" y="0"/>
                    </a:moveTo>
                    <a:cubicBezTo>
                      <a:pt x="145" y="621"/>
                      <a:pt x="311" y="1243"/>
                      <a:pt x="477" y="1844"/>
                    </a:cubicBezTo>
                    <a:lnTo>
                      <a:pt x="995" y="3687"/>
                    </a:lnTo>
                    <a:cubicBezTo>
                      <a:pt x="1326" y="4909"/>
                      <a:pt x="1657" y="6131"/>
                      <a:pt x="2030" y="7353"/>
                    </a:cubicBezTo>
                    <a:cubicBezTo>
                      <a:pt x="2403" y="8555"/>
                      <a:pt x="2776" y="9777"/>
                      <a:pt x="3149" y="10978"/>
                    </a:cubicBezTo>
                    <a:lnTo>
                      <a:pt x="3729" y="12801"/>
                    </a:lnTo>
                    <a:cubicBezTo>
                      <a:pt x="3936" y="13402"/>
                      <a:pt x="4122" y="14003"/>
                      <a:pt x="4330" y="14624"/>
                    </a:cubicBezTo>
                    <a:cubicBezTo>
                      <a:pt x="4185" y="14003"/>
                      <a:pt x="4019" y="13381"/>
                      <a:pt x="3853" y="12780"/>
                    </a:cubicBezTo>
                    <a:lnTo>
                      <a:pt x="3335" y="10937"/>
                    </a:lnTo>
                    <a:cubicBezTo>
                      <a:pt x="3004" y="9715"/>
                      <a:pt x="2672" y="8493"/>
                      <a:pt x="2300" y="7271"/>
                    </a:cubicBezTo>
                    <a:cubicBezTo>
                      <a:pt x="1927" y="6069"/>
                      <a:pt x="1575" y="4847"/>
                      <a:pt x="1181" y="3625"/>
                    </a:cubicBezTo>
                    <a:lnTo>
                      <a:pt x="601" y="1823"/>
                    </a:lnTo>
                    <a:cubicBezTo>
                      <a:pt x="394" y="1201"/>
                      <a:pt x="207" y="60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065;p31"/>
              <p:cNvSpPr/>
              <p:nvPr/>
            </p:nvSpPr>
            <p:spPr>
              <a:xfrm>
                <a:off x="1389716" y="3583503"/>
                <a:ext cx="702987" cy="306619"/>
              </a:xfrm>
              <a:custGeom>
                <a:avLst/>
                <a:gdLst/>
                <a:ahLst/>
                <a:cxnLst/>
                <a:rect l="l" t="t" r="r" b="b"/>
                <a:pathLst>
                  <a:path w="14107" h="6153" extrusionOk="0">
                    <a:moveTo>
                      <a:pt x="14106" y="0"/>
                    </a:moveTo>
                    <a:lnTo>
                      <a:pt x="12325" y="704"/>
                    </a:lnTo>
                    <a:lnTo>
                      <a:pt x="10544" y="1429"/>
                    </a:lnTo>
                    <a:cubicBezTo>
                      <a:pt x="9363" y="1927"/>
                      <a:pt x="8182" y="2403"/>
                      <a:pt x="7001" y="2942"/>
                    </a:cubicBezTo>
                    <a:cubicBezTo>
                      <a:pt x="5842" y="3480"/>
                      <a:pt x="4661" y="3977"/>
                      <a:pt x="3480" y="4516"/>
                    </a:cubicBezTo>
                    <a:cubicBezTo>
                      <a:pt x="2320" y="5034"/>
                      <a:pt x="1160" y="5572"/>
                      <a:pt x="0" y="6152"/>
                    </a:cubicBezTo>
                    <a:lnTo>
                      <a:pt x="1802" y="5448"/>
                    </a:lnTo>
                    <a:lnTo>
                      <a:pt x="3584" y="4702"/>
                    </a:lnTo>
                    <a:cubicBezTo>
                      <a:pt x="4764" y="4205"/>
                      <a:pt x="5945" y="3729"/>
                      <a:pt x="7126" y="3211"/>
                    </a:cubicBezTo>
                    <a:cubicBezTo>
                      <a:pt x="8286" y="2693"/>
                      <a:pt x="9466" y="2175"/>
                      <a:pt x="10626" y="1657"/>
                    </a:cubicBezTo>
                    <a:cubicBezTo>
                      <a:pt x="11807" y="1119"/>
                      <a:pt x="12967" y="580"/>
                      <a:pt x="141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066;p31"/>
              <p:cNvSpPr/>
              <p:nvPr/>
            </p:nvSpPr>
            <p:spPr>
              <a:xfrm>
                <a:off x="1358720" y="3118964"/>
                <a:ext cx="21727" cy="763932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5330" extrusionOk="0">
                    <a:moveTo>
                      <a:pt x="42" y="1"/>
                    </a:moveTo>
                    <a:cubicBezTo>
                      <a:pt x="1" y="1285"/>
                      <a:pt x="1" y="2569"/>
                      <a:pt x="21" y="3833"/>
                    </a:cubicBezTo>
                    <a:cubicBezTo>
                      <a:pt x="21" y="5117"/>
                      <a:pt x="42" y="6381"/>
                      <a:pt x="84" y="7665"/>
                    </a:cubicBezTo>
                    <a:cubicBezTo>
                      <a:pt x="125" y="8949"/>
                      <a:pt x="146" y="10213"/>
                      <a:pt x="208" y="11497"/>
                    </a:cubicBezTo>
                    <a:lnTo>
                      <a:pt x="291" y="13403"/>
                    </a:lnTo>
                    <a:lnTo>
                      <a:pt x="394" y="15329"/>
                    </a:lnTo>
                    <a:cubicBezTo>
                      <a:pt x="436" y="14045"/>
                      <a:pt x="436" y="12761"/>
                      <a:pt x="415" y="11497"/>
                    </a:cubicBezTo>
                    <a:cubicBezTo>
                      <a:pt x="415" y="10213"/>
                      <a:pt x="394" y="8929"/>
                      <a:pt x="353" y="7665"/>
                    </a:cubicBezTo>
                    <a:cubicBezTo>
                      <a:pt x="311" y="6381"/>
                      <a:pt x="291" y="5097"/>
                      <a:pt x="229" y="3833"/>
                    </a:cubicBezTo>
                    <a:lnTo>
                      <a:pt x="146" y="1927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067;p31"/>
              <p:cNvSpPr/>
              <p:nvPr/>
            </p:nvSpPr>
            <p:spPr>
              <a:xfrm>
                <a:off x="1386626" y="3122103"/>
                <a:ext cx="152786" cy="761789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5287" extrusionOk="0">
                    <a:moveTo>
                      <a:pt x="3066" y="0"/>
                    </a:moveTo>
                    <a:lnTo>
                      <a:pt x="3066" y="0"/>
                    </a:lnTo>
                    <a:cubicBezTo>
                      <a:pt x="2755" y="1284"/>
                      <a:pt x="2465" y="2527"/>
                      <a:pt x="2175" y="3811"/>
                    </a:cubicBezTo>
                    <a:cubicBezTo>
                      <a:pt x="1885" y="5075"/>
                      <a:pt x="1616" y="6338"/>
                      <a:pt x="1367" y="7623"/>
                    </a:cubicBezTo>
                    <a:cubicBezTo>
                      <a:pt x="1119" y="8886"/>
                      <a:pt x="849" y="10171"/>
                      <a:pt x="621" y="11434"/>
                    </a:cubicBezTo>
                    <a:cubicBezTo>
                      <a:pt x="394" y="12718"/>
                      <a:pt x="145" y="14003"/>
                      <a:pt x="0" y="15287"/>
                    </a:cubicBezTo>
                    <a:cubicBezTo>
                      <a:pt x="124" y="14665"/>
                      <a:pt x="269" y="14023"/>
                      <a:pt x="414" y="13381"/>
                    </a:cubicBezTo>
                    <a:lnTo>
                      <a:pt x="829" y="11476"/>
                    </a:lnTo>
                    <a:lnTo>
                      <a:pt x="1636" y="7664"/>
                    </a:lnTo>
                    <a:cubicBezTo>
                      <a:pt x="1885" y="6401"/>
                      <a:pt x="2154" y="5116"/>
                      <a:pt x="2382" y="3853"/>
                    </a:cubicBezTo>
                    <a:lnTo>
                      <a:pt x="2734" y="1926"/>
                    </a:lnTo>
                    <a:lnTo>
                      <a:pt x="306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068;p31"/>
              <p:cNvSpPr/>
              <p:nvPr/>
            </p:nvSpPr>
            <p:spPr>
              <a:xfrm>
                <a:off x="1382490" y="3424537"/>
                <a:ext cx="629683" cy="465585"/>
              </a:xfrm>
              <a:custGeom>
                <a:avLst/>
                <a:gdLst/>
                <a:ahLst/>
                <a:cxnLst/>
                <a:rect l="l" t="t" r="r" b="b"/>
                <a:pathLst>
                  <a:path w="12636" h="9343" extrusionOk="0">
                    <a:moveTo>
                      <a:pt x="12636" y="0"/>
                    </a:moveTo>
                    <a:lnTo>
                      <a:pt x="10999" y="1119"/>
                    </a:lnTo>
                    <a:lnTo>
                      <a:pt x="9404" y="2258"/>
                    </a:lnTo>
                    <a:cubicBezTo>
                      <a:pt x="8327" y="3004"/>
                      <a:pt x="7271" y="3770"/>
                      <a:pt x="6214" y="4557"/>
                    </a:cubicBezTo>
                    <a:cubicBezTo>
                      <a:pt x="5179" y="5344"/>
                      <a:pt x="4122" y="6132"/>
                      <a:pt x="3087" y="6919"/>
                    </a:cubicBezTo>
                    <a:lnTo>
                      <a:pt x="1533" y="8120"/>
                    </a:lnTo>
                    <a:lnTo>
                      <a:pt x="746" y="8721"/>
                    </a:lnTo>
                    <a:lnTo>
                      <a:pt x="352" y="9011"/>
                    </a:lnTo>
                    <a:lnTo>
                      <a:pt x="166" y="9176"/>
                    </a:lnTo>
                    <a:lnTo>
                      <a:pt x="62" y="9239"/>
                    </a:lnTo>
                    <a:cubicBezTo>
                      <a:pt x="21" y="9259"/>
                      <a:pt x="21" y="9301"/>
                      <a:pt x="0" y="9342"/>
                    </a:cubicBezTo>
                    <a:cubicBezTo>
                      <a:pt x="21" y="9321"/>
                      <a:pt x="42" y="9259"/>
                      <a:pt x="83" y="9239"/>
                    </a:cubicBezTo>
                    <a:lnTo>
                      <a:pt x="187" y="9176"/>
                    </a:lnTo>
                    <a:cubicBezTo>
                      <a:pt x="249" y="9135"/>
                      <a:pt x="311" y="9094"/>
                      <a:pt x="394" y="9052"/>
                    </a:cubicBezTo>
                    <a:lnTo>
                      <a:pt x="787" y="8783"/>
                    </a:lnTo>
                    <a:lnTo>
                      <a:pt x="1616" y="8224"/>
                    </a:lnTo>
                    <a:lnTo>
                      <a:pt x="3211" y="7084"/>
                    </a:lnTo>
                    <a:cubicBezTo>
                      <a:pt x="4288" y="6339"/>
                      <a:pt x="5365" y="5572"/>
                      <a:pt x="6401" y="4785"/>
                    </a:cubicBezTo>
                    <a:cubicBezTo>
                      <a:pt x="7457" y="3998"/>
                      <a:pt x="8493" y="3232"/>
                      <a:pt x="9549" y="2424"/>
                    </a:cubicBezTo>
                    <a:cubicBezTo>
                      <a:pt x="10585" y="1616"/>
                      <a:pt x="11621" y="829"/>
                      <a:pt x="126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069;p31"/>
              <p:cNvSpPr/>
              <p:nvPr/>
            </p:nvSpPr>
            <p:spPr>
              <a:xfrm>
                <a:off x="1382490" y="3294474"/>
                <a:ext cx="505850" cy="595648"/>
              </a:xfrm>
              <a:custGeom>
                <a:avLst/>
                <a:gdLst/>
                <a:ahLst/>
                <a:cxnLst/>
                <a:rect l="l" t="t" r="r" b="b"/>
                <a:pathLst>
                  <a:path w="10151" h="11953" extrusionOk="0">
                    <a:moveTo>
                      <a:pt x="10150" y="0"/>
                    </a:moveTo>
                    <a:lnTo>
                      <a:pt x="10150" y="0"/>
                    </a:lnTo>
                    <a:cubicBezTo>
                      <a:pt x="9694" y="477"/>
                      <a:pt x="9259" y="974"/>
                      <a:pt x="8824" y="1450"/>
                    </a:cubicBezTo>
                    <a:lnTo>
                      <a:pt x="7540" y="2921"/>
                    </a:lnTo>
                    <a:cubicBezTo>
                      <a:pt x="6670" y="3894"/>
                      <a:pt x="5800" y="4889"/>
                      <a:pt x="4972" y="5883"/>
                    </a:cubicBezTo>
                    <a:cubicBezTo>
                      <a:pt x="4122" y="6877"/>
                      <a:pt x="3294" y="7872"/>
                      <a:pt x="2444" y="8887"/>
                    </a:cubicBezTo>
                    <a:lnTo>
                      <a:pt x="1222" y="10399"/>
                    </a:lnTo>
                    <a:cubicBezTo>
                      <a:pt x="808" y="10916"/>
                      <a:pt x="394" y="11434"/>
                      <a:pt x="0" y="11952"/>
                    </a:cubicBezTo>
                    <a:cubicBezTo>
                      <a:pt x="456" y="11476"/>
                      <a:pt x="870" y="10979"/>
                      <a:pt x="1326" y="10502"/>
                    </a:cubicBezTo>
                    <a:lnTo>
                      <a:pt x="2610" y="9032"/>
                    </a:lnTo>
                    <a:cubicBezTo>
                      <a:pt x="3480" y="8058"/>
                      <a:pt x="4329" y="7064"/>
                      <a:pt x="5179" y="6069"/>
                    </a:cubicBezTo>
                    <a:cubicBezTo>
                      <a:pt x="6007" y="5054"/>
                      <a:pt x="6856" y="4060"/>
                      <a:pt x="7685" y="3066"/>
                    </a:cubicBezTo>
                    <a:lnTo>
                      <a:pt x="8928" y="1533"/>
                    </a:lnTo>
                    <a:cubicBezTo>
                      <a:pt x="9342" y="1036"/>
                      <a:pt x="9756" y="518"/>
                      <a:pt x="10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070;p31"/>
              <p:cNvSpPr/>
              <p:nvPr/>
            </p:nvSpPr>
            <p:spPr>
              <a:xfrm>
                <a:off x="1394849" y="3180906"/>
                <a:ext cx="314892" cy="684449"/>
              </a:xfrm>
              <a:custGeom>
                <a:avLst/>
                <a:gdLst/>
                <a:ahLst/>
                <a:cxnLst/>
                <a:rect l="l" t="t" r="r" b="b"/>
                <a:pathLst>
                  <a:path w="6319" h="13735" extrusionOk="0">
                    <a:moveTo>
                      <a:pt x="6318" y="1"/>
                    </a:moveTo>
                    <a:lnTo>
                      <a:pt x="6318" y="1"/>
                    </a:lnTo>
                    <a:cubicBezTo>
                      <a:pt x="6028" y="560"/>
                      <a:pt x="5739" y="1119"/>
                      <a:pt x="5469" y="1679"/>
                    </a:cubicBezTo>
                    <a:lnTo>
                      <a:pt x="4641" y="3377"/>
                    </a:lnTo>
                    <a:cubicBezTo>
                      <a:pt x="4081" y="4516"/>
                      <a:pt x="3543" y="5656"/>
                      <a:pt x="3025" y="6816"/>
                    </a:cubicBezTo>
                    <a:cubicBezTo>
                      <a:pt x="2507" y="7955"/>
                      <a:pt x="1989" y="9115"/>
                      <a:pt x="1471" y="10254"/>
                    </a:cubicBezTo>
                    <a:lnTo>
                      <a:pt x="726" y="11994"/>
                    </a:lnTo>
                    <a:cubicBezTo>
                      <a:pt x="477" y="12574"/>
                      <a:pt x="229" y="13154"/>
                      <a:pt x="1" y="13734"/>
                    </a:cubicBezTo>
                    <a:cubicBezTo>
                      <a:pt x="291" y="13175"/>
                      <a:pt x="560" y="12615"/>
                      <a:pt x="850" y="12056"/>
                    </a:cubicBezTo>
                    <a:lnTo>
                      <a:pt x="1679" y="10358"/>
                    </a:lnTo>
                    <a:cubicBezTo>
                      <a:pt x="2217" y="9218"/>
                      <a:pt x="2756" y="8079"/>
                      <a:pt x="3274" y="6919"/>
                    </a:cubicBezTo>
                    <a:cubicBezTo>
                      <a:pt x="3791" y="5780"/>
                      <a:pt x="4330" y="4620"/>
                      <a:pt x="4827" y="3481"/>
                    </a:cubicBezTo>
                    <a:lnTo>
                      <a:pt x="5594" y="1741"/>
                    </a:lnTo>
                    <a:cubicBezTo>
                      <a:pt x="5821" y="1161"/>
                      <a:pt x="6070" y="581"/>
                      <a:pt x="6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071;p31"/>
              <p:cNvSpPr/>
              <p:nvPr/>
            </p:nvSpPr>
            <p:spPr>
              <a:xfrm>
                <a:off x="985075" y="3228396"/>
                <a:ext cx="388145" cy="655497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131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01" y="1140"/>
                      <a:pt x="1222" y="2238"/>
                      <a:pt x="1865" y="3335"/>
                    </a:cubicBezTo>
                    <a:cubicBezTo>
                      <a:pt x="2486" y="4454"/>
                      <a:pt x="3107" y="5552"/>
                      <a:pt x="3770" y="6650"/>
                    </a:cubicBezTo>
                    <a:cubicBezTo>
                      <a:pt x="4433" y="7727"/>
                      <a:pt x="5075" y="8825"/>
                      <a:pt x="5759" y="9923"/>
                    </a:cubicBezTo>
                    <a:lnTo>
                      <a:pt x="6753" y="11538"/>
                    </a:lnTo>
                    <a:lnTo>
                      <a:pt x="7789" y="13154"/>
                    </a:lnTo>
                    <a:cubicBezTo>
                      <a:pt x="7209" y="12015"/>
                      <a:pt x="6567" y="10917"/>
                      <a:pt x="5945" y="9798"/>
                    </a:cubicBezTo>
                    <a:cubicBezTo>
                      <a:pt x="5324" y="8700"/>
                      <a:pt x="4682" y="7582"/>
                      <a:pt x="4019" y="6505"/>
                    </a:cubicBezTo>
                    <a:cubicBezTo>
                      <a:pt x="3356" y="5407"/>
                      <a:pt x="2714" y="4309"/>
                      <a:pt x="2051" y="3232"/>
                    </a:cubicBezTo>
                    <a:lnTo>
                      <a:pt x="1036" y="161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072;p31"/>
              <p:cNvSpPr/>
              <p:nvPr/>
            </p:nvSpPr>
            <p:spPr>
              <a:xfrm>
                <a:off x="1392806" y="3896253"/>
                <a:ext cx="755610" cy="76443"/>
              </a:xfrm>
              <a:custGeom>
                <a:avLst/>
                <a:gdLst/>
                <a:ahLst/>
                <a:cxnLst/>
                <a:rect l="l" t="t" r="r" b="b"/>
                <a:pathLst>
                  <a:path w="15163" h="1534" extrusionOk="0">
                    <a:moveTo>
                      <a:pt x="0" y="0"/>
                    </a:moveTo>
                    <a:cubicBezTo>
                      <a:pt x="642" y="104"/>
                      <a:pt x="1264" y="187"/>
                      <a:pt x="1885" y="270"/>
                    </a:cubicBezTo>
                    <a:lnTo>
                      <a:pt x="3791" y="498"/>
                    </a:lnTo>
                    <a:cubicBezTo>
                      <a:pt x="5034" y="643"/>
                      <a:pt x="6297" y="788"/>
                      <a:pt x="7561" y="912"/>
                    </a:cubicBezTo>
                    <a:cubicBezTo>
                      <a:pt x="8824" y="1015"/>
                      <a:pt x="10088" y="1140"/>
                      <a:pt x="11352" y="1243"/>
                    </a:cubicBezTo>
                    <a:lnTo>
                      <a:pt x="13257" y="1409"/>
                    </a:lnTo>
                    <a:cubicBezTo>
                      <a:pt x="13899" y="1450"/>
                      <a:pt x="14521" y="1492"/>
                      <a:pt x="15163" y="1533"/>
                    </a:cubicBezTo>
                    <a:cubicBezTo>
                      <a:pt x="14542" y="1430"/>
                      <a:pt x="13899" y="1347"/>
                      <a:pt x="13278" y="1264"/>
                    </a:cubicBezTo>
                    <a:lnTo>
                      <a:pt x="11372" y="1036"/>
                    </a:lnTo>
                    <a:cubicBezTo>
                      <a:pt x="10109" y="891"/>
                      <a:pt x="8866" y="746"/>
                      <a:pt x="7602" y="622"/>
                    </a:cubicBezTo>
                    <a:cubicBezTo>
                      <a:pt x="6318" y="518"/>
                      <a:pt x="5055" y="373"/>
                      <a:pt x="3791" y="270"/>
                    </a:cubicBezTo>
                    <a:lnTo>
                      <a:pt x="1906" y="125"/>
                    </a:lnTo>
                    <a:cubicBezTo>
                      <a:pt x="1264" y="83"/>
                      <a:pt x="642" y="4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073;p31"/>
              <p:cNvSpPr/>
              <p:nvPr/>
            </p:nvSpPr>
            <p:spPr>
              <a:xfrm>
                <a:off x="1069691" y="3914840"/>
                <a:ext cx="296304" cy="466582"/>
              </a:xfrm>
              <a:custGeom>
                <a:avLst/>
                <a:gdLst/>
                <a:ahLst/>
                <a:cxnLst/>
                <a:rect l="l" t="t" r="r" b="b"/>
                <a:pathLst>
                  <a:path w="5946" h="9363" extrusionOk="0">
                    <a:moveTo>
                      <a:pt x="5946" y="0"/>
                    </a:moveTo>
                    <a:cubicBezTo>
                      <a:pt x="5697" y="415"/>
                      <a:pt x="5407" y="767"/>
                      <a:pt x="5138" y="1160"/>
                    </a:cubicBezTo>
                    <a:lnTo>
                      <a:pt x="4351" y="2300"/>
                    </a:lnTo>
                    <a:cubicBezTo>
                      <a:pt x="3833" y="3045"/>
                      <a:pt x="3336" y="3832"/>
                      <a:pt x="2839" y="4599"/>
                    </a:cubicBezTo>
                    <a:cubicBezTo>
                      <a:pt x="2341" y="5386"/>
                      <a:pt x="1844" y="6173"/>
                      <a:pt x="1368" y="6960"/>
                    </a:cubicBezTo>
                    <a:lnTo>
                      <a:pt x="664" y="8162"/>
                    </a:lnTo>
                    <a:cubicBezTo>
                      <a:pt x="436" y="8555"/>
                      <a:pt x="208" y="8949"/>
                      <a:pt x="1" y="9363"/>
                    </a:cubicBezTo>
                    <a:cubicBezTo>
                      <a:pt x="270" y="8990"/>
                      <a:pt x="519" y="8617"/>
                      <a:pt x="788" y="8224"/>
                    </a:cubicBezTo>
                    <a:lnTo>
                      <a:pt x="1554" y="7084"/>
                    </a:lnTo>
                    <a:cubicBezTo>
                      <a:pt x="2072" y="6297"/>
                      <a:pt x="2569" y="5531"/>
                      <a:pt x="3066" y="4744"/>
                    </a:cubicBezTo>
                    <a:cubicBezTo>
                      <a:pt x="3564" y="3977"/>
                      <a:pt x="4061" y="3190"/>
                      <a:pt x="4537" y="2403"/>
                    </a:cubicBezTo>
                    <a:cubicBezTo>
                      <a:pt x="5014" y="1616"/>
                      <a:pt x="5531" y="829"/>
                      <a:pt x="5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074;p31"/>
              <p:cNvSpPr/>
              <p:nvPr/>
            </p:nvSpPr>
            <p:spPr>
              <a:xfrm>
                <a:off x="1132679" y="4157774"/>
                <a:ext cx="49583" cy="48587"/>
              </a:xfrm>
              <a:custGeom>
                <a:avLst/>
                <a:gdLst/>
                <a:ahLst/>
                <a:cxnLst/>
                <a:rect l="l" t="t" r="r" b="b"/>
                <a:pathLst>
                  <a:path w="995" h="975" extrusionOk="0">
                    <a:moveTo>
                      <a:pt x="589" y="0"/>
                    </a:moveTo>
                    <a:cubicBezTo>
                      <a:pt x="522" y="0"/>
                      <a:pt x="455" y="10"/>
                      <a:pt x="394" y="35"/>
                    </a:cubicBezTo>
                    <a:cubicBezTo>
                      <a:pt x="290" y="76"/>
                      <a:pt x="187" y="138"/>
                      <a:pt x="125" y="221"/>
                    </a:cubicBezTo>
                    <a:cubicBezTo>
                      <a:pt x="42" y="325"/>
                      <a:pt x="0" y="449"/>
                      <a:pt x="21" y="594"/>
                    </a:cubicBezTo>
                    <a:cubicBezTo>
                      <a:pt x="42" y="718"/>
                      <a:pt x="104" y="822"/>
                      <a:pt x="228" y="904"/>
                    </a:cubicBezTo>
                    <a:cubicBezTo>
                      <a:pt x="306" y="951"/>
                      <a:pt x="395" y="974"/>
                      <a:pt x="487" y="974"/>
                    </a:cubicBezTo>
                    <a:cubicBezTo>
                      <a:pt x="518" y="974"/>
                      <a:pt x="549" y="972"/>
                      <a:pt x="580" y="967"/>
                    </a:cubicBezTo>
                    <a:cubicBezTo>
                      <a:pt x="787" y="925"/>
                      <a:pt x="953" y="759"/>
                      <a:pt x="995" y="532"/>
                    </a:cubicBezTo>
                    <a:lnTo>
                      <a:pt x="995" y="532"/>
                    </a:lnTo>
                    <a:cubicBezTo>
                      <a:pt x="891" y="677"/>
                      <a:pt x="725" y="739"/>
                      <a:pt x="560" y="759"/>
                    </a:cubicBezTo>
                    <a:cubicBezTo>
                      <a:pt x="435" y="739"/>
                      <a:pt x="332" y="656"/>
                      <a:pt x="290" y="552"/>
                    </a:cubicBezTo>
                    <a:cubicBezTo>
                      <a:pt x="270" y="449"/>
                      <a:pt x="373" y="325"/>
                      <a:pt x="497" y="221"/>
                    </a:cubicBezTo>
                    <a:cubicBezTo>
                      <a:pt x="574" y="166"/>
                      <a:pt x="662" y="140"/>
                      <a:pt x="750" y="140"/>
                    </a:cubicBezTo>
                    <a:cubicBezTo>
                      <a:pt x="828" y="140"/>
                      <a:pt x="905" y="161"/>
                      <a:pt x="974" y="200"/>
                    </a:cubicBezTo>
                    <a:cubicBezTo>
                      <a:pt x="932" y="97"/>
                      <a:pt x="829" y="14"/>
                      <a:pt x="725" y="14"/>
                    </a:cubicBezTo>
                    <a:cubicBezTo>
                      <a:pt x="682" y="5"/>
                      <a:pt x="636" y="0"/>
                      <a:pt x="5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75;p31"/>
              <p:cNvSpPr/>
              <p:nvPr/>
            </p:nvSpPr>
            <p:spPr>
              <a:xfrm>
                <a:off x="1182213" y="4189418"/>
                <a:ext cx="54766" cy="5396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083" extrusionOk="0">
                    <a:moveTo>
                      <a:pt x="684" y="0"/>
                    </a:moveTo>
                    <a:lnTo>
                      <a:pt x="684" y="0"/>
                    </a:lnTo>
                    <a:cubicBezTo>
                      <a:pt x="808" y="145"/>
                      <a:pt x="850" y="311"/>
                      <a:pt x="829" y="497"/>
                    </a:cubicBezTo>
                    <a:cubicBezTo>
                      <a:pt x="829" y="622"/>
                      <a:pt x="746" y="746"/>
                      <a:pt x="622" y="787"/>
                    </a:cubicBezTo>
                    <a:cubicBezTo>
                      <a:pt x="606" y="790"/>
                      <a:pt x="590" y="791"/>
                      <a:pt x="575" y="791"/>
                    </a:cubicBezTo>
                    <a:cubicBezTo>
                      <a:pt x="467" y="791"/>
                      <a:pt x="366" y="730"/>
                      <a:pt x="311" y="622"/>
                    </a:cubicBezTo>
                    <a:cubicBezTo>
                      <a:pt x="249" y="456"/>
                      <a:pt x="270" y="269"/>
                      <a:pt x="353" y="124"/>
                    </a:cubicBezTo>
                    <a:lnTo>
                      <a:pt x="353" y="124"/>
                    </a:lnTo>
                    <a:cubicBezTo>
                      <a:pt x="21" y="311"/>
                      <a:pt x="1" y="767"/>
                      <a:pt x="311" y="994"/>
                    </a:cubicBezTo>
                    <a:cubicBezTo>
                      <a:pt x="397" y="1046"/>
                      <a:pt x="510" y="1083"/>
                      <a:pt x="617" y="1083"/>
                    </a:cubicBezTo>
                    <a:cubicBezTo>
                      <a:pt x="640" y="1083"/>
                      <a:pt x="662" y="1081"/>
                      <a:pt x="684" y="1077"/>
                    </a:cubicBezTo>
                    <a:cubicBezTo>
                      <a:pt x="933" y="994"/>
                      <a:pt x="1098" y="746"/>
                      <a:pt x="1057" y="477"/>
                    </a:cubicBezTo>
                    <a:cubicBezTo>
                      <a:pt x="1036" y="269"/>
                      <a:pt x="891" y="83"/>
                      <a:pt x="6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076;p31"/>
              <p:cNvSpPr/>
              <p:nvPr/>
            </p:nvSpPr>
            <p:spPr>
              <a:xfrm>
                <a:off x="1086235" y="4024771"/>
                <a:ext cx="108436" cy="111126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230" extrusionOk="0">
                    <a:moveTo>
                      <a:pt x="1135" y="1"/>
                    </a:moveTo>
                    <a:cubicBezTo>
                      <a:pt x="732" y="1"/>
                      <a:pt x="348" y="220"/>
                      <a:pt x="145" y="570"/>
                    </a:cubicBezTo>
                    <a:lnTo>
                      <a:pt x="83" y="736"/>
                    </a:lnTo>
                    <a:lnTo>
                      <a:pt x="42" y="901"/>
                    </a:lnTo>
                    <a:cubicBezTo>
                      <a:pt x="0" y="1005"/>
                      <a:pt x="0" y="1109"/>
                      <a:pt x="21" y="1233"/>
                    </a:cubicBezTo>
                    <a:cubicBezTo>
                      <a:pt x="42" y="1440"/>
                      <a:pt x="125" y="1647"/>
                      <a:pt x="270" y="1834"/>
                    </a:cubicBezTo>
                    <a:cubicBezTo>
                      <a:pt x="505" y="2086"/>
                      <a:pt x="837" y="2229"/>
                      <a:pt x="1176" y="2229"/>
                    </a:cubicBezTo>
                    <a:cubicBezTo>
                      <a:pt x="1253" y="2229"/>
                      <a:pt x="1331" y="2222"/>
                      <a:pt x="1409" y="2206"/>
                    </a:cubicBezTo>
                    <a:cubicBezTo>
                      <a:pt x="1036" y="2186"/>
                      <a:pt x="684" y="1999"/>
                      <a:pt x="456" y="1689"/>
                    </a:cubicBezTo>
                    <a:cubicBezTo>
                      <a:pt x="249" y="1399"/>
                      <a:pt x="207" y="1005"/>
                      <a:pt x="394" y="694"/>
                    </a:cubicBezTo>
                    <a:cubicBezTo>
                      <a:pt x="560" y="384"/>
                      <a:pt x="891" y="218"/>
                      <a:pt x="1264" y="218"/>
                    </a:cubicBezTo>
                    <a:cubicBezTo>
                      <a:pt x="1637" y="239"/>
                      <a:pt x="1989" y="466"/>
                      <a:pt x="2175" y="798"/>
                    </a:cubicBezTo>
                    <a:cubicBezTo>
                      <a:pt x="2113" y="591"/>
                      <a:pt x="2009" y="425"/>
                      <a:pt x="1864" y="280"/>
                    </a:cubicBezTo>
                    <a:cubicBezTo>
                      <a:pt x="1699" y="135"/>
                      <a:pt x="1492" y="52"/>
                      <a:pt x="1284" y="11"/>
                    </a:cubicBezTo>
                    <a:cubicBezTo>
                      <a:pt x="1234" y="4"/>
                      <a:pt x="1184" y="1"/>
                      <a:pt x="11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077;p31"/>
              <p:cNvSpPr/>
              <p:nvPr/>
            </p:nvSpPr>
            <p:spPr>
              <a:xfrm>
                <a:off x="1106866" y="4045252"/>
                <a:ext cx="78486" cy="74001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485" extrusionOk="0">
                    <a:moveTo>
                      <a:pt x="715" y="0"/>
                    </a:moveTo>
                    <a:cubicBezTo>
                      <a:pt x="652" y="0"/>
                      <a:pt x="587" y="5"/>
                      <a:pt x="518" y="14"/>
                    </a:cubicBezTo>
                    <a:cubicBezTo>
                      <a:pt x="373" y="55"/>
                      <a:pt x="228" y="138"/>
                      <a:pt x="125" y="283"/>
                    </a:cubicBezTo>
                    <a:cubicBezTo>
                      <a:pt x="42" y="408"/>
                      <a:pt x="1" y="573"/>
                      <a:pt x="1" y="739"/>
                    </a:cubicBezTo>
                    <a:cubicBezTo>
                      <a:pt x="21" y="884"/>
                      <a:pt x="83" y="1029"/>
                      <a:pt x="187" y="1153"/>
                    </a:cubicBezTo>
                    <a:cubicBezTo>
                      <a:pt x="394" y="1360"/>
                      <a:pt x="643" y="1485"/>
                      <a:pt x="933" y="1485"/>
                    </a:cubicBezTo>
                    <a:cubicBezTo>
                      <a:pt x="705" y="1381"/>
                      <a:pt x="518" y="1215"/>
                      <a:pt x="373" y="1029"/>
                    </a:cubicBezTo>
                    <a:cubicBezTo>
                      <a:pt x="249" y="843"/>
                      <a:pt x="249" y="615"/>
                      <a:pt x="373" y="449"/>
                    </a:cubicBezTo>
                    <a:cubicBezTo>
                      <a:pt x="473" y="299"/>
                      <a:pt x="640" y="230"/>
                      <a:pt x="809" y="230"/>
                    </a:cubicBezTo>
                    <a:cubicBezTo>
                      <a:pt x="851" y="230"/>
                      <a:pt x="892" y="234"/>
                      <a:pt x="933" y="242"/>
                    </a:cubicBezTo>
                    <a:cubicBezTo>
                      <a:pt x="1181" y="283"/>
                      <a:pt x="1409" y="408"/>
                      <a:pt x="1575" y="594"/>
                    </a:cubicBezTo>
                    <a:cubicBezTo>
                      <a:pt x="1471" y="325"/>
                      <a:pt x="1243" y="118"/>
                      <a:pt x="974" y="35"/>
                    </a:cubicBezTo>
                    <a:cubicBezTo>
                      <a:pt x="889" y="10"/>
                      <a:pt x="804" y="0"/>
                      <a:pt x="7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078;p31"/>
              <p:cNvSpPr/>
              <p:nvPr/>
            </p:nvSpPr>
            <p:spPr>
              <a:xfrm>
                <a:off x="1134723" y="4069471"/>
                <a:ext cx="50630" cy="44899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01" extrusionOk="0">
                    <a:moveTo>
                      <a:pt x="429" y="0"/>
                    </a:moveTo>
                    <a:cubicBezTo>
                      <a:pt x="299" y="0"/>
                      <a:pt x="170" y="60"/>
                      <a:pt x="84" y="170"/>
                    </a:cubicBezTo>
                    <a:cubicBezTo>
                      <a:pt x="21" y="294"/>
                      <a:pt x="1" y="419"/>
                      <a:pt x="42" y="543"/>
                    </a:cubicBezTo>
                    <a:cubicBezTo>
                      <a:pt x="104" y="626"/>
                      <a:pt x="166" y="709"/>
                      <a:pt x="249" y="771"/>
                    </a:cubicBezTo>
                    <a:cubicBezTo>
                      <a:pt x="370" y="857"/>
                      <a:pt x="520" y="900"/>
                      <a:pt x="674" y="900"/>
                    </a:cubicBezTo>
                    <a:cubicBezTo>
                      <a:pt x="705" y="900"/>
                      <a:pt x="736" y="899"/>
                      <a:pt x="767" y="895"/>
                    </a:cubicBezTo>
                    <a:cubicBezTo>
                      <a:pt x="622" y="812"/>
                      <a:pt x="498" y="729"/>
                      <a:pt x="394" y="605"/>
                    </a:cubicBezTo>
                    <a:cubicBezTo>
                      <a:pt x="311" y="502"/>
                      <a:pt x="291" y="377"/>
                      <a:pt x="311" y="336"/>
                    </a:cubicBezTo>
                    <a:cubicBezTo>
                      <a:pt x="341" y="291"/>
                      <a:pt x="414" y="257"/>
                      <a:pt x="499" y="257"/>
                    </a:cubicBezTo>
                    <a:cubicBezTo>
                      <a:pt x="532" y="257"/>
                      <a:pt x="567" y="262"/>
                      <a:pt x="601" y="274"/>
                    </a:cubicBezTo>
                    <a:cubicBezTo>
                      <a:pt x="746" y="336"/>
                      <a:pt x="891" y="398"/>
                      <a:pt x="1016" y="502"/>
                    </a:cubicBezTo>
                    <a:cubicBezTo>
                      <a:pt x="974" y="315"/>
                      <a:pt x="850" y="170"/>
                      <a:pt x="684" y="87"/>
                    </a:cubicBezTo>
                    <a:cubicBezTo>
                      <a:pt x="608" y="28"/>
                      <a:pt x="519" y="0"/>
                      <a:pt x="4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079;p31"/>
              <p:cNvSpPr/>
              <p:nvPr/>
            </p:nvSpPr>
            <p:spPr>
              <a:xfrm>
                <a:off x="1257560" y="4133107"/>
                <a:ext cx="109482" cy="111176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231" extrusionOk="0">
                    <a:moveTo>
                      <a:pt x="1101" y="1"/>
                    </a:moveTo>
                    <a:cubicBezTo>
                      <a:pt x="1052" y="1"/>
                      <a:pt x="1003" y="4"/>
                      <a:pt x="954" y="12"/>
                    </a:cubicBezTo>
                    <a:cubicBezTo>
                      <a:pt x="1326" y="53"/>
                      <a:pt x="1658" y="281"/>
                      <a:pt x="1824" y="633"/>
                    </a:cubicBezTo>
                    <a:cubicBezTo>
                      <a:pt x="2167" y="1244"/>
                      <a:pt x="1701" y="1996"/>
                      <a:pt x="1042" y="1996"/>
                    </a:cubicBezTo>
                    <a:cubicBezTo>
                      <a:pt x="986" y="1996"/>
                      <a:pt x="929" y="1991"/>
                      <a:pt x="871" y="1979"/>
                    </a:cubicBezTo>
                    <a:cubicBezTo>
                      <a:pt x="498" y="1917"/>
                      <a:pt x="166" y="1669"/>
                      <a:pt x="1" y="1337"/>
                    </a:cubicBezTo>
                    <a:lnTo>
                      <a:pt x="1" y="1337"/>
                    </a:lnTo>
                    <a:cubicBezTo>
                      <a:pt x="84" y="1752"/>
                      <a:pt x="394" y="2083"/>
                      <a:pt x="809" y="2187"/>
                    </a:cubicBezTo>
                    <a:cubicBezTo>
                      <a:pt x="914" y="2215"/>
                      <a:pt x="1020" y="2231"/>
                      <a:pt x="1124" y="2231"/>
                    </a:cubicBezTo>
                    <a:cubicBezTo>
                      <a:pt x="1243" y="2231"/>
                      <a:pt x="1360" y="2210"/>
                      <a:pt x="1471" y="2166"/>
                    </a:cubicBezTo>
                    <a:cubicBezTo>
                      <a:pt x="1679" y="2083"/>
                      <a:pt x="1865" y="1959"/>
                      <a:pt x="2010" y="1793"/>
                    </a:cubicBezTo>
                    <a:cubicBezTo>
                      <a:pt x="2134" y="1607"/>
                      <a:pt x="2196" y="1379"/>
                      <a:pt x="2196" y="1151"/>
                    </a:cubicBezTo>
                    <a:cubicBezTo>
                      <a:pt x="2196" y="923"/>
                      <a:pt x="2134" y="716"/>
                      <a:pt x="2010" y="530"/>
                    </a:cubicBezTo>
                    <a:cubicBezTo>
                      <a:pt x="1827" y="201"/>
                      <a:pt x="1467" y="1"/>
                      <a:pt x="11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080;p31"/>
              <p:cNvSpPr/>
              <p:nvPr/>
            </p:nvSpPr>
            <p:spPr>
              <a:xfrm>
                <a:off x="1271015" y="4146961"/>
                <a:ext cx="76393" cy="75596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17" extrusionOk="0">
                    <a:moveTo>
                      <a:pt x="591" y="0"/>
                    </a:moveTo>
                    <a:cubicBezTo>
                      <a:pt x="567" y="0"/>
                      <a:pt x="542" y="1"/>
                      <a:pt x="518" y="3"/>
                    </a:cubicBezTo>
                    <a:cubicBezTo>
                      <a:pt x="766" y="86"/>
                      <a:pt x="974" y="231"/>
                      <a:pt x="1119" y="438"/>
                    </a:cubicBezTo>
                    <a:cubicBezTo>
                      <a:pt x="1264" y="604"/>
                      <a:pt x="1284" y="831"/>
                      <a:pt x="1181" y="1039"/>
                    </a:cubicBezTo>
                    <a:cubicBezTo>
                      <a:pt x="1139" y="1121"/>
                      <a:pt x="1056" y="1184"/>
                      <a:pt x="953" y="1225"/>
                    </a:cubicBezTo>
                    <a:cubicBezTo>
                      <a:pt x="849" y="1266"/>
                      <a:pt x="746" y="1287"/>
                      <a:pt x="642" y="1287"/>
                    </a:cubicBezTo>
                    <a:cubicBezTo>
                      <a:pt x="373" y="1246"/>
                      <a:pt x="145" y="1121"/>
                      <a:pt x="0" y="935"/>
                    </a:cubicBezTo>
                    <a:lnTo>
                      <a:pt x="0" y="935"/>
                    </a:lnTo>
                    <a:cubicBezTo>
                      <a:pt x="83" y="1204"/>
                      <a:pt x="311" y="1432"/>
                      <a:pt x="601" y="1494"/>
                    </a:cubicBezTo>
                    <a:cubicBezTo>
                      <a:pt x="656" y="1510"/>
                      <a:pt x="715" y="1517"/>
                      <a:pt x="774" y="1517"/>
                    </a:cubicBezTo>
                    <a:cubicBezTo>
                      <a:pt x="869" y="1517"/>
                      <a:pt x="967" y="1499"/>
                      <a:pt x="1056" y="1474"/>
                    </a:cubicBezTo>
                    <a:cubicBezTo>
                      <a:pt x="1201" y="1432"/>
                      <a:pt x="1346" y="1329"/>
                      <a:pt x="1429" y="1184"/>
                    </a:cubicBezTo>
                    <a:cubicBezTo>
                      <a:pt x="1512" y="1039"/>
                      <a:pt x="1533" y="852"/>
                      <a:pt x="1512" y="707"/>
                    </a:cubicBezTo>
                    <a:cubicBezTo>
                      <a:pt x="1471" y="542"/>
                      <a:pt x="1409" y="397"/>
                      <a:pt x="1305" y="293"/>
                    </a:cubicBezTo>
                    <a:cubicBezTo>
                      <a:pt x="1115" y="103"/>
                      <a:pt x="856" y="0"/>
                      <a:pt x="5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81;p31"/>
              <p:cNvSpPr/>
              <p:nvPr/>
            </p:nvSpPr>
            <p:spPr>
              <a:xfrm>
                <a:off x="1268922" y="4153539"/>
                <a:ext cx="48587" cy="45497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13" extrusionOk="0">
                    <a:moveTo>
                      <a:pt x="359" y="0"/>
                    </a:moveTo>
                    <a:cubicBezTo>
                      <a:pt x="314" y="0"/>
                      <a:pt x="270" y="6"/>
                      <a:pt x="228" y="16"/>
                    </a:cubicBezTo>
                    <a:cubicBezTo>
                      <a:pt x="373" y="99"/>
                      <a:pt x="498" y="182"/>
                      <a:pt x="601" y="306"/>
                    </a:cubicBezTo>
                    <a:cubicBezTo>
                      <a:pt x="684" y="410"/>
                      <a:pt x="726" y="534"/>
                      <a:pt x="684" y="596"/>
                    </a:cubicBezTo>
                    <a:cubicBezTo>
                      <a:pt x="663" y="617"/>
                      <a:pt x="643" y="658"/>
                      <a:pt x="601" y="658"/>
                    </a:cubicBezTo>
                    <a:cubicBezTo>
                      <a:pt x="581" y="665"/>
                      <a:pt x="560" y="667"/>
                      <a:pt x="540" y="667"/>
                    </a:cubicBezTo>
                    <a:cubicBezTo>
                      <a:pt x="500" y="667"/>
                      <a:pt x="463" y="658"/>
                      <a:pt x="436" y="658"/>
                    </a:cubicBezTo>
                    <a:cubicBezTo>
                      <a:pt x="270" y="596"/>
                      <a:pt x="125" y="534"/>
                      <a:pt x="1" y="451"/>
                    </a:cubicBezTo>
                    <a:lnTo>
                      <a:pt x="1" y="451"/>
                    </a:lnTo>
                    <a:cubicBezTo>
                      <a:pt x="63" y="617"/>
                      <a:pt x="187" y="762"/>
                      <a:pt x="332" y="844"/>
                    </a:cubicBezTo>
                    <a:cubicBezTo>
                      <a:pt x="417" y="878"/>
                      <a:pt x="501" y="912"/>
                      <a:pt x="586" y="912"/>
                    </a:cubicBezTo>
                    <a:cubicBezTo>
                      <a:pt x="605" y="912"/>
                      <a:pt x="624" y="910"/>
                      <a:pt x="643" y="907"/>
                    </a:cubicBezTo>
                    <a:cubicBezTo>
                      <a:pt x="767" y="907"/>
                      <a:pt x="871" y="824"/>
                      <a:pt x="933" y="720"/>
                    </a:cubicBezTo>
                    <a:cubicBezTo>
                      <a:pt x="974" y="596"/>
                      <a:pt x="974" y="472"/>
                      <a:pt x="933" y="368"/>
                    </a:cubicBezTo>
                    <a:cubicBezTo>
                      <a:pt x="891" y="265"/>
                      <a:pt x="829" y="182"/>
                      <a:pt x="746" y="140"/>
                    </a:cubicBezTo>
                    <a:cubicBezTo>
                      <a:pt x="638" y="47"/>
                      <a:pt x="494" y="0"/>
                      <a:pt x="3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82;p31"/>
              <p:cNvSpPr/>
              <p:nvPr/>
            </p:nvSpPr>
            <p:spPr>
              <a:xfrm>
                <a:off x="1141948" y="4056515"/>
                <a:ext cx="173467" cy="153634"/>
              </a:xfrm>
              <a:custGeom>
                <a:avLst/>
                <a:gdLst/>
                <a:ahLst/>
                <a:cxnLst/>
                <a:rect l="l" t="t" r="r" b="b"/>
                <a:pathLst>
                  <a:path w="3481" h="3083" extrusionOk="0">
                    <a:moveTo>
                      <a:pt x="1129" y="0"/>
                    </a:moveTo>
                    <a:cubicBezTo>
                      <a:pt x="1076" y="0"/>
                      <a:pt x="1023" y="12"/>
                      <a:pt x="974" y="37"/>
                    </a:cubicBezTo>
                    <a:cubicBezTo>
                      <a:pt x="746" y="119"/>
                      <a:pt x="601" y="368"/>
                      <a:pt x="643" y="617"/>
                    </a:cubicBezTo>
                    <a:cubicBezTo>
                      <a:pt x="684" y="927"/>
                      <a:pt x="746" y="948"/>
                      <a:pt x="477" y="989"/>
                    </a:cubicBezTo>
                    <a:cubicBezTo>
                      <a:pt x="249" y="989"/>
                      <a:pt x="63" y="1134"/>
                      <a:pt x="1" y="1362"/>
                    </a:cubicBezTo>
                    <a:cubicBezTo>
                      <a:pt x="1" y="1362"/>
                      <a:pt x="1" y="1383"/>
                      <a:pt x="1" y="1383"/>
                    </a:cubicBezTo>
                    <a:cubicBezTo>
                      <a:pt x="1" y="1590"/>
                      <a:pt x="104" y="1777"/>
                      <a:pt x="291" y="1859"/>
                    </a:cubicBezTo>
                    <a:cubicBezTo>
                      <a:pt x="519" y="1963"/>
                      <a:pt x="726" y="1901"/>
                      <a:pt x="726" y="2149"/>
                    </a:cubicBezTo>
                    <a:cubicBezTo>
                      <a:pt x="705" y="2170"/>
                      <a:pt x="705" y="2212"/>
                      <a:pt x="705" y="2253"/>
                    </a:cubicBezTo>
                    <a:cubicBezTo>
                      <a:pt x="645" y="2585"/>
                      <a:pt x="914" y="2851"/>
                      <a:pt x="1209" y="2851"/>
                    </a:cubicBezTo>
                    <a:cubicBezTo>
                      <a:pt x="1319" y="2851"/>
                      <a:pt x="1432" y="2814"/>
                      <a:pt x="1534" y="2729"/>
                    </a:cubicBezTo>
                    <a:cubicBezTo>
                      <a:pt x="1580" y="2695"/>
                      <a:pt x="1639" y="2666"/>
                      <a:pt x="1694" y="2666"/>
                    </a:cubicBezTo>
                    <a:cubicBezTo>
                      <a:pt x="1736" y="2666"/>
                      <a:pt x="1776" y="2684"/>
                      <a:pt x="1803" y="2729"/>
                    </a:cubicBezTo>
                    <a:cubicBezTo>
                      <a:pt x="1969" y="2916"/>
                      <a:pt x="2051" y="3040"/>
                      <a:pt x="2300" y="3081"/>
                    </a:cubicBezTo>
                    <a:cubicBezTo>
                      <a:pt x="2310" y="3082"/>
                      <a:pt x="2320" y="3083"/>
                      <a:pt x="2329" y="3083"/>
                    </a:cubicBezTo>
                    <a:cubicBezTo>
                      <a:pt x="2606" y="3083"/>
                      <a:pt x="2835" y="2802"/>
                      <a:pt x="2735" y="2502"/>
                    </a:cubicBezTo>
                    <a:cubicBezTo>
                      <a:pt x="2714" y="2439"/>
                      <a:pt x="2694" y="2377"/>
                      <a:pt x="2673" y="2274"/>
                    </a:cubicBezTo>
                    <a:cubicBezTo>
                      <a:pt x="2652" y="2191"/>
                      <a:pt x="2714" y="2191"/>
                      <a:pt x="3046" y="2087"/>
                    </a:cubicBezTo>
                    <a:cubicBezTo>
                      <a:pt x="3398" y="1963"/>
                      <a:pt x="3481" y="1487"/>
                      <a:pt x="3191" y="1238"/>
                    </a:cubicBezTo>
                    <a:cubicBezTo>
                      <a:pt x="3116" y="1185"/>
                      <a:pt x="3038" y="1171"/>
                      <a:pt x="2965" y="1171"/>
                    </a:cubicBezTo>
                    <a:cubicBezTo>
                      <a:pt x="2877" y="1171"/>
                      <a:pt x="2796" y="1192"/>
                      <a:pt x="2737" y="1192"/>
                    </a:cubicBezTo>
                    <a:cubicBezTo>
                      <a:pt x="2711" y="1192"/>
                      <a:pt x="2689" y="1188"/>
                      <a:pt x="2673" y="1176"/>
                    </a:cubicBezTo>
                    <a:cubicBezTo>
                      <a:pt x="2631" y="1134"/>
                      <a:pt x="2611" y="1093"/>
                      <a:pt x="2631" y="1052"/>
                    </a:cubicBezTo>
                    <a:cubicBezTo>
                      <a:pt x="2611" y="1010"/>
                      <a:pt x="2673" y="844"/>
                      <a:pt x="2673" y="741"/>
                    </a:cubicBezTo>
                    <a:cubicBezTo>
                      <a:pt x="2673" y="473"/>
                      <a:pt x="2457" y="289"/>
                      <a:pt x="2227" y="289"/>
                    </a:cubicBezTo>
                    <a:cubicBezTo>
                      <a:pt x="2154" y="289"/>
                      <a:pt x="2080" y="308"/>
                      <a:pt x="2010" y="347"/>
                    </a:cubicBezTo>
                    <a:cubicBezTo>
                      <a:pt x="1927" y="409"/>
                      <a:pt x="1824" y="472"/>
                      <a:pt x="1699" y="534"/>
                    </a:cubicBezTo>
                    <a:cubicBezTo>
                      <a:pt x="1693" y="534"/>
                      <a:pt x="1687" y="535"/>
                      <a:pt x="1682" y="535"/>
                    </a:cubicBezTo>
                    <a:cubicBezTo>
                      <a:pt x="1501" y="535"/>
                      <a:pt x="1629" y="219"/>
                      <a:pt x="1368" y="78"/>
                    </a:cubicBezTo>
                    <a:cubicBezTo>
                      <a:pt x="1293" y="28"/>
                      <a:pt x="1210" y="0"/>
                      <a:pt x="11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83;p31"/>
              <p:cNvSpPr/>
              <p:nvPr/>
            </p:nvSpPr>
            <p:spPr>
              <a:xfrm>
                <a:off x="1168808" y="4125034"/>
                <a:ext cx="108436" cy="15299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307" extrusionOk="0">
                    <a:moveTo>
                      <a:pt x="1896" y="0"/>
                    </a:moveTo>
                    <a:cubicBezTo>
                      <a:pt x="1617" y="0"/>
                      <a:pt x="1342" y="23"/>
                      <a:pt x="1077" y="70"/>
                    </a:cubicBezTo>
                    <a:cubicBezTo>
                      <a:pt x="705" y="112"/>
                      <a:pt x="352" y="194"/>
                      <a:pt x="0" y="277"/>
                    </a:cubicBezTo>
                    <a:cubicBezTo>
                      <a:pt x="159" y="296"/>
                      <a:pt x="321" y="306"/>
                      <a:pt x="486" y="306"/>
                    </a:cubicBezTo>
                    <a:cubicBezTo>
                      <a:pt x="688" y="306"/>
                      <a:pt x="893" y="291"/>
                      <a:pt x="1098" y="257"/>
                    </a:cubicBezTo>
                    <a:cubicBezTo>
                      <a:pt x="1450" y="194"/>
                      <a:pt x="1823" y="112"/>
                      <a:pt x="2175" y="8"/>
                    </a:cubicBezTo>
                    <a:cubicBezTo>
                      <a:pt x="2082" y="3"/>
                      <a:pt x="1989" y="0"/>
                      <a:pt x="18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84;p31"/>
              <p:cNvSpPr/>
              <p:nvPr/>
            </p:nvSpPr>
            <p:spPr>
              <a:xfrm>
                <a:off x="1187396" y="4148107"/>
                <a:ext cx="94981" cy="17591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53" extrusionOk="0">
                    <a:moveTo>
                      <a:pt x="1906" y="1"/>
                    </a:moveTo>
                    <a:cubicBezTo>
                      <a:pt x="1574" y="1"/>
                      <a:pt x="1264" y="21"/>
                      <a:pt x="953" y="84"/>
                    </a:cubicBezTo>
                    <a:cubicBezTo>
                      <a:pt x="622" y="125"/>
                      <a:pt x="311" y="229"/>
                      <a:pt x="0" y="353"/>
                    </a:cubicBezTo>
                    <a:cubicBezTo>
                      <a:pt x="332" y="353"/>
                      <a:pt x="663" y="332"/>
                      <a:pt x="974" y="270"/>
                    </a:cubicBezTo>
                    <a:cubicBezTo>
                      <a:pt x="1284" y="208"/>
                      <a:pt x="1616" y="125"/>
                      <a:pt x="19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85;p31"/>
              <p:cNvSpPr/>
              <p:nvPr/>
            </p:nvSpPr>
            <p:spPr>
              <a:xfrm>
                <a:off x="1162629" y="4094437"/>
                <a:ext cx="102206" cy="17591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353" extrusionOk="0">
                    <a:moveTo>
                      <a:pt x="2051" y="1"/>
                    </a:moveTo>
                    <a:cubicBezTo>
                      <a:pt x="1699" y="1"/>
                      <a:pt x="1346" y="21"/>
                      <a:pt x="1015" y="83"/>
                    </a:cubicBezTo>
                    <a:cubicBezTo>
                      <a:pt x="663" y="146"/>
                      <a:pt x="331" y="228"/>
                      <a:pt x="0" y="353"/>
                    </a:cubicBezTo>
                    <a:cubicBezTo>
                      <a:pt x="352" y="353"/>
                      <a:pt x="704" y="332"/>
                      <a:pt x="1036" y="270"/>
                    </a:cubicBezTo>
                    <a:cubicBezTo>
                      <a:pt x="1388" y="208"/>
                      <a:pt x="1719" y="125"/>
                      <a:pt x="20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86;p31"/>
              <p:cNvSpPr/>
              <p:nvPr/>
            </p:nvSpPr>
            <p:spPr>
              <a:xfrm>
                <a:off x="1216299" y="4087211"/>
                <a:ext cx="35132" cy="104299"/>
              </a:xfrm>
              <a:custGeom>
                <a:avLst/>
                <a:gdLst/>
                <a:ahLst/>
                <a:cxnLst/>
                <a:rect l="l" t="t" r="r" b="b"/>
                <a:pathLst>
                  <a:path w="705" h="209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2" y="373"/>
                      <a:pt x="145" y="726"/>
                      <a:pt x="269" y="1078"/>
                    </a:cubicBezTo>
                    <a:cubicBezTo>
                      <a:pt x="352" y="1430"/>
                      <a:pt x="497" y="1782"/>
                      <a:pt x="704" y="2093"/>
                    </a:cubicBezTo>
                    <a:cubicBezTo>
                      <a:pt x="642" y="1741"/>
                      <a:pt x="539" y="1368"/>
                      <a:pt x="435" y="1016"/>
                    </a:cubicBezTo>
                    <a:cubicBezTo>
                      <a:pt x="332" y="663"/>
                      <a:pt x="166" y="33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087;p31"/>
              <p:cNvSpPr/>
              <p:nvPr/>
            </p:nvSpPr>
            <p:spPr>
              <a:xfrm>
                <a:off x="1193575" y="4090301"/>
                <a:ext cx="25863" cy="9607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9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" y="664"/>
                      <a:pt x="228" y="1306"/>
                      <a:pt x="518" y="1927"/>
                    </a:cubicBezTo>
                    <a:cubicBezTo>
                      <a:pt x="498" y="1575"/>
                      <a:pt x="435" y="1264"/>
                      <a:pt x="332" y="933"/>
                    </a:cubicBezTo>
                    <a:cubicBezTo>
                      <a:pt x="249" y="601"/>
                      <a:pt x="145" y="29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88;p31"/>
              <p:cNvSpPr/>
              <p:nvPr/>
            </p:nvSpPr>
            <p:spPr>
              <a:xfrm>
                <a:off x="1243109" y="4081032"/>
                <a:ext cx="25863" cy="9293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86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2" y="663"/>
                      <a:pt x="208" y="1285"/>
                      <a:pt x="519" y="1865"/>
                    </a:cubicBezTo>
                    <a:cubicBezTo>
                      <a:pt x="498" y="1554"/>
                      <a:pt x="436" y="1222"/>
                      <a:pt x="353" y="912"/>
                    </a:cubicBezTo>
                    <a:cubicBezTo>
                      <a:pt x="270" y="601"/>
                      <a:pt x="146" y="29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89;p31"/>
              <p:cNvSpPr/>
              <p:nvPr/>
            </p:nvSpPr>
            <p:spPr>
              <a:xfrm>
                <a:off x="1255916" y="3866304"/>
                <a:ext cx="198882" cy="153584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082" extrusionOk="0">
                    <a:moveTo>
                      <a:pt x="358" y="0"/>
                    </a:moveTo>
                    <a:cubicBezTo>
                      <a:pt x="261" y="0"/>
                      <a:pt x="233" y="35"/>
                      <a:pt x="199" y="125"/>
                    </a:cubicBezTo>
                    <a:cubicBezTo>
                      <a:pt x="117" y="311"/>
                      <a:pt x="75" y="519"/>
                      <a:pt x="54" y="726"/>
                    </a:cubicBezTo>
                    <a:cubicBezTo>
                      <a:pt x="1" y="2036"/>
                      <a:pt x="1066" y="3082"/>
                      <a:pt x="2309" y="3082"/>
                    </a:cubicBezTo>
                    <a:cubicBezTo>
                      <a:pt x="2500" y="3082"/>
                      <a:pt x="2696" y="3057"/>
                      <a:pt x="2892" y="3004"/>
                    </a:cubicBezTo>
                    <a:cubicBezTo>
                      <a:pt x="3265" y="2921"/>
                      <a:pt x="3597" y="2714"/>
                      <a:pt x="3845" y="2424"/>
                    </a:cubicBezTo>
                    <a:cubicBezTo>
                      <a:pt x="3990" y="2279"/>
                      <a:pt x="3990" y="2362"/>
                      <a:pt x="2872" y="767"/>
                    </a:cubicBezTo>
                    <a:lnTo>
                      <a:pt x="2851" y="705"/>
                    </a:lnTo>
                    <a:lnTo>
                      <a:pt x="2644" y="436"/>
                    </a:lnTo>
                    <a:cubicBezTo>
                      <a:pt x="2582" y="332"/>
                      <a:pt x="2685" y="374"/>
                      <a:pt x="800" y="63"/>
                    </a:cubicBezTo>
                    <a:cubicBezTo>
                      <a:pt x="573" y="25"/>
                      <a:pt x="441" y="0"/>
                      <a:pt x="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90;p31"/>
              <p:cNvSpPr/>
              <p:nvPr/>
            </p:nvSpPr>
            <p:spPr>
              <a:xfrm>
                <a:off x="1281330" y="3880755"/>
                <a:ext cx="148650" cy="115063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309" extrusionOk="0">
                    <a:moveTo>
                      <a:pt x="145" y="1"/>
                    </a:moveTo>
                    <a:cubicBezTo>
                      <a:pt x="21" y="374"/>
                      <a:pt x="0" y="767"/>
                      <a:pt x="145" y="1119"/>
                    </a:cubicBezTo>
                    <a:cubicBezTo>
                      <a:pt x="269" y="1513"/>
                      <a:pt x="497" y="1824"/>
                      <a:pt x="849" y="2051"/>
                    </a:cubicBezTo>
                    <a:cubicBezTo>
                      <a:pt x="1015" y="2155"/>
                      <a:pt x="1202" y="2238"/>
                      <a:pt x="1388" y="2279"/>
                    </a:cubicBezTo>
                    <a:cubicBezTo>
                      <a:pt x="1534" y="2294"/>
                      <a:pt x="1671" y="2309"/>
                      <a:pt x="1811" y="2309"/>
                    </a:cubicBezTo>
                    <a:cubicBezTo>
                      <a:pt x="1869" y="2309"/>
                      <a:pt x="1928" y="2306"/>
                      <a:pt x="1989" y="2300"/>
                    </a:cubicBezTo>
                    <a:cubicBezTo>
                      <a:pt x="2362" y="2259"/>
                      <a:pt x="2714" y="2093"/>
                      <a:pt x="2983" y="1803"/>
                    </a:cubicBezTo>
                    <a:lnTo>
                      <a:pt x="2983" y="1803"/>
                    </a:lnTo>
                    <a:cubicBezTo>
                      <a:pt x="2699" y="1974"/>
                      <a:pt x="2379" y="2075"/>
                      <a:pt x="2057" y="2075"/>
                    </a:cubicBezTo>
                    <a:cubicBezTo>
                      <a:pt x="2028" y="2075"/>
                      <a:pt x="1998" y="2074"/>
                      <a:pt x="1968" y="2072"/>
                    </a:cubicBezTo>
                    <a:cubicBezTo>
                      <a:pt x="1802" y="2072"/>
                      <a:pt x="1616" y="2051"/>
                      <a:pt x="1450" y="2010"/>
                    </a:cubicBezTo>
                    <a:cubicBezTo>
                      <a:pt x="1284" y="1969"/>
                      <a:pt x="1139" y="1906"/>
                      <a:pt x="994" y="1824"/>
                    </a:cubicBezTo>
                    <a:cubicBezTo>
                      <a:pt x="704" y="1616"/>
                      <a:pt x="477" y="1347"/>
                      <a:pt x="332" y="1036"/>
                    </a:cubicBezTo>
                    <a:cubicBezTo>
                      <a:pt x="187" y="705"/>
                      <a:pt x="124" y="353"/>
                      <a:pt x="1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91;p31"/>
              <p:cNvSpPr/>
              <p:nvPr/>
            </p:nvSpPr>
            <p:spPr>
              <a:xfrm>
                <a:off x="1255916" y="3902432"/>
                <a:ext cx="198882" cy="117455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2357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1" y="1311"/>
                      <a:pt x="1066" y="2357"/>
                      <a:pt x="2309" y="2357"/>
                    </a:cubicBezTo>
                    <a:cubicBezTo>
                      <a:pt x="2500" y="2357"/>
                      <a:pt x="2696" y="2332"/>
                      <a:pt x="2892" y="2279"/>
                    </a:cubicBezTo>
                    <a:cubicBezTo>
                      <a:pt x="3265" y="2196"/>
                      <a:pt x="3597" y="1989"/>
                      <a:pt x="3845" y="1699"/>
                    </a:cubicBezTo>
                    <a:cubicBezTo>
                      <a:pt x="3990" y="1554"/>
                      <a:pt x="3990" y="1637"/>
                      <a:pt x="2872" y="42"/>
                    </a:cubicBezTo>
                    <a:cubicBezTo>
                      <a:pt x="2643" y="434"/>
                      <a:pt x="2272" y="620"/>
                      <a:pt x="1841" y="620"/>
                    </a:cubicBezTo>
                    <a:cubicBezTo>
                      <a:pt x="1726" y="620"/>
                      <a:pt x="1606" y="607"/>
                      <a:pt x="1484" y="581"/>
                    </a:cubicBezTo>
                    <a:cubicBezTo>
                      <a:pt x="904" y="456"/>
                      <a:pt x="572" y="146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092;p31"/>
              <p:cNvSpPr/>
              <p:nvPr/>
            </p:nvSpPr>
            <p:spPr>
              <a:xfrm>
                <a:off x="910725" y="4300346"/>
                <a:ext cx="227137" cy="253049"/>
              </a:xfrm>
              <a:custGeom>
                <a:avLst/>
                <a:gdLst/>
                <a:ahLst/>
                <a:cxnLst/>
                <a:rect l="l" t="t" r="r" b="b"/>
                <a:pathLst>
                  <a:path w="4558" h="5078" extrusionOk="0">
                    <a:moveTo>
                      <a:pt x="3680" y="1"/>
                    </a:moveTo>
                    <a:cubicBezTo>
                      <a:pt x="3521" y="1"/>
                      <a:pt x="3359" y="44"/>
                      <a:pt x="3212" y="136"/>
                    </a:cubicBezTo>
                    <a:cubicBezTo>
                      <a:pt x="2756" y="426"/>
                      <a:pt x="2300" y="1151"/>
                      <a:pt x="1430" y="1772"/>
                    </a:cubicBezTo>
                    <a:cubicBezTo>
                      <a:pt x="1078" y="2000"/>
                      <a:pt x="705" y="2186"/>
                      <a:pt x="312" y="2311"/>
                    </a:cubicBezTo>
                    <a:cubicBezTo>
                      <a:pt x="104" y="2393"/>
                      <a:pt x="1" y="2435"/>
                      <a:pt x="1" y="2601"/>
                    </a:cubicBezTo>
                    <a:cubicBezTo>
                      <a:pt x="1" y="2870"/>
                      <a:pt x="84" y="3139"/>
                      <a:pt x="208" y="3388"/>
                    </a:cubicBezTo>
                    <a:cubicBezTo>
                      <a:pt x="738" y="4563"/>
                      <a:pt x="2036" y="5077"/>
                      <a:pt x="2937" y="5077"/>
                    </a:cubicBezTo>
                    <a:cubicBezTo>
                      <a:pt x="3163" y="5077"/>
                      <a:pt x="3364" y="5045"/>
                      <a:pt x="3522" y="4983"/>
                    </a:cubicBezTo>
                    <a:cubicBezTo>
                      <a:pt x="3750" y="4879"/>
                      <a:pt x="3792" y="4817"/>
                      <a:pt x="3771" y="4568"/>
                    </a:cubicBezTo>
                    <a:cubicBezTo>
                      <a:pt x="3584" y="2787"/>
                      <a:pt x="4351" y="1917"/>
                      <a:pt x="4496" y="1088"/>
                    </a:cubicBezTo>
                    <a:cubicBezTo>
                      <a:pt x="4558" y="881"/>
                      <a:pt x="4516" y="653"/>
                      <a:pt x="4434" y="467"/>
                    </a:cubicBezTo>
                    <a:cubicBezTo>
                      <a:pt x="4283" y="166"/>
                      <a:pt x="3988" y="1"/>
                      <a:pt x="36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093;p31"/>
              <p:cNvSpPr/>
              <p:nvPr/>
            </p:nvSpPr>
            <p:spPr>
              <a:xfrm>
                <a:off x="1044924" y="4388649"/>
                <a:ext cx="37225" cy="137289"/>
              </a:xfrm>
              <a:custGeom>
                <a:avLst/>
                <a:gdLst/>
                <a:ahLst/>
                <a:cxnLst/>
                <a:rect l="l" t="t" r="r" b="b"/>
                <a:pathLst>
                  <a:path w="747" h="275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415" y="373"/>
                      <a:pt x="208" y="829"/>
                      <a:pt x="104" y="1305"/>
                    </a:cubicBezTo>
                    <a:cubicBezTo>
                      <a:pt x="1" y="1781"/>
                      <a:pt x="1" y="2279"/>
                      <a:pt x="84" y="2755"/>
                    </a:cubicBezTo>
                    <a:cubicBezTo>
                      <a:pt x="146" y="2527"/>
                      <a:pt x="208" y="2299"/>
                      <a:pt x="249" y="2051"/>
                    </a:cubicBezTo>
                    <a:cubicBezTo>
                      <a:pt x="291" y="1823"/>
                      <a:pt x="332" y="1595"/>
                      <a:pt x="374" y="1367"/>
                    </a:cubicBezTo>
                    <a:cubicBezTo>
                      <a:pt x="436" y="1139"/>
                      <a:pt x="477" y="911"/>
                      <a:pt x="539" y="684"/>
                    </a:cubicBezTo>
                    <a:lnTo>
                      <a:pt x="74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094;p31"/>
              <p:cNvSpPr/>
              <p:nvPr/>
            </p:nvSpPr>
            <p:spPr>
              <a:xfrm>
                <a:off x="945857" y="4374197"/>
                <a:ext cx="111525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720" extrusionOk="0">
                    <a:moveTo>
                      <a:pt x="2237" y="0"/>
                    </a:moveTo>
                    <a:cubicBezTo>
                      <a:pt x="1844" y="290"/>
                      <a:pt x="1512" y="601"/>
                      <a:pt x="1139" y="891"/>
                    </a:cubicBezTo>
                    <a:cubicBezTo>
                      <a:pt x="787" y="1181"/>
                      <a:pt x="394" y="1429"/>
                      <a:pt x="0" y="1719"/>
                    </a:cubicBezTo>
                    <a:cubicBezTo>
                      <a:pt x="477" y="1616"/>
                      <a:pt x="932" y="1409"/>
                      <a:pt x="1305" y="1119"/>
                    </a:cubicBezTo>
                    <a:cubicBezTo>
                      <a:pt x="1699" y="808"/>
                      <a:pt x="2009" y="435"/>
                      <a:pt x="2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095;p31"/>
              <p:cNvSpPr/>
              <p:nvPr/>
            </p:nvSpPr>
            <p:spPr>
              <a:xfrm>
                <a:off x="1048014" y="4338069"/>
                <a:ext cx="69217" cy="44401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891" extrusionOk="0">
                    <a:moveTo>
                      <a:pt x="1" y="0"/>
                    </a:moveTo>
                    <a:cubicBezTo>
                      <a:pt x="125" y="269"/>
                      <a:pt x="312" y="497"/>
                      <a:pt x="560" y="663"/>
                    </a:cubicBezTo>
                    <a:cubicBezTo>
                      <a:pt x="809" y="808"/>
                      <a:pt x="1099" y="891"/>
                      <a:pt x="1389" y="891"/>
                    </a:cubicBezTo>
                    <a:cubicBezTo>
                      <a:pt x="1182" y="725"/>
                      <a:pt x="954" y="559"/>
                      <a:pt x="726" y="414"/>
                    </a:cubicBezTo>
                    <a:cubicBezTo>
                      <a:pt x="477" y="269"/>
                      <a:pt x="249" y="12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1096;p31"/>
            <p:cNvGrpSpPr/>
            <p:nvPr/>
          </p:nvGrpSpPr>
          <p:grpSpPr>
            <a:xfrm>
              <a:off x="834332" y="3108897"/>
              <a:ext cx="1345100" cy="1444502"/>
              <a:chOff x="834332" y="3108897"/>
              <a:chExt cx="1345100" cy="1444502"/>
            </a:xfrm>
          </p:grpSpPr>
          <p:sp>
            <p:nvSpPr>
              <p:cNvPr id="17" name="Google Shape;1097;p31"/>
              <p:cNvSpPr/>
              <p:nvPr/>
            </p:nvSpPr>
            <p:spPr>
              <a:xfrm>
                <a:off x="834332" y="3108897"/>
                <a:ext cx="1345100" cy="1043110"/>
              </a:xfrm>
              <a:custGeom>
                <a:avLst/>
                <a:gdLst/>
                <a:ahLst/>
                <a:cxnLst/>
                <a:rect l="l" t="t" r="r" b="b"/>
                <a:pathLst>
                  <a:path w="26992" h="20932" extrusionOk="0">
                    <a:moveTo>
                      <a:pt x="11482" y="0"/>
                    </a:moveTo>
                    <a:cubicBezTo>
                      <a:pt x="11118" y="0"/>
                      <a:pt x="10750" y="13"/>
                      <a:pt x="10379" y="37"/>
                    </a:cubicBezTo>
                    <a:cubicBezTo>
                      <a:pt x="4786" y="410"/>
                      <a:pt x="1099" y="3206"/>
                      <a:pt x="42" y="4429"/>
                    </a:cubicBezTo>
                    <a:cubicBezTo>
                      <a:pt x="1" y="4470"/>
                      <a:pt x="1" y="4553"/>
                      <a:pt x="42" y="4615"/>
                    </a:cubicBezTo>
                    <a:cubicBezTo>
                      <a:pt x="84" y="4656"/>
                      <a:pt x="560" y="5195"/>
                      <a:pt x="1244" y="5899"/>
                    </a:cubicBezTo>
                    <a:cubicBezTo>
                      <a:pt x="2652" y="7391"/>
                      <a:pt x="4869" y="9711"/>
                      <a:pt x="5718" y="10601"/>
                    </a:cubicBezTo>
                    <a:cubicBezTo>
                      <a:pt x="5946" y="10829"/>
                      <a:pt x="6070" y="10974"/>
                      <a:pt x="6070" y="10974"/>
                    </a:cubicBezTo>
                    <a:cubicBezTo>
                      <a:pt x="6158" y="11068"/>
                      <a:pt x="6203" y="11114"/>
                      <a:pt x="6250" y="11114"/>
                    </a:cubicBezTo>
                    <a:cubicBezTo>
                      <a:pt x="6371" y="11114"/>
                      <a:pt x="6510" y="10820"/>
                      <a:pt x="7417" y="10270"/>
                    </a:cubicBezTo>
                    <a:cubicBezTo>
                      <a:pt x="8392" y="9684"/>
                      <a:pt x="9605" y="9369"/>
                      <a:pt x="10865" y="9369"/>
                    </a:cubicBezTo>
                    <a:cubicBezTo>
                      <a:pt x="11611" y="9369"/>
                      <a:pt x="12373" y="9479"/>
                      <a:pt x="13113" y="9711"/>
                    </a:cubicBezTo>
                    <a:cubicBezTo>
                      <a:pt x="13548" y="9856"/>
                      <a:pt x="13983" y="10042"/>
                      <a:pt x="14397" y="10291"/>
                    </a:cubicBezTo>
                    <a:cubicBezTo>
                      <a:pt x="16013" y="11430"/>
                      <a:pt x="17090" y="13191"/>
                      <a:pt x="17380" y="15138"/>
                    </a:cubicBezTo>
                    <a:cubicBezTo>
                      <a:pt x="17504" y="16070"/>
                      <a:pt x="17442" y="17043"/>
                      <a:pt x="17131" y="17934"/>
                    </a:cubicBezTo>
                    <a:cubicBezTo>
                      <a:pt x="17111" y="18079"/>
                      <a:pt x="17194" y="18100"/>
                      <a:pt x="17339" y="18162"/>
                    </a:cubicBezTo>
                    <a:cubicBezTo>
                      <a:pt x="20736" y="19301"/>
                      <a:pt x="22766" y="20005"/>
                      <a:pt x="23967" y="20399"/>
                    </a:cubicBezTo>
                    <a:cubicBezTo>
                      <a:pt x="25256" y="20824"/>
                      <a:pt x="25619" y="20931"/>
                      <a:pt x="25723" y="20931"/>
                    </a:cubicBezTo>
                    <a:cubicBezTo>
                      <a:pt x="25777" y="20931"/>
                      <a:pt x="25762" y="20903"/>
                      <a:pt x="25769" y="20875"/>
                    </a:cubicBezTo>
                    <a:cubicBezTo>
                      <a:pt x="26867" y="18162"/>
                      <a:pt x="26991" y="13978"/>
                      <a:pt x="25562" y="10021"/>
                    </a:cubicBezTo>
                    <a:cubicBezTo>
                      <a:pt x="25396" y="9586"/>
                      <a:pt x="25231" y="9172"/>
                      <a:pt x="25044" y="8758"/>
                    </a:cubicBezTo>
                    <a:cubicBezTo>
                      <a:pt x="22582" y="3383"/>
                      <a:pt x="17556" y="0"/>
                      <a:pt x="114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098;p31"/>
              <p:cNvSpPr/>
              <p:nvPr/>
            </p:nvSpPr>
            <p:spPr>
              <a:xfrm>
                <a:off x="834332" y="3108898"/>
                <a:ext cx="1345100" cy="1043110"/>
              </a:xfrm>
              <a:custGeom>
                <a:avLst/>
                <a:gdLst/>
                <a:ahLst/>
                <a:cxnLst/>
                <a:rect l="l" t="t" r="r" b="b"/>
                <a:pathLst>
                  <a:path w="26992" h="20932" extrusionOk="0">
                    <a:moveTo>
                      <a:pt x="11499" y="0"/>
                    </a:moveTo>
                    <a:cubicBezTo>
                      <a:pt x="11136" y="0"/>
                      <a:pt x="10769" y="13"/>
                      <a:pt x="10399" y="37"/>
                    </a:cubicBezTo>
                    <a:cubicBezTo>
                      <a:pt x="4786" y="410"/>
                      <a:pt x="1120" y="3206"/>
                      <a:pt x="63" y="4429"/>
                    </a:cubicBezTo>
                    <a:cubicBezTo>
                      <a:pt x="1" y="4470"/>
                      <a:pt x="1" y="4553"/>
                      <a:pt x="63" y="4615"/>
                    </a:cubicBezTo>
                    <a:cubicBezTo>
                      <a:pt x="105" y="4656"/>
                      <a:pt x="581" y="5195"/>
                      <a:pt x="1265" y="5899"/>
                    </a:cubicBezTo>
                    <a:cubicBezTo>
                      <a:pt x="4050" y="3689"/>
                      <a:pt x="7645" y="2561"/>
                      <a:pt x="11100" y="2561"/>
                    </a:cubicBezTo>
                    <a:cubicBezTo>
                      <a:pt x="13117" y="2561"/>
                      <a:pt x="15087" y="2945"/>
                      <a:pt x="16821" y="3724"/>
                    </a:cubicBezTo>
                    <a:cubicBezTo>
                      <a:pt x="22496" y="6272"/>
                      <a:pt x="25417" y="13978"/>
                      <a:pt x="24050" y="20047"/>
                    </a:cubicBezTo>
                    <a:cubicBezTo>
                      <a:pt x="24009" y="20192"/>
                      <a:pt x="23988" y="20316"/>
                      <a:pt x="23967" y="20399"/>
                    </a:cubicBezTo>
                    <a:cubicBezTo>
                      <a:pt x="25256" y="20824"/>
                      <a:pt x="25619" y="20931"/>
                      <a:pt x="25729" y="20931"/>
                    </a:cubicBezTo>
                    <a:cubicBezTo>
                      <a:pt x="25786" y="20931"/>
                      <a:pt x="25776" y="20903"/>
                      <a:pt x="25790" y="20875"/>
                    </a:cubicBezTo>
                    <a:cubicBezTo>
                      <a:pt x="26888" y="18162"/>
                      <a:pt x="26991" y="13978"/>
                      <a:pt x="25562" y="10021"/>
                    </a:cubicBezTo>
                    <a:cubicBezTo>
                      <a:pt x="25417" y="9586"/>
                      <a:pt x="25251" y="9172"/>
                      <a:pt x="25044" y="8758"/>
                    </a:cubicBezTo>
                    <a:cubicBezTo>
                      <a:pt x="22601" y="3383"/>
                      <a:pt x="17559" y="0"/>
                      <a:pt x="114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99;p31"/>
              <p:cNvSpPr/>
              <p:nvPr/>
            </p:nvSpPr>
            <p:spPr>
              <a:xfrm>
                <a:off x="1385580" y="3780641"/>
                <a:ext cx="755622" cy="112972"/>
              </a:xfrm>
              <a:custGeom>
                <a:avLst/>
                <a:gdLst/>
                <a:ahLst/>
                <a:cxnLst/>
                <a:rect l="l" t="t" r="r" b="b"/>
                <a:pathLst>
                  <a:path w="15163" h="2267" extrusionOk="0">
                    <a:moveTo>
                      <a:pt x="15163" y="1"/>
                    </a:moveTo>
                    <a:lnTo>
                      <a:pt x="15163" y="1"/>
                    </a:lnTo>
                    <a:cubicBezTo>
                      <a:pt x="14542" y="83"/>
                      <a:pt x="13899" y="145"/>
                      <a:pt x="13257" y="228"/>
                    </a:cubicBezTo>
                    <a:lnTo>
                      <a:pt x="11372" y="498"/>
                    </a:lnTo>
                    <a:cubicBezTo>
                      <a:pt x="10088" y="643"/>
                      <a:pt x="8824" y="808"/>
                      <a:pt x="7561" y="1015"/>
                    </a:cubicBezTo>
                    <a:cubicBezTo>
                      <a:pt x="6297" y="1202"/>
                      <a:pt x="5034" y="1388"/>
                      <a:pt x="3770" y="1595"/>
                    </a:cubicBezTo>
                    <a:lnTo>
                      <a:pt x="1885" y="1927"/>
                    </a:lnTo>
                    <a:lnTo>
                      <a:pt x="932" y="2093"/>
                    </a:lnTo>
                    <a:lnTo>
                      <a:pt x="477" y="2175"/>
                    </a:lnTo>
                    <a:lnTo>
                      <a:pt x="228" y="2217"/>
                    </a:lnTo>
                    <a:lnTo>
                      <a:pt x="125" y="2258"/>
                    </a:lnTo>
                    <a:lnTo>
                      <a:pt x="228" y="2238"/>
                    </a:lnTo>
                    <a:lnTo>
                      <a:pt x="477" y="2217"/>
                    </a:lnTo>
                    <a:lnTo>
                      <a:pt x="953" y="2155"/>
                    </a:lnTo>
                    <a:lnTo>
                      <a:pt x="1906" y="2051"/>
                    </a:lnTo>
                    <a:lnTo>
                      <a:pt x="3812" y="1823"/>
                    </a:lnTo>
                    <a:cubicBezTo>
                      <a:pt x="5075" y="1658"/>
                      <a:pt x="6339" y="1492"/>
                      <a:pt x="7602" y="1305"/>
                    </a:cubicBezTo>
                    <a:cubicBezTo>
                      <a:pt x="8866" y="1098"/>
                      <a:pt x="10129" y="912"/>
                      <a:pt x="11393" y="705"/>
                    </a:cubicBezTo>
                    <a:cubicBezTo>
                      <a:pt x="12657" y="477"/>
                      <a:pt x="13920" y="290"/>
                      <a:pt x="15163" y="1"/>
                    </a:cubicBezTo>
                    <a:close/>
                    <a:moveTo>
                      <a:pt x="0" y="2238"/>
                    </a:moveTo>
                    <a:cubicBezTo>
                      <a:pt x="30" y="2252"/>
                      <a:pt x="59" y="2267"/>
                      <a:pt x="88" y="2267"/>
                    </a:cubicBezTo>
                    <a:cubicBezTo>
                      <a:pt x="100" y="2267"/>
                      <a:pt x="112" y="2264"/>
                      <a:pt x="125" y="2258"/>
                    </a:cubicBezTo>
                    <a:cubicBezTo>
                      <a:pt x="83" y="2258"/>
                      <a:pt x="42" y="2258"/>
                      <a:pt x="0" y="2238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00;p31"/>
              <p:cNvSpPr/>
              <p:nvPr/>
            </p:nvSpPr>
            <p:spPr>
              <a:xfrm>
                <a:off x="1161582" y="3158232"/>
                <a:ext cx="215778" cy="728812"/>
              </a:xfrm>
              <a:custGeom>
                <a:avLst/>
                <a:gdLst/>
                <a:ahLst/>
                <a:cxnLst/>
                <a:rect l="l" t="t" r="r" b="b"/>
                <a:pathLst>
                  <a:path w="4330" h="14625" extrusionOk="0">
                    <a:moveTo>
                      <a:pt x="0" y="0"/>
                    </a:moveTo>
                    <a:cubicBezTo>
                      <a:pt x="145" y="621"/>
                      <a:pt x="311" y="1243"/>
                      <a:pt x="477" y="1844"/>
                    </a:cubicBezTo>
                    <a:lnTo>
                      <a:pt x="995" y="3687"/>
                    </a:lnTo>
                    <a:cubicBezTo>
                      <a:pt x="1326" y="4909"/>
                      <a:pt x="1657" y="6131"/>
                      <a:pt x="2030" y="7353"/>
                    </a:cubicBezTo>
                    <a:cubicBezTo>
                      <a:pt x="2403" y="8555"/>
                      <a:pt x="2776" y="9777"/>
                      <a:pt x="3149" y="10978"/>
                    </a:cubicBezTo>
                    <a:lnTo>
                      <a:pt x="3729" y="12801"/>
                    </a:lnTo>
                    <a:cubicBezTo>
                      <a:pt x="3936" y="13402"/>
                      <a:pt x="4122" y="14003"/>
                      <a:pt x="4330" y="14624"/>
                    </a:cubicBezTo>
                    <a:cubicBezTo>
                      <a:pt x="4185" y="14003"/>
                      <a:pt x="4019" y="13381"/>
                      <a:pt x="3853" y="12780"/>
                    </a:cubicBezTo>
                    <a:lnTo>
                      <a:pt x="3335" y="10937"/>
                    </a:lnTo>
                    <a:cubicBezTo>
                      <a:pt x="3004" y="9715"/>
                      <a:pt x="2672" y="8493"/>
                      <a:pt x="2300" y="7271"/>
                    </a:cubicBezTo>
                    <a:cubicBezTo>
                      <a:pt x="1927" y="6069"/>
                      <a:pt x="1575" y="4847"/>
                      <a:pt x="1181" y="3625"/>
                    </a:cubicBezTo>
                    <a:lnTo>
                      <a:pt x="601" y="1823"/>
                    </a:lnTo>
                    <a:cubicBezTo>
                      <a:pt x="394" y="1201"/>
                      <a:pt x="207" y="601"/>
                      <a:pt x="0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01;p31"/>
              <p:cNvSpPr/>
              <p:nvPr/>
            </p:nvSpPr>
            <p:spPr>
              <a:xfrm>
                <a:off x="1389716" y="3583503"/>
                <a:ext cx="702998" cy="306624"/>
              </a:xfrm>
              <a:custGeom>
                <a:avLst/>
                <a:gdLst/>
                <a:ahLst/>
                <a:cxnLst/>
                <a:rect l="l" t="t" r="r" b="b"/>
                <a:pathLst>
                  <a:path w="14107" h="6153" extrusionOk="0">
                    <a:moveTo>
                      <a:pt x="14106" y="0"/>
                    </a:moveTo>
                    <a:lnTo>
                      <a:pt x="12325" y="704"/>
                    </a:lnTo>
                    <a:lnTo>
                      <a:pt x="10544" y="1429"/>
                    </a:lnTo>
                    <a:cubicBezTo>
                      <a:pt x="9363" y="1927"/>
                      <a:pt x="8182" y="2403"/>
                      <a:pt x="7001" y="2942"/>
                    </a:cubicBezTo>
                    <a:cubicBezTo>
                      <a:pt x="5842" y="3480"/>
                      <a:pt x="4661" y="3977"/>
                      <a:pt x="3480" y="4516"/>
                    </a:cubicBezTo>
                    <a:cubicBezTo>
                      <a:pt x="2320" y="5034"/>
                      <a:pt x="1160" y="5572"/>
                      <a:pt x="0" y="6152"/>
                    </a:cubicBezTo>
                    <a:lnTo>
                      <a:pt x="1802" y="5448"/>
                    </a:lnTo>
                    <a:lnTo>
                      <a:pt x="3584" y="4702"/>
                    </a:lnTo>
                    <a:cubicBezTo>
                      <a:pt x="4764" y="4205"/>
                      <a:pt x="5945" y="3729"/>
                      <a:pt x="7126" y="3211"/>
                    </a:cubicBezTo>
                    <a:cubicBezTo>
                      <a:pt x="8286" y="2693"/>
                      <a:pt x="9466" y="2175"/>
                      <a:pt x="10626" y="1657"/>
                    </a:cubicBezTo>
                    <a:cubicBezTo>
                      <a:pt x="11807" y="1119"/>
                      <a:pt x="12967" y="580"/>
                      <a:pt x="14106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02;p31"/>
              <p:cNvSpPr/>
              <p:nvPr/>
            </p:nvSpPr>
            <p:spPr>
              <a:xfrm>
                <a:off x="1358720" y="3118964"/>
                <a:ext cx="21727" cy="763944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5330" extrusionOk="0">
                    <a:moveTo>
                      <a:pt x="42" y="1"/>
                    </a:moveTo>
                    <a:cubicBezTo>
                      <a:pt x="1" y="1285"/>
                      <a:pt x="1" y="2569"/>
                      <a:pt x="21" y="3833"/>
                    </a:cubicBezTo>
                    <a:cubicBezTo>
                      <a:pt x="21" y="5117"/>
                      <a:pt x="42" y="6381"/>
                      <a:pt x="84" y="7665"/>
                    </a:cubicBezTo>
                    <a:cubicBezTo>
                      <a:pt x="125" y="8949"/>
                      <a:pt x="146" y="10213"/>
                      <a:pt x="208" y="11497"/>
                    </a:cubicBezTo>
                    <a:lnTo>
                      <a:pt x="291" y="13403"/>
                    </a:lnTo>
                    <a:lnTo>
                      <a:pt x="394" y="15329"/>
                    </a:lnTo>
                    <a:cubicBezTo>
                      <a:pt x="436" y="14045"/>
                      <a:pt x="436" y="12761"/>
                      <a:pt x="415" y="11497"/>
                    </a:cubicBezTo>
                    <a:cubicBezTo>
                      <a:pt x="415" y="10213"/>
                      <a:pt x="394" y="8929"/>
                      <a:pt x="353" y="7665"/>
                    </a:cubicBezTo>
                    <a:cubicBezTo>
                      <a:pt x="311" y="6381"/>
                      <a:pt x="291" y="5097"/>
                      <a:pt x="229" y="3833"/>
                    </a:cubicBezTo>
                    <a:lnTo>
                      <a:pt x="146" y="1927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03;p31"/>
              <p:cNvSpPr/>
              <p:nvPr/>
            </p:nvSpPr>
            <p:spPr>
              <a:xfrm>
                <a:off x="1386626" y="3122103"/>
                <a:ext cx="152789" cy="761801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5287" extrusionOk="0">
                    <a:moveTo>
                      <a:pt x="3066" y="0"/>
                    </a:moveTo>
                    <a:lnTo>
                      <a:pt x="3066" y="0"/>
                    </a:lnTo>
                    <a:cubicBezTo>
                      <a:pt x="2755" y="1284"/>
                      <a:pt x="2465" y="2527"/>
                      <a:pt x="2175" y="3811"/>
                    </a:cubicBezTo>
                    <a:cubicBezTo>
                      <a:pt x="1885" y="5075"/>
                      <a:pt x="1616" y="6338"/>
                      <a:pt x="1367" y="7623"/>
                    </a:cubicBezTo>
                    <a:cubicBezTo>
                      <a:pt x="1119" y="8886"/>
                      <a:pt x="849" y="10171"/>
                      <a:pt x="621" y="11434"/>
                    </a:cubicBezTo>
                    <a:cubicBezTo>
                      <a:pt x="394" y="12718"/>
                      <a:pt x="145" y="14003"/>
                      <a:pt x="0" y="15287"/>
                    </a:cubicBezTo>
                    <a:cubicBezTo>
                      <a:pt x="124" y="14665"/>
                      <a:pt x="269" y="14023"/>
                      <a:pt x="414" y="13381"/>
                    </a:cubicBezTo>
                    <a:lnTo>
                      <a:pt x="829" y="11476"/>
                    </a:lnTo>
                    <a:lnTo>
                      <a:pt x="1636" y="7664"/>
                    </a:lnTo>
                    <a:cubicBezTo>
                      <a:pt x="1885" y="6401"/>
                      <a:pt x="2154" y="5116"/>
                      <a:pt x="2382" y="3853"/>
                    </a:cubicBezTo>
                    <a:lnTo>
                      <a:pt x="2734" y="1926"/>
                    </a:lnTo>
                    <a:lnTo>
                      <a:pt x="3066" y="0"/>
                    </a:ln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04;p31"/>
              <p:cNvSpPr/>
              <p:nvPr/>
            </p:nvSpPr>
            <p:spPr>
              <a:xfrm>
                <a:off x="1382490" y="3424537"/>
                <a:ext cx="629693" cy="465592"/>
              </a:xfrm>
              <a:custGeom>
                <a:avLst/>
                <a:gdLst/>
                <a:ahLst/>
                <a:cxnLst/>
                <a:rect l="l" t="t" r="r" b="b"/>
                <a:pathLst>
                  <a:path w="12636" h="9343" extrusionOk="0">
                    <a:moveTo>
                      <a:pt x="12636" y="0"/>
                    </a:moveTo>
                    <a:lnTo>
                      <a:pt x="10999" y="1119"/>
                    </a:lnTo>
                    <a:lnTo>
                      <a:pt x="9404" y="2258"/>
                    </a:lnTo>
                    <a:cubicBezTo>
                      <a:pt x="8327" y="3004"/>
                      <a:pt x="7271" y="3770"/>
                      <a:pt x="6214" y="4557"/>
                    </a:cubicBezTo>
                    <a:cubicBezTo>
                      <a:pt x="5179" y="5344"/>
                      <a:pt x="4122" y="6132"/>
                      <a:pt x="3087" y="6919"/>
                    </a:cubicBezTo>
                    <a:lnTo>
                      <a:pt x="1533" y="8120"/>
                    </a:lnTo>
                    <a:lnTo>
                      <a:pt x="746" y="8721"/>
                    </a:lnTo>
                    <a:lnTo>
                      <a:pt x="352" y="9011"/>
                    </a:lnTo>
                    <a:lnTo>
                      <a:pt x="166" y="9176"/>
                    </a:lnTo>
                    <a:lnTo>
                      <a:pt x="62" y="9239"/>
                    </a:lnTo>
                    <a:cubicBezTo>
                      <a:pt x="21" y="9259"/>
                      <a:pt x="21" y="9301"/>
                      <a:pt x="0" y="9342"/>
                    </a:cubicBezTo>
                    <a:cubicBezTo>
                      <a:pt x="21" y="9321"/>
                      <a:pt x="42" y="9259"/>
                      <a:pt x="83" y="9239"/>
                    </a:cubicBezTo>
                    <a:lnTo>
                      <a:pt x="187" y="9176"/>
                    </a:lnTo>
                    <a:cubicBezTo>
                      <a:pt x="249" y="9135"/>
                      <a:pt x="311" y="9094"/>
                      <a:pt x="394" y="9052"/>
                    </a:cubicBezTo>
                    <a:lnTo>
                      <a:pt x="787" y="8783"/>
                    </a:lnTo>
                    <a:lnTo>
                      <a:pt x="1616" y="8224"/>
                    </a:lnTo>
                    <a:lnTo>
                      <a:pt x="3211" y="7084"/>
                    </a:lnTo>
                    <a:cubicBezTo>
                      <a:pt x="4288" y="6339"/>
                      <a:pt x="5365" y="5572"/>
                      <a:pt x="6401" y="4785"/>
                    </a:cubicBezTo>
                    <a:cubicBezTo>
                      <a:pt x="7457" y="3998"/>
                      <a:pt x="8493" y="3232"/>
                      <a:pt x="9549" y="2424"/>
                    </a:cubicBezTo>
                    <a:cubicBezTo>
                      <a:pt x="10585" y="1616"/>
                      <a:pt x="11621" y="829"/>
                      <a:pt x="12636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105;p31"/>
              <p:cNvSpPr/>
              <p:nvPr/>
            </p:nvSpPr>
            <p:spPr>
              <a:xfrm>
                <a:off x="1382490" y="3294474"/>
                <a:ext cx="505858" cy="595657"/>
              </a:xfrm>
              <a:custGeom>
                <a:avLst/>
                <a:gdLst/>
                <a:ahLst/>
                <a:cxnLst/>
                <a:rect l="l" t="t" r="r" b="b"/>
                <a:pathLst>
                  <a:path w="10151" h="11953" extrusionOk="0">
                    <a:moveTo>
                      <a:pt x="10150" y="0"/>
                    </a:moveTo>
                    <a:lnTo>
                      <a:pt x="10150" y="0"/>
                    </a:lnTo>
                    <a:cubicBezTo>
                      <a:pt x="9694" y="477"/>
                      <a:pt x="9259" y="974"/>
                      <a:pt x="8824" y="1450"/>
                    </a:cubicBezTo>
                    <a:lnTo>
                      <a:pt x="7540" y="2921"/>
                    </a:lnTo>
                    <a:cubicBezTo>
                      <a:pt x="6670" y="3894"/>
                      <a:pt x="5800" y="4889"/>
                      <a:pt x="4972" y="5883"/>
                    </a:cubicBezTo>
                    <a:cubicBezTo>
                      <a:pt x="4122" y="6877"/>
                      <a:pt x="3294" y="7872"/>
                      <a:pt x="2444" y="8887"/>
                    </a:cubicBezTo>
                    <a:lnTo>
                      <a:pt x="1222" y="10399"/>
                    </a:lnTo>
                    <a:cubicBezTo>
                      <a:pt x="808" y="10916"/>
                      <a:pt x="394" y="11434"/>
                      <a:pt x="0" y="11952"/>
                    </a:cubicBezTo>
                    <a:cubicBezTo>
                      <a:pt x="456" y="11476"/>
                      <a:pt x="870" y="10979"/>
                      <a:pt x="1326" y="10502"/>
                    </a:cubicBezTo>
                    <a:lnTo>
                      <a:pt x="2610" y="9032"/>
                    </a:lnTo>
                    <a:cubicBezTo>
                      <a:pt x="3480" y="8058"/>
                      <a:pt x="4329" y="7064"/>
                      <a:pt x="5179" y="6069"/>
                    </a:cubicBezTo>
                    <a:cubicBezTo>
                      <a:pt x="6007" y="5054"/>
                      <a:pt x="6856" y="4060"/>
                      <a:pt x="7685" y="3066"/>
                    </a:cubicBezTo>
                    <a:lnTo>
                      <a:pt x="8928" y="1533"/>
                    </a:lnTo>
                    <a:cubicBezTo>
                      <a:pt x="9342" y="1036"/>
                      <a:pt x="9756" y="518"/>
                      <a:pt x="10150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106;p31"/>
              <p:cNvSpPr/>
              <p:nvPr/>
            </p:nvSpPr>
            <p:spPr>
              <a:xfrm>
                <a:off x="1394849" y="3180906"/>
                <a:ext cx="314897" cy="684460"/>
              </a:xfrm>
              <a:custGeom>
                <a:avLst/>
                <a:gdLst/>
                <a:ahLst/>
                <a:cxnLst/>
                <a:rect l="l" t="t" r="r" b="b"/>
                <a:pathLst>
                  <a:path w="6319" h="13735" extrusionOk="0">
                    <a:moveTo>
                      <a:pt x="6318" y="1"/>
                    </a:moveTo>
                    <a:lnTo>
                      <a:pt x="6318" y="1"/>
                    </a:lnTo>
                    <a:cubicBezTo>
                      <a:pt x="6028" y="560"/>
                      <a:pt x="5739" y="1119"/>
                      <a:pt x="5469" y="1679"/>
                    </a:cubicBezTo>
                    <a:lnTo>
                      <a:pt x="4641" y="3377"/>
                    </a:lnTo>
                    <a:cubicBezTo>
                      <a:pt x="4081" y="4516"/>
                      <a:pt x="3543" y="5656"/>
                      <a:pt x="3025" y="6816"/>
                    </a:cubicBezTo>
                    <a:cubicBezTo>
                      <a:pt x="2507" y="7955"/>
                      <a:pt x="1989" y="9115"/>
                      <a:pt x="1471" y="10254"/>
                    </a:cubicBezTo>
                    <a:lnTo>
                      <a:pt x="726" y="11994"/>
                    </a:lnTo>
                    <a:cubicBezTo>
                      <a:pt x="477" y="12574"/>
                      <a:pt x="229" y="13154"/>
                      <a:pt x="1" y="13734"/>
                    </a:cubicBezTo>
                    <a:cubicBezTo>
                      <a:pt x="291" y="13175"/>
                      <a:pt x="560" y="12615"/>
                      <a:pt x="850" y="12056"/>
                    </a:cubicBezTo>
                    <a:lnTo>
                      <a:pt x="1679" y="10358"/>
                    </a:lnTo>
                    <a:cubicBezTo>
                      <a:pt x="2217" y="9218"/>
                      <a:pt x="2756" y="8079"/>
                      <a:pt x="3274" y="6919"/>
                    </a:cubicBezTo>
                    <a:cubicBezTo>
                      <a:pt x="3791" y="5780"/>
                      <a:pt x="4330" y="4620"/>
                      <a:pt x="4827" y="3481"/>
                    </a:cubicBezTo>
                    <a:lnTo>
                      <a:pt x="5594" y="1741"/>
                    </a:lnTo>
                    <a:cubicBezTo>
                      <a:pt x="5821" y="1161"/>
                      <a:pt x="6070" y="581"/>
                      <a:pt x="6318" y="1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107;p31"/>
              <p:cNvSpPr/>
              <p:nvPr/>
            </p:nvSpPr>
            <p:spPr>
              <a:xfrm>
                <a:off x="985075" y="3228396"/>
                <a:ext cx="388151" cy="655507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131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01" y="1140"/>
                      <a:pt x="1222" y="2238"/>
                      <a:pt x="1865" y="3335"/>
                    </a:cubicBezTo>
                    <a:cubicBezTo>
                      <a:pt x="2486" y="4454"/>
                      <a:pt x="3107" y="5552"/>
                      <a:pt x="3770" y="6650"/>
                    </a:cubicBezTo>
                    <a:cubicBezTo>
                      <a:pt x="4433" y="7727"/>
                      <a:pt x="5075" y="8825"/>
                      <a:pt x="5759" y="9923"/>
                    </a:cubicBezTo>
                    <a:lnTo>
                      <a:pt x="6753" y="11538"/>
                    </a:lnTo>
                    <a:lnTo>
                      <a:pt x="7789" y="13154"/>
                    </a:lnTo>
                    <a:cubicBezTo>
                      <a:pt x="7209" y="12015"/>
                      <a:pt x="6567" y="10917"/>
                      <a:pt x="5945" y="9798"/>
                    </a:cubicBezTo>
                    <a:cubicBezTo>
                      <a:pt x="5324" y="8700"/>
                      <a:pt x="4682" y="7582"/>
                      <a:pt x="4019" y="6505"/>
                    </a:cubicBezTo>
                    <a:cubicBezTo>
                      <a:pt x="3356" y="5407"/>
                      <a:pt x="2714" y="4309"/>
                      <a:pt x="2051" y="3232"/>
                    </a:cubicBezTo>
                    <a:lnTo>
                      <a:pt x="1036" y="161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108;p31"/>
              <p:cNvSpPr/>
              <p:nvPr/>
            </p:nvSpPr>
            <p:spPr>
              <a:xfrm>
                <a:off x="1392806" y="3896253"/>
                <a:ext cx="755622" cy="76444"/>
              </a:xfrm>
              <a:custGeom>
                <a:avLst/>
                <a:gdLst/>
                <a:ahLst/>
                <a:cxnLst/>
                <a:rect l="l" t="t" r="r" b="b"/>
                <a:pathLst>
                  <a:path w="15163" h="1534" extrusionOk="0">
                    <a:moveTo>
                      <a:pt x="0" y="0"/>
                    </a:moveTo>
                    <a:cubicBezTo>
                      <a:pt x="642" y="104"/>
                      <a:pt x="1264" y="187"/>
                      <a:pt x="1885" y="270"/>
                    </a:cubicBezTo>
                    <a:lnTo>
                      <a:pt x="3791" y="498"/>
                    </a:lnTo>
                    <a:cubicBezTo>
                      <a:pt x="5034" y="643"/>
                      <a:pt x="6297" y="788"/>
                      <a:pt x="7561" y="912"/>
                    </a:cubicBezTo>
                    <a:cubicBezTo>
                      <a:pt x="8824" y="1015"/>
                      <a:pt x="10088" y="1140"/>
                      <a:pt x="11352" y="1243"/>
                    </a:cubicBezTo>
                    <a:lnTo>
                      <a:pt x="13257" y="1409"/>
                    </a:lnTo>
                    <a:cubicBezTo>
                      <a:pt x="13899" y="1450"/>
                      <a:pt x="14521" y="1492"/>
                      <a:pt x="15163" y="1533"/>
                    </a:cubicBezTo>
                    <a:cubicBezTo>
                      <a:pt x="14542" y="1430"/>
                      <a:pt x="13899" y="1347"/>
                      <a:pt x="13278" y="1264"/>
                    </a:cubicBezTo>
                    <a:lnTo>
                      <a:pt x="11372" y="1036"/>
                    </a:lnTo>
                    <a:cubicBezTo>
                      <a:pt x="10109" y="891"/>
                      <a:pt x="8866" y="746"/>
                      <a:pt x="7602" y="622"/>
                    </a:cubicBezTo>
                    <a:cubicBezTo>
                      <a:pt x="6318" y="518"/>
                      <a:pt x="5055" y="373"/>
                      <a:pt x="3791" y="270"/>
                    </a:cubicBezTo>
                    <a:lnTo>
                      <a:pt x="1906" y="125"/>
                    </a:lnTo>
                    <a:cubicBezTo>
                      <a:pt x="1264" y="83"/>
                      <a:pt x="642" y="42"/>
                      <a:pt x="0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109;p31"/>
              <p:cNvSpPr/>
              <p:nvPr/>
            </p:nvSpPr>
            <p:spPr>
              <a:xfrm>
                <a:off x="1069691" y="3914840"/>
                <a:ext cx="296309" cy="466589"/>
              </a:xfrm>
              <a:custGeom>
                <a:avLst/>
                <a:gdLst/>
                <a:ahLst/>
                <a:cxnLst/>
                <a:rect l="l" t="t" r="r" b="b"/>
                <a:pathLst>
                  <a:path w="5946" h="9363" extrusionOk="0">
                    <a:moveTo>
                      <a:pt x="5946" y="0"/>
                    </a:moveTo>
                    <a:cubicBezTo>
                      <a:pt x="5697" y="415"/>
                      <a:pt x="5407" y="767"/>
                      <a:pt x="5138" y="1160"/>
                    </a:cubicBezTo>
                    <a:lnTo>
                      <a:pt x="4351" y="2300"/>
                    </a:lnTo>
                    <a:cubicBezTo>
                      <a:pt x="3833" y="3045"/>
                      <a:pt x="3336" y="3832"/>
                      <a:pt x="2839" y="4599"/>
                    </a:cubicBezTo>
                    <a:cubicBezTo>
                      <a:pt x="2341" y="5386"/>
                      <a:pt x="1844" y="6173"/>
                      <a:pt x="1368" y="6960"/>
                    </a:cubicBezTo>
                    <a:lnTo>
                      <a:pt x="664" y="8162"/>
                    </a:lnTo>
                    <a:cubicBezTo>
                      <a:pt x="436" y="8555"/>
                      <a:pt x="208" y="8949"/>
                      <a:pt x="1" y="9363"/>
                    </a:cubicBezTo>
                    <a:cubicBezTo>
                      <a:pt x="270" y="8990"/>
                      <a:pt x="519" y="8617"/>
                      <a:pt x="788" y="8224"/>
                    </a:cubicBezTo>
                    <a:lnTo>
                      <a:pt x="1554" y="7084"/>
                    </a:lnTo>
                    <a:cubicBezTo>
                      <a:pt x="2072" y="6297"/>
                      <a:pt x="2569" y="5531"/>
                      <a:pt x="3066" y="4744"/>
                    </a:cubicBezTo>
                    <a:cubicBezTo>
                      <a:pt x="3564" y="3977"/>
                      <a:pt x="4061" y="3190"/>
                      <a:pt x="4537" y="2403"/>
                    </a:cubicBezTo>
                    <a:cubicBezTo>
                      <a:pt x="5014" y="1616"/>
                      <a:pt x="5531" y="829"/>
                      <a:pt x="5946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110;p31"/>
              <p:cNvSpPr/>
              <p:nvPr/>
            </p:nvSpPr>
            <p:spPr>
              <a:xfrm>
                <a:off x="1132679" y="4157774"/>
                <a:ext cx="49584" cy="48587"/>
              </a:xfrm>
              <a:custGeom>
                <a:avLst/>
                <a:gdLst/>
                <a:ahLst/>
                <a:cxnLst/>
                <a:rect l="l" t="t" r="r" b="b"/>
                <a:pathLst>
                  <a:path w="995" h="975" extrusionOk="0">
                    <a:moveTo>
                      <a:pt x="589" y="0"/>
                    </a:moveTo>
                    <a:cubicBezTo>
                      <a:pt x="522" y="0"/>
                      <a:pt x="455" y="10"/>
                      <a:pt x="394" y="35"/>
                    </a:cubicBezTo>
                    <a:cubicBezTo>
                      <a:pt x="290" y="76"/>
                      <a:pt x="187" y="138"/>
                      <a:pt x="125" y="221"/>
                    </a:cubicBezTo>
                    <a:cubicBezTo>
                      <a:pt x="42" y="325"/>
                      <a:pt x="0" y="449"/>
                      <a:pt x="21" y="594"/>
                    </a:cubicBezTo>
                    <a:cubicBezTo>
                      <a:pt x="42" y="718"/>
                      <a:pt x="104" y="822"/>
                      <a:pt x="228" y="904"/>
                    </a:cubicBezTo>
                    <a:cubicBezTo>
                      <a:pt x="306" y="951"/>
                      <a:pt x="395" y="974"/>
                      <a:pt x="487" y="974"/>
                    </a:cubicBezTo>
                    <a:cubicBezTo>
                      <a:pt x="518" y="974"/>
                      <a:pt x="549" y="972"/>
                      <a:pt x="580" y="967"/>
                    </a:cubicBezTo>
                    <a:cubicBezTo>
                      <a:pt x="787" y="925"/>
                      <a:pt x="953" y="759"/>
                      <a:pt x="995" y="532"/>
                    </a:cubicBezTo>
                    <a:lnTo>
                      <a:pt x="995" y="532"/>
                    </a:lnTo>
                    <a:cubicBezTo>
                      <a:pt x="891" y="677"/>
                      <a:pt x="725" y="739"/>
                      <a:pt x="560" y="759"/>
                    </a:cubicBezTo>
                    <a:cubicBezTo>
                      <a:pt x="435" y="739"/>
                      <a:pt x="332" y="656"/>
                      <a:pt x="290" y="552"/>
                    </a:cubicBezTo>
                    <a:cubicBezTo>
                      <a:pt x="270" y="449"/>
                      <a:pt x="373" y="325"/>
                      <a:pt x="497" y="221"/>
                    </a:cubicBezTo>
                    <a:cubicBezTo>
                      <a:pt x="574" y="166"/>
                      <a:pt x="662" y="140"/>
                      <a:pt x="750" y="140"/>
                    </a:cubicBezTo>
                    <a:cubicBezTo>
                      <a:pt x="828" y="140"/>
                      <a:pt x="905" y="161"/>
                      <a:pt x="974" y="200"/>
                    </a:cubicBezTo>
                    <a:cubicBezTo>
                      <a:pt x="932" y="97"/>
                      <a:pt x="829" y="14"/>
                      <a:pt x="725" y="14"/>
                    </a:cubicBezTo>
                    <a:cubicBezTo>
                      <a:pt x="682" y="5"/>
                      <a:pt x="636" y="0"/>
                      <a:pt x="589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111;p31"/>
              <p:cNvSpPr/>
              <p:nvPr/>
            </p:nvSpPr>
            <p:spPr>
              <a:xfrm>
                <a:off x="1182213" y="4189418"/>
                <a:ext cx="54767" cy="5396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083" extrusionOk="0">
                    <a:moveTo>
                      <a:pt x="684" y="0"/>
                    </a:moveTo>
                    <a:lnTo>
                      <a:pt x="684" y="0"/>
                    </a:lnTo>
                    <a:cubicBezTo>
                      <a:pt x="808" y="145"/>
                      <a:pt x="850" y="311"/>
                      <a:pt x="829" y="497"/>
                    </a:cubicBezTo>
                    <a:cubicBezTo>
                      <a:pt x="829" y="622"/>
                      <a:pt x="746" y="746"/>
                      <a:pt x="622" y="787"/>
                    </a:cubicBezTo>
                    <a:cubicBezTo>
                      <a:pt x="606" y="790"/>
                      <a:pt x="590" y="791"/>
                      <a:pt x="575" y="791"/>
                    </a:cubicBezTo>
                    <a:cubicBezTo>
                      <a:pt x="467" y="791"/>
                      <a:pt x="366" y="730"/>
                      <a:pt x="311" y="622"/>
                    </a:cubicBezTo>
                    <a:cubicBezTo>
                      <a:pt x="249" y="456"/>
                      <a:pt x="270" y="269"/>
                      <a:pt x="353" y="124"/>
                    </a:cubicBezTo>
                    <a:lnTo>
                      <a:pt x="353" y="124"/>
                    </a:lnTo>
                    <a:cubicBezTo>
                      <a:pt x="21" y="311"/>
                      <a:pt x="1" y="767"/>
                      <a:pt x="311" y="994"/>
                    </a:cubicBezTo>
                    <a:cubicBezTo>
                      <a:pt x="397" y="1046"/>
                      <a:pt x="510" y="1083"/>
                      <a:pt x="617" y="1083"/>
                    </a:cubicBezTo>
                    <a:cubicBezTo>
                      <a:pt x="640" y="1083"/>
                      <a:pt x="662" y="1081"/>
                      <a:pt x="684" y="1077"/>
                    </a:cubicBezTo>
                    <a:cubicBezTo>
                      <a:pt x="933" y="994"/>
                      <a:pt x="1098" y="746"/>
                      <a:pt x="1057" y="477"/>
                    </a:cubicBezTo>
                    <a:cubicBezTo>
                      <a:pt x="1036" y="269"/>
                      <a:pt x="891" y="83"/>
                      <a:pt x="684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112;p31"/>
              <p:cNvSpPr/>
              <p:nvPr/>
            </p:nvSpPr>
            <p:spPr>
              <a:xfrm>
                <a:off x="1086235" y="4024771"/>
                <a:ext cx="108437" cy="111128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230" extrusionOk="0">
                    <a:moveTo>
                      <a:pt x="1135" y="1"/>
                    </a:moveTo>
                    <a:cubicBezTo>
                      <a:pt x="732" y="1"/>
                      <a:pt x="348" y="220"/>
                      <a:pt x="145" y="570"/>
                    </a:cubicBezTo>
                    <a:lnTo>
                      <a:pt x="83" y="736"/>
                    </a:lnTo>
                    <a:lnTo>
                      <a:pt x="42" y="901"/>
                    </a:lnTo>
                    <a:cubicBezTo>
                      <a:pt x="0" y="1005"/>
                      <a:pt x="0" y="1109"/>
                      <a:pt x="21" y="1233"/>
                    </a:cubicBezTo>
                    <a:cubicBezTo>
                      <a:pt x="42" y="1440"/>
                      <a:pt x="125" y="1647"/>
                      <a:pt x="270" y="1834"/>
                    </a:cubicBezTo>
                    <a:cubicBezTo>
                      <a:pt x="505" y="2086"/>
                      <a:pt x="837" y="2229"/>
                      <a:pt x="1176" y="2229"/>
                    </a:cubicBezTo>
                    <a:cubicBezTo>
                      <a:pt x="1253" y="2229"/>
                      <a:pt x="1331" y="2222"/>
                      <a:pt x="1409" y="2206"/>
                    </a:cubicBezTo>
                    <a:cubicBezTo>
                      <a:pt x="1036" y="2186"/>
                      <a:pt x="684" y="1999"/>
                      <a:pt x="456" y="1689"/>
                    </a:cubicBezTo>
                    <a:cubicBezTo>
                      <a:pt x="249" y="1399"/>
                      <a:pt x="207" y="1005"/>
                      <a:pt x="394" y="694"/>
                    </a:cubicBezTo>
                    <a:cubicBezTo>
                      <a:pt x="560" y="384"/>
                      <a:pt x="891" y="218"/>
                      <a:pt x="1264" y="218"/>
                    </a:cubicBezTo>
                    <a:cubicBezTo>
                      <a:pt x="1637" y="239"/>
                      <a:pt x="1989" y="466"/>
                      <a:pt x="2175" y="798"/>
                    </a:cubicBezTo>
                    <a:cubicBezTo>
                      <a:pt x="2113" y="591"/>
                      <a:pt x="2009" y="425"/>
                      <a:pt x="1864" y="280"/>
                    </a:cubicBezTo>
                    <a:cubicBezTo>
                      <a:pt x="1699" y="135"/>
                      <a:pt x="1492" y="52"/>
                      <a:pt x="1284" y="11"/>
                    </a:cubicBezTo>
                    <a:cubicBezTo>
                      <a:pt x="1234" y="4"/>
                      <a:pt x="1184" y="1"/>
                      <a:pt x="1135" y="1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113;p31"/>
              <p:cNvSpPr/>
              <p:nvPr/>
            </p:nvSpPr>
            <p:spPr>
              <a:xfrm>
                <a:off x="1106866" y="4045252"/>
                <a:ext cx="78487" cy="74002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485" extrusionOk="0">
                    <a:moveTo>
                      <a:pt x="715" y="0"/>
                    </a:moveTo>
                    <a:cubicBezTo>
                      <a:pt x="652" y="0"/>
                      <a:pt x="587" y="5"/>
                      <a:pt x="518" y="14"/>
                    </a:cubicBezTo>
                    <a:cubicBezTo>
                      <a:pt x="373" y="55"/>
                      <a:pt x="228" y="138"/>
                      <a:pt x="125" y="283"/>
                    </a:cubicBezTo>
                    <a:cubicBezTo>
                      <a:pt x="42" y="408"/>
                      <a:pt x="1" y="573"/>
                      <a:pt x="1" y="739"/>
                    </a:cubicBezTo>
                    <a:cubicBezTo>
                      <a:pt x="21" y="884"/>
                      <a:pt x="83" y="1029"/>
                      <a:pt x="187" y="1153"/>
                    </a:cubicBezTo>
                    <a:cubicBezTo>
                      <a:pt x="394" y="1360"/>
                      <a:pt x="643" y="1485"/>
                      <a:pt x="933" y="1485"/>
                    </a:cubicBezTo>
                    <a:cubicBezTo>
                      <a:pt x="705" y="1381"/>
                      <a:pt x="518" y="1215"/>
                      <a:pt x="373" y="1029"/>
                    </a:cubicBezTo>
                    <a:cubicBezTo>
                      <a:pt x="249" y="843"/>
                      <a:pt x="249" y="615"/>
                      <a:pt x="373" y="449"/>
                    </a:cubicBezTo>
                    <a:cubicBezTo>
                      <a:pt x="473" y="299"/>
                      <a:pt x="640" y="230"/>
                      <a:pt x="809" y="230"/>
                    </a:cubicBezTo>
                    <a:cubicBezTo>
                      <a:pt x="851" y="230"/>
                      <a:pt x="892" y="234"/>
                      <a:pt x="933" y="242"/>
                    </a:cubicBezTo>
                    <a:cubicBezTo>
                      <a:pt x="1181" y="283"/>
                      <a:pt x="1409" y="408"/>
                      <a:pt x="1575" y="594"/>
                    </a:cubicBezTo>
                    <a:cubicBezTo>
                      <a:pt x="1471" y="325"/>
                      <a:pt x="1243" y="118"/>
                      <a:pt x="974" y="35"/>
                    </a:cubicBezTo>
                    <a:cubicBezTo>
                      <a:pt x="889" y="10"/>
                      <a:pt x="804" y="0"/>
                      <a:pt x="715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114;p31"/>
              <p:cNvSpPr/>
              <p:nvPr/>
            </p:nvSpPr>
            <p:spPr>
              <a:xfrm>
                <a:off x="1134723" y="4069471"/>
                <a:ext cx="50631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01" extrusionOk="0">
                    <a:moveTo>
                      <a:pt x="429" y="0"/>
                    </a:moveTo>
                    <a:cubicBezTo>
                      <a:pt x="299" y="0"/>
                      <a:pt x="170" y="60"/>
                      <a:pt x="84" y="170"/>
                    </a:cubicBezTo>
                    <a:cubicBezTo>
                      <a:pt x="21" y="294"/>
                      <a:pt x="1" y="419"/>
                      <a:pt x="42" y="543"/>
                    </a:cubicBezTo>
                    <a:cubicBezTo>
                      <a:pt x="104" y="626"/>
                      <a:pt x="166" y="709"/>
                      <a:pt x="249" y="771"/>
                    </a:cubicBezTo>
                    <a:cubicBezTo>
                      <a:pt x="370" y="857"/>
                      <a:pt x="520" y="900"/>
                      <a:pt x="674" y="900"/>
                    </a:cubicBezTo>
                    <a:cubicBezTo>
                      <a:pt x="705" y="900"/>
                      <a:pt x="736" y="899"/>
                      <a:pt x="767" y="895"/>
                    </a:cubicBezTo>
                    <a:cubicBezTo>
                      <a:pt x="622" y="812"/>
                      <a:pt x="498" y="729"/>
                      <a:pt x="394" y="605"/>
                    </a:cubicBezTo>
                    <a:cubicBezTo>
                      <a:pt x="311" y="502"/>
                      <a:pt x="291" y="377"/>
                      <a:pt x="311" y="336"/>
                    </a:cubicBezTo>
                    <a:cubicBezTo>
                      <a:pt x="341" y="291"/>
                      <a:pt x="414" y="257"/>
                      <a:pt x="499" y="257"/>
                    </a:cubicBezTo>
                    <a:cubicBezTo>
                      <a:pt x="532" y="257"/>
                      <a:pt x="567" y="262"/>
                      <a:pt x="601" y="274"/>
                    </a:cubicBezTo>
                    <a:cubicBezTo>
                      <a:pt x="746" y="336"/>
                      <a:pt x="891" y="398"/>
                      <a:pt x="1016" y="502"/>
                    </a:cubicBezTo>
                    <a:cubicBezTo>
                      <a:pt x="974" y="315"/>
                      <a:pt x="850" y="170"/>
                      <a:pt x="684" y="87"/>
                    </a:cubicBezTo>
                    <a:cubicBezTo>
                      <a:pt x="608" y="28"/>
                      <a:pt x="519" y="0"/>
                      <a:pt x="429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115;p31"/>
              <p:cNvSpPr/>
              <p:nvPr/>
            </p:nvSpPr>
            <p:spPr>
              <a:xfrm>
                <a:off x="1257560" y="4133107"/>
                <a:ext cx="109484" cy="111178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231" extrusionOk="0">
                    <a:moveTo>
                      <a:pt x="1101" y="1"/>
                    </a:moveTo>
                    <a:cubicBezTo>
                      <a:pt x="1052" y="1"/>
                      <a:pt x="1003" y="4"/>
                      <a:pt x="954" y="12"/>
                    </a:cubicBezTo>
                    <a:cubicBezTo>
                      <a:pt x="1326" y="53"/>
                      <a:pt x="1658" y="281"/>
                      <a:pt x="1824" y="633"/>
                    </a:cubicBezTo>
                    <a:cubicBezTo>
                      <a:pt x="2167" y="1244"/>
                      <a:pt x="1701" y="1996"/>
                      <a:pt x="1042" y="1996"/>
                    </a:cubicBezTo>
                    <a:cubicBezTo>
                      <a:pt x="986" y="1996"/>
                      <a:pt x="929" y="1991"/>
                      <a:pt x="871" y="1979"/>
                    </a:cubicBezTo>
                    <a:cubicBezTo>
                      <a:pt x="498" y="1917"/>
                      <a:pt x="166" y="1669"/>
                      <a:pt x="1" y="1337"/>
                    </a:cubicBezTo>
                    <a:lnTo>
                      <a:pt x="1" y="1337"/>
                    </a:lnTo>
                    <a:cubicBezTo>
                      <a:pt x="84" y="1752"/>
                      <a:pt x="394" y="2083"/>
                      <a:pt x="809" y="2187"/>
                    </a:cubicBezTo>
                    <a:cubicBezTo>
                      <a:pt x="914" y="2215"/>
                      <a:pt x="1020" y="2231"/>
                      <a:pt x="1124" y="2231"/>
                    </a:cubicBezTo>
                    <a:cubicBezTo>
                      <a:pt x="1243" y="2231"/>
                      <a:pt x="1360" y="2210"/>
                      <a:pt x="1471" y="2166"/>
                    </a:cubicBezTo>
                    <a:cubicBezTo>
                      <a:pt x="1679" y="2083"/>
                      <a:pt x="1865" y="1959"/>
                      <a:pt x="2010" y="1793"/>
                    </a:cubicBezTo>
                    <a:cubicBezTo>
                      <a:pt x="2134" y="1607"/>
                      <a:pt x="2196" y="1379"/>
                      <a:pt x="2196" y="1151"/>
                    </a:cubicBezTo>
                    <a:cubicBezTo>
                      <a:pt x="2196" y="923"/>
                      <a:pt x="2134" y="716"/>
                      <a:pt x="2010" y="530"/>
                    </a:cubicBezTo>
                    <a:cubicBezTo>
                      <a:pt x="1827" y="201"/>
                      <a:pt x="1467" y="1"/>
                      <a:pt x="1101" y="1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116;p31"/>
              <p:cNvSpPr/>
              <p:nvPr/>
            </p:nvSpPr>
            <p:spPr>
              <a:xfrm>
                <a:off x="1271015" y="4146961"/>
                <a:ext cx="76394" cy="75597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17" extrusionOk="0">
                    <a:moveTo>
                      <a:pt x="591" y="0"/>
                    </a:moveTo>
                    <a:cubicBezTo>
                      <a:pt x="567" y="0"/>
                      <a:pt x="542" y="1"/>
                      <a:pt x="518" y="3"/>
                    </a:cubicBezTo>
                    <a:cubicBezTo>
                      <a:pt x="766" y="86"/>
                      <a:pt x="974" y="231"/>
                      <a:pt x="1119" y="438"/>
                    </a:cubicBezTo>
                    <a:cubicBezTo>
                      <a:pt x="1264" y="604"/>
                      <a:pt x="1284" y="831"/>
                      <a:pt x="1181" y="1039"/>
                    </a:cubicBezTo>
                    <a:cubicBezTo>
                      <a:pt x="1139" y="1121"/>
                      <a:pt x="1056" y="1184"/>
                      <a:pt x="953" y="1225"/>
                    </a:cubicBezTo>
                    <a:cubicBezTo>
                      <a:pt x="849" y="1266"/>
                      <a:pt x="746" y="1287"/>
                      <a:pt x="642" y="1287"/>
                    </a:cubicBezTo>
                    <a:cubicBezTo>
                      <a:pt x="373" y="1246"/>
                      <a:pt x="145" y="1121"/>
                      <a:pt x="0" y="935"/>
                    </a:cubicBezTo>
                    <a:lnTo>
                      <a:pt x="0" y="935"/>
                    </a:lnTo>
                    <a:cubicBezTo>
                      <a:pt x="83" y="1204"/>
                      <a:pt x="311" y="1432"/>
                      <a:pt x="601" y="1494"/>
                    </a:cubicBezTo>
                    <a:cubicBezTo>
                      <a:pt x="656" y="1510"/>
                      <a:pt x="715" y="1517"/>
                      <a:pt x="774" y="1517"/>
                    </a:cubicBezTo>
                    <a:cubicBezTo>
                      <a:pt x="869" y="1517"/>
                      <a:pt x="967" y="1499"/>
                      <a:pt x="1056" y="1474"/>
                    </a:cubicBezTo>
                    <a:cubicBezTo>
                      <a:pt x="1201" y="1432"/>
                      <a:pt x="1346" y="1329"/>
                      <a:pt x="1429" y="1184"/>
                    </a:cubicBezTo>
                    <a:cubicBezTo>
                      <a:pt x="1512" y="1039"/>
                      <a:pt x="1533" y="852"/>
                      <a:pt x="1512" y="707"/>
                    </a:cubicBezTo>
                    <a:cubicBezTo>
                      <a:pt x="1471" y="542"/>
                      <a:pt x="1409" y="397"/>
                      <a:pt x="1305" y="293"/>
                    </a:cubicBezTo>
                    <a:cubicBezTo>
                      <a:pt x="1115" y="103"/>
                      <a:pt x="856" y="0"/>
                      <a:pt x="591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117;p31"/>
              <p:cNvSpPr/>
              <p:nvPr/>
            </p:nvSpPr>
            <p:spPr>
              <a:xfrm>
                <a:off x="1268922" y="4153539"/>
                <a:ext cx="48587" cy="4549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13" extrusionOk="0">
                    <a:moveTo>
                      <a:pt x="359" y="0"/>
                    </a:moveTo>
                    <a:cubicBezTo>
                      <a:pt x="314" y="0"/>
                      <a:pt x="270" y="6"/>
                      <a:pt x="228" y="16"/>
                    </a:cubicBezTo>
                    <a:cubicBezTo>
                      <a:pt x="373" y="99"/>
                      <a:pt x="498" y="182"/>
                      <a:pt x="601" y="306"/>
                    </a:cubicBezTo>
                    <a:cubicBezTo>
                      <a:pt x="684" y="410"/>
                      <a:pt x="726" y="534"/>
                      <a:pt x="684" y="596"/>
                    </a:cubicBezTo>
                    <a:cubicBezTo>
                      <a:pt x="663" y="617"/>
                      <a:pt x="643" y="658"/>
                      <a:pt x="601" y="658"/>
                    </a:cubicBezTo>
                    <a:cubicBezTo>
                      <a:pt x="581" y="665"/>
                      <a:pt x="560" y="667"/>
                      <a:pt x="540" y="667"/>
                    </a:cubicBezTo>
                    <a:cubicBezTo>
                      <a:pt x="500" y="667"/>
                      <a:pt x="463" y="658"/>
                      <a:pt x="436" y="658"/>
                    </a:cubicBezTo>
                    <a:cubicBezTo>
                      <a:pt x="270" y="596"/>
                      <a:pt x="125" y="534"/>
                      <a:pt x="1" y="451"/>
                    </a:cubicBezTo>
                    <a:lnTo>
                      <a:pt x="1" y="451"/>
                    </a:lnTo>
                    <a:cubicBezTo>
                      <a:pt x="63" y="617"/>
                      <a:pt x="187" y="762"/>
                      <a:pt x="332" y="844"/>
                    </a:cubicBezTo>
                    <a:cubicBezTo>
                      <a:pt x="417" y="878"/>
                      <a:pt x="501" y="912"/>
                      <a:pt x="586" y="912"/>
                    </a:cubicBezTo>
                    <a:cubicBezTo>
                      <a:pt x="605" y="912"/>
                      <a:pt x="624" y="910"/>
                      <a:pt x="643" y="907"/>
                    </a:cubicBezTo>
                    <a:cubicBezTo>
                      <a:pt x="767" y="907"/>
                      <a:pt x="871" y="824"/>
                      <a:pt x="933" y="720"/>
                    </a:cubicBezTo>
                    <a:cubicBezTo>
                      <a:pt x="974" y="596"/>
                      <a:pt x="974" y="472"/>
                      <a:pt x="933" y="368"/>
                    </a:cubicBezTo>
                    <a:cubicBezTo>
                      <a:pt x="891" y="265"/>
                      <a:pt x="829" y="182"/>
                      <a:pt x="746" y="140"/>
                    </a:cubicBezTo>
                    <a:cubicBezTo>
                      <a:pt x="638" y="47"/>
                      <a:pt x="494" y="0"/>
                      <a:pt x="359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118;p31"/>
              <p:cNvSpPr/>
              <p:nvPr/>
            </p:nvSpPr>
            <p:spPr>
              <a:xfrm>
                <a:off x="1141948" y="4056515"/>
                <a:ext cx="173470" cy="153636"/>
              </a:xfrm>
              <a:custGeom>
                <a:avLst/>
                <a:gdLst/>
                <a:ahLst/>
                <a:cxnLst/>
                <a:rect l="l" t="t" r="r" b="b"/>
                <a:pathLst>
                  <a:path w="3481" h="3083" extrusionOk="0">
                    <a:moveTo>
                      <a:pt x="1129" y="0"/>
                    </a:moveTo>
                    <a:cubicBezTo>
                      <a:pt x="1076" y="0"/>
                      <a:pt x="1023" y="12"/>
                      <a:pt x="974" y="37"/>
                    </a:cubicBezTo>
                    <a:cubicBezTo>
                      <a:pt x="746" y="119"/>
                      <a:pt x="601" y="368"/>
                      <a:pt x="643" y="617"/>
                    </a:cubicBezTo>
                    <a:cubicBezTo>
                      <a:pt x="684" y="927"/>
                      <a:pt x="746" y="948"/>
                      <a:pt x="477" y="989"/>
                    </a:cubicBezTo>
                    <a:cubicBezTo>
                      <a:pt x="249" y="989"/>
                      <a:pt x="63" y="1134"/>
                      <a:pt x="1" y="1362"/>
                    </a:cubicBezTo>
                    <a:cubicBezTo>
                      <a:pt x="1" y="1362"/>
                      <a:pt x="1" y="1383"/>
                      <a:pt x="1" y="1383"/>
                    </a:cubicBezTo>
                    <a:cubicBezTo>
                      <a:pt x="1" y="1590"/>
                      <a:pt x="104" y="1777"/>
                      <a:pt x="291" y="1859"/>
                    </a:cubicBezTo>
                    <a:cubicBezTo>
                      <a:pt x="519" y="1963"/>
                      <a:pt x="726" y="1901"/>
                      <a:pt x="726" y="2149"/>
                    </a:cubicBezTo>
                    <a:cubicBezTo>
                      <a:pt x="705" y="2170"/>
                      <a:pt x="705" y="2212"/>
                      <a:pt x="705" y="2253"/>
                    </a:cubicBezTo>
                    <a:cubicBezTo>
                      <a:pt x="645" y="2585"/>
                      <a:pt x="914" y="2851"/>
                      <a:pt x="1209" y="2851"/>
                    </a:cubicBezTo>
                    <a:cubicBezTo>
                      <a:pt x="1319" y="2851"/>
                      <a:pt x="1432" y="2814"/>
                      <a:pt x="1534" y="2729"/>
                    </a:cubicBezTo>
                    <a:cubicBezTo>
                      <a:pt x="1580" y="2695"/>
                      <a:pt x="1639" y="2666"/>
                      <a:pt x="1694" y="2666"/>
                    </a:cubicBezTo>
                    <a:cubicBezTo>
                      <a:pt x="1736" y="2666"/>
                      <a:pt x="1776" y="2684"/>
                      <a:pt x="1803" y="2729"/>
                    </a:cubicBezTo>
                    <a:cubicBezTo>
                      <a:pt x="1969" y="2916"/>
                      <a:pt x="2051" y="3040"/>
                      <a:pt x="2300" y="3081"/>
                    </a:cubicBezTo>
                    <a:cubicBezTo>
                      <a:pt x="2310" y="3082"/>
                      <a:pt x="2320" y="3083"/>
                      <a:pt x="2329" y="3083"/>
                    </a:cubicBezTo>
                    <a:cubicBezTo>
                      <a:pt x="2606" y="3083"/>
                      <a:pt x="2835" y="2802"/>
                      <a:pt x="2735" y="2502"/>
                    </a:cubicBezTo>
                    <a:cubicBezTo>
                      <a:pt x="2714" y="2439"/>
                      <a:pt x="2694" y="2377"/>
                      <a:pt x="2673" y="2274"/>
                    </a:cubicBezTo>
                    <a:cubicBezTo>
                      <a:pt x="2652" y="2191"/>
                      <a:pt x="2714" y="2191"/>
                      <a:pt x="3046" y="2087"/>
                    </a:cubicBezTo>
                    <a:cubicBezTo>
                      <a:pt x="3398" y="1963"/>
                      <a:pt x="3481" y="1487"/>
                      <a:pt x="3191" y="1238"/>
                    </a:cubicBezTo>
                    <a:cubicBezTo>
                      <a:pt x="3116" y="1185"/>
                      <a:pt x="3038" y="1171"/>
                      <a:pt x="2965" y="1171"/>
                    </a:cubicBezTo>
                    <a:cubicBezTo>
                      <a:pt x="2877" y="1171"/>
                      <a:pt x="2796" y="1192"/>
                      <a:pt x="2737" y="1192"/>
                    </a:cubicBezTo>
                    <a:cubicBezTo>
                      <a:pt x="2711" y="1192"/>
                      <a:pt x="2689" y="1188"/>
                      <a:pt x="2673" y="1176"/>
                    </a:cubicBezTo>
                    <a:cubicBezTo>
                      <a:pt x="2631" y="1134"/>
                      <a:pt x="2611" y="1093"/>
                      <a:pt x="2631" y="1052"/>
                    </a:cubicBezTo>
                    <a:cubicBezTo>
                      <a:pt x="2611" y="1010"/>
                      <a:pt x="2673" y="844"/>
                      <a:pt x="2673" y="741"/>
                    </a:cubicBezTo>
                    <a:cubicBezTo>
                      <a:pt x="2673" y="473"/>
                      <a:pt x="2457" y="289"/>
                      <a:pt x="2227" y="289"/>
                    </a:cubicBezTo>
                    <a:cubicBezTo>
                      <a:pt x="2154" y="289"/>
                      <a:pt x="2080" y="308"/>
                      <a:pt x="2010" y="347"/>
                    </a:cubicBezTo>
                    <a:cubicBezTo>
                      <a:pt x="1927" y="409"/>
                      <a:pt x="1824" y="472"/>
                      <a:pt x="1699" y="534"/>
                    </a:cubicBezTo>
                    <a:cubicBezTo>
                      <a:pt x="1693" y="534"/>
                      <a:pt x="1687" y="535"/>
                      <a:pt x="1682" y="535"/>
                    </a:cubicBezTo>
                    <a:cubicBezTo>
                      <a:pt x="1501" y="535"/>
                      <a:pt x="1629" y="219"/>
                      <a:pt x="1368" y="78"/>
                    </a:cubicBezTo>
                    <a:cubicBezTo>
                      <a:pt x="1293" y="28"/>
                      <a:pt x="1210" y="0"/>
                      <a:pt x="1129" y="0"/>
                    </a:cubicBezTo>
                    <a:close/>
                  </a:path>
                </a:pathLst>
              </a:custGeom>
              <a:solidFill>
                <a:srgbClr val="D74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119;p31"/>
              <p:cNvSpPr/>
              <p:nvPr/>
            </p:nvSpPr>
            <p:spPr>
              <a:xfrm>
                <a:off x="1168808" y="4125034"/>
                <a:ext cx="108437" cy="15299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307" extrusionOk="0">
                    <a:moveTo>
                      <a:pt x="1896" y="0"/>
                    </a:moveTo>
                    <a:cubicBezTo>
                      <a:pt x="1617" y="0"/>
                      <a:pt x="1342" y="23"/>
                      <a:pt x="1077" y="70"/>
                    </a:cubicBezTo>
                    <a:cubicBezTo>
                      <a:pt x="705" y="112"/>
                      <a:pt x="352" y="194"/>
                      <a:pt x="0" y="277"/>
                    </a:cubicBezTo>
                    <a:cubicBezTo>
                      <a:pt x="159" y="296"/>
                      <a:pt x="321" y="306"/>
                      <a:pt x="486" y="306"/>
                    </a:cubicBezTo>
                    <a:cubicBezTo>
                      <a:pt x="688" y="306"/>
                      <a:pt x="893" y="291"/>
                      <a:pt x="1098" y="257"/>
                    </a:cubicBezTo>
                    <a:cubicBezTo>
                      <a:pt x="1450" y="194"/>
                      <a:pt x="1823" y="112"/>
                      <a:pt x="2175" y="8"/>
                    </a:cubicBezTo>
                    <a:cubicBezTo>
                      <a:pt x="2082" y="3"/>
                      <a:pt x="1989" y="0"/>
                      <a:pt x="1896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120;p31"/>
              <p:cNvSpPr/>
              <p:nvPr/>
            </p:nvSpPr>
            <p:spPr>
              <a:xfrm>
                <a:off x="1187396" y="4148107"/>
                <a:ext cx="94982" cy="17591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53" extrusionOk="0">
                    <a:moveTo>
                      <a:pt x="1906" y="1"/>
                    </a:moveTo>
                    <a:cubicBezTo>
                      <a:pt x="1574" y="1"/>
                      <a:pt x="1264" y="21"/>
                      <a:pt x="953" y="84"/>
                    </a:cubicBezTo>
                    <a:cubicBezTo>
                      <a:pt x="622" y="125"/>
                      <a:pt x="311" y="229"/>
                      <a:pt x="0" y="353"/>
                    </a:cubicBezTo>
                    <a:cubicBezTo>
                      <a:pt x="332" y="353"/>
                      <a:pt x="663" y="332"/>
                      <a:pt x="974" y="270"/>
                    </a:cubicBezTo>
                    <a:cubicBezTo>
                      <a:pt x="1284" y="208"/>
                      <a:pt x="1616" y="125"/>
                      <a:pt x="1906" y="1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121;p31"/>
              <p:cNvSpPr/>
              <p:nvPr/>
            </p:nvSpPr>
            <p:spPr>
              <a:xfrm>
                <a:off x="1162629" y="4094437"/>
                <a:ext cx="102208" cy="17591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353" extrusionOk="0">
                    <a:moveTo>
                      <a:pt x="2051" y="1"/>
                    </a:moveTo>
                    <a:cubicBezTo>
                      <a:pt x="1699" y="1"/>
                      <a:pt x="1346" y="21"/>
                      <a:pt x="1015" y="83"/>
                    </a:cubicBezTo>
                    <a:cubicBezTo>
                      <a:pt x="663" y="146"/>
                      <a:pt x="331" y="228"/>
                      <a:pt x="0" y="353"/>
                    </a:cubicBezTo>
                    <a:cubicBezTo>
                      <a:pt x="352" y="353"/>
                      <a:pt x="704" y="332"/>
                      <a:pt x="1036" y="270"/>
                    </a:cubicBezTo>
                    <a:cubicBezTo>
                      <a:pt x="1388" y="208"/>
                      <a:pt x="1719" y="125"/>
                      <a:pt x="2051" y="1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122;p31"/>
              <p:cNvSpPr/>
              <p:nvPr/>
            </p:nvSpPr>
            <p:spPr>
              <a:xfrm>
                <a:off x="1216299" y="4087211"/>
                <a:ext cx="35132" cy="104301"/>
              </a:xfrm>
              <a:custGeom>
                <a:avLst/>
                <a:gdLst/>
                <a:ahLst/>
                <a:cxnLst/>
                <a:rect l="l" t="t" r="r" b="b"/>
                <a:pathLst>
                  <a:path w="705" h="209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2" y="373"/>
                      <a:pt x="145" y="726"/>
                      <a:pt x="269" y="1078"/>
                    </a:cubicBezTo>
                    <a:cubicBezTo>
                      <a:pt x="352" y="1430"/>
                      <a:pt x="497" y="1782"/>
                      <a:pt x="704" y="2093"/>
                    </a:cubicBezTo>
                    <a:cubicBezTo>
                      <a:pt x="642" y="1741"/>
                      <a:pt x="539" y="1368"/>
                      <a:pt x="435" y="1016"/>
                    </a:cubicBezTo>
                    <a:cubicBezTo>
                      <a:pt x="332" y="663"/>
                      <a:pt x="166" y="332"/>
                      <a:pt x="0" y="1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123;p31"/>
              <p:cNvSpPr/>
              <p:nvPr/>
            </p:nvSpPr>
            <p:spPr>
              <a:xfrm>
                <a:off x="1193575" y="4090301"/>
                <a:ext cx="25863" cy="96079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9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" y="664"/>
                      <a:pt x="228" y="1306"/>
                      <a:pt x="518" y="1927"/>
                    </a:cubicBezTo>
                    <a:cubicBezTo>
                      <a:pt x="498" y="1575"/>
                      <a:pt x="435" y="1264"/>
                      <a:pt x="332" y="933"/>
                    </a:cubicBezTo>
                    <a:cubicBezTo>
                      <a:pt x="249" y="601"/>
                      <a:pt x="145" y="291"/>
                      <a:pt x="0" y="1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124;p31"/>
              <p:cNvSpPr/>
              <p:nvPr/>
            </p:nvSpPr>
            <p:spPr>
              <a:xfrm>
                <a:off x="1243109" y="4081032"/>
                <a:ext cx="25863" cy="92939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86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2" y="663"/>
                      <a:pt x="208" y="1285"/>
                      <a:pt x="519" y="1865"/>
                    </a:cubicBezTo>
                    <a:cubicBezTo>
                      <a:pt x="498" y="1554"/>
                      <a:pt x="436" y="1222"/>
                      <a:pt x="353" y="912"/>
                    </a:cubicBezTo>
                    <a:cubicBezTo>
                      <a:pt x="270" y="601"/>
                      <a:pt x="146" y="290"/>
                      <a:pt x="1" y="0"/>
                    </a:cubicBezTo>
                    <a:close/>
                  </a:path>
                </a:pathLst>
              </a:custGeom>
              <a:solidFill>
                <a:srgbClr val="4D1C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125;p31"/>
              <p:cNvSpPr/>
              <p:nvPr/>
            </p:nvSpPr>
            <p:spPr>
              <a:xfrm>
                <a:off x="1255916" y="3866304"/>
                <a:ext cx="198885" cy="153586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082" extrusionOk="0">
                    <a:moveTo>
                      <a:pt x="358" y="0"/>
                    </a:moveTo>
                    <a:cubicBezTo>
                      <a:pt x="261" y="0"/>
                      <a:pt x="233" y="35"/>
                      <a:pt x="199" y="125"/>
                    </a:cubicBezTo>
                    <a:cubicBezTo>
                      <a:pt x="117" y="311"/>
                      <a:pt x="75" y="519"/>
                      <a:pt x="54" y="726"/>
                    </a:cubicBezTo>
                    <a:cubicBezTo>
                      <a:pt x="1" y="2036"/>
                      <a:pt x="1066" y="3082"/>
                      <a:pt x="2309" y="3082"/>
                    </a:cubicBezTo>
                    <a:cubicBezTo>
                      <a:pt x="2500" y="3082"/>
                      <a:pt x="2696" y="3057"/>
                      <a:pt x="2892" y="3004"/>
                    </a:cubicBezTo>
                    <a:cubicBezTo>
                      <a:pt x="3265" y="2921"/>
                      <a:pt x="3597" y="2714"/>
                      <a:pt x="3845" y="2424"/>
                    </a:cubicBezTo>
                    <a:cubicBezTo>
                      <a:pt x="3990" y="2279"/>
                      <a:pt x="3990" y="2362"/>
                      <a:pt x="2872" y="767"/>
                    </a:cubicBezTo>
                    <a:lnTo>
                      <a:pt x="2851" y="705"/>
                    </a:lnTo>
                    <a:lnTo>
                      <a:pt x="2644" y="436"/>
                    </a:lnTo>
                    <a:cubicBezTo>
                      <a:pt x="2582" y="332"/>
                      <a:pt x="2685" y="374"/>
                      <a:pt x="800" y="63"/>
                    </a:cubicBezTo>
                    <a:cubicBezTo>
                      <a:pt x="573" y="25"/>
                      <a:pt x="441" y="0"/>
                      <a:pt x="358" y="0"/>
                    </a:cubicBezTo>
                    <a:close/>
                  </a:path>
                </a:pathLst>
              </a:custGeom>
              <a:solidFill>
                <a:srgbClr val="D9AE27"/>
              </a:solidFill>
              <a:ln w="6725" cap="flat" cmpd="sng">
                <a:solidFill>
                  <a:srgbClr val="D9AE27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126;p31"/>
              <p:cNvSpPr/>
              <p:nvPr/>
            </p:nvSpPr>
            <p:spPr>
              <a:xfrm>
                <a:off x="1281330" y="3880755"/>
                <a:ext cx="148653" cy="11506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309" extrusionOk="0">
                    <a:moveTo>
                      <a:pt x="145" y="1"/>
                    </a:moveTo>
                    <a:cubicBezTo>
                      <a:pt x="21" y="374"/>
                      <a:pt x="0" y="767"/>
                      <a:pt x="145" y="1119"/>
                    </a:cubicBezTo>
                    <a:cubicBezTo>
                      <a:pt x="269" y="1513"/>
                      <a:pt x="497" y="1824"/>
                      <a:pt x="849" y="2051"/>
                    </a:cubicBezTo>
                    <a:cubicBezTo>
                      <a:pt x="1015" y="2155"/>
                      <a:pt x="1202" y="2238"/>
                      <a:pt x="1388" y="2279"/>
                    </a:cubicBezTo>
                    <a:cubicBezTo>
                      <a:pt x="1534" y="2294"/>
                      <a:pt x="1671" y="2309"/>
                      <a:pt x="1811" y="2309"/>
                    </a:cubicBezTo>
                    <a:cubicBezTo>
                      <a:pt x="1869" y="2309"/>
                      <a:pt x="1928" y="2306"/>
                      <a:pt x="1989" y="2300"/>
                    </a:cubicBezTo>
                    <a:cubicBezTo>
                      <a:pt x="2362" y="2259"/>
                      <a:pt x="2714" y="2093"/>
                      <a:pt x="2983" y="1803"/>
                    </a:cubicBezTo>
                    <a:lnTo>
                      <a:pt x="2983" y="1803"/>
                    </a:lnTo>
                    <a:cubicBezTo>
                      <a:pt x="2699" y="1974"/>
                      <a:pt x="2379" y="2075"/>
                      <a:pt x="2057" y="2075"/>
                    </a:cubicBezTo>
                    <a:cubicBezTo>
                      <a:pt x="2028" y="2075"/>
                      <a:pt x="1998" y="2074"/>
                      <a:pt x="1968" y="2072"/>
                    </a:cubicBezTo>
                    <a:cubicBezTo>
                      <a:pt x="1802" y="2072"/>
                      <a:pt x="1616" y="2051"/>
                      <a:pt x="1450" y="2010"/>
                    </a:cubicBezTo>
                    <a:cubicBezTo>
                      <a:pt x="1284" y="1969"/>
                      <a:pt x="1139" y="1906"/>
                      <a:pt x="994" y="1824"/>
                    </a:cubicBezTo>
                    <a:cubicBezTo>
                      <a:pt x="704" y="1616"/>
                      <a:pt x="477" y="1347"/>
                      <a:pt x="332" y="1036"/>
                    </a:cubicBezTo>
                    <a:cubicBezTo>
                      <a:pt x="187" y="705"/>
                      <a:pt x="124" y="353"/>
                      <a:pt x="145" y="1"/>
                    </a:cubicBezTo>
                    <a:close/>
                  </a:path>
                </a:pathLst>
              </a:custGeom>
              <a:solidFill>
                <a:srgbClr val="8F48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127;p31"/>
              <p:cNvSpPr/>
              <p:nvPr/>
            </p:nvSpPr>
            <p:spPr>
              <a:xfrm>
                <a:off x="910725" y="4300346"/>
                <a:ext cx="227140" cy="253053"/>
              </a:xfrm>
              <a:custGeom>
                <a:avLst/>
                <a:gdLst/>
                <a:ahLst/>
                <a:cxnLst/>
                <a:rect l="l" t="t" r="r" b="b"/>
                <a:pathLst>
                  <a:path w="4558" h="5078" extrusionOk="0">
                    <a:moveTo>
                      <a:pt x="3680" y="1"/>
                    </a:moveTo>
                    <a:cubicBezTo>
                      <a:pt x="3521" y="1"/>
                      <a:pt x="3359" y="44"/>
                      <a:pt x="3212" y="136"/>
                    </a:cubicBezTo>
                    <a:cubicBezTo>
                      <a:pt x="2756" y="426"/>
                      <a:pt x="2300" y="1151"/>
                      <a:pt x="1430" y="1772"/>
                    </a:cubicBezTo>
                    <a:cubicBezTo>
                      <a:pt x="1078" y="2000"/>
                      <a:pt x="705" y="2186"/>
                      <a:pt x="312" y="2311"/>
                    </a:cubicBezTo>
                    <a:cubicBezTo>
                      <a:pt x="104" y="2393"/>
                      <a:pt x="1" y="2435"/>
                      <a:pt x="1" y="2601"/>
                    </a:cubicBezTo>
                    <a:cubicBezTo>
                      <a:pt x="1" y="2870"/>
                      <a:pt x="84" y="3139"/>
                      <a:pt x="208" y="3388"/>
                    </a:cubicBezTo>
                    <a:cubicBezTo>
                      <a:pt x="738" y="4563"/>
                      <a:pt x="2036" y="5077"/>
                      <a:pt x="2937" y="5077"/>
                    </a:cubicBezTo>
                    <a:cubicBezTo>
                      <a:pt x="3163" y="5077"/>
                      <a:pt x="3364" y="5045"/>
                      <a:pt x="3522" y="4983"/>
                    </a:cubicBezTo>
                    <a:cubicBezTo>
                      <a:pt x="3750" y="4879"/>
                      <a:pt x="3792" y="4817"/>
                      <a:pt x="3771" y="4568"/>
                    </a:cubicBezTo>
                    <a:cubicBezTo>
                      <a:pt x="3584" y="2787"/>
                      <a:pt x="4351" y="1917"/>
                      <a:pt x="4496" y="1088"/>
                    </a:cubicBezTo>
                    <a:cubicBezTo>
                      <a:pt x="4558" y="881"/>
                      <a:pt x="4516" y="653"/>
                      <a:pt x="4434" y="467"/>
                    </a:cubicBezTo>
                    <a:cubicBezTo>
                      <a:pt x="4283" y="166"/>
                      <a:pt x="3988" y="1"/>
                      <a:pt x="36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128;p31"/>
              <p:cNvSpPr/>
              <p:nvPr/>
            </p:nvSpPr>
            <p:spPr>
              <a:xfrm>
                <a:off x="1044924" y="4388649"/>
                <a:ext cx="37225" cy="13729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275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415" y="373"/>
                      <a:pt x="208" y="829"/>
                      <a:pt x="104" y="1305"/>
                    </a:cubicBezTo>
                    <a:cubicBezTo>
                      <a:pt x="1" y="1781"/>
                      <a:pt x="1" y="2279"/>
                      <a:pt x="84" y="2755"/>
                    </a:cubicBezTo>
                    <a:cubicBezTo>
                      <a:pt x="146" y="2527"/>
                      <a:pt x="208" y="2299"/>
                      <a:pt x="249" y="2051"/>
                    </a:cubicBezTo>
                    <a:cubicBezTo>
                      <a:pt x="291" y="1823"/>
                      <a:pt x="332" y="1595"/>
                      <a:pt x="374" y="1367"/>
                    </a:cubicBezTo>
                    <a:cubicBezTo>
                      <a:pt x="436" y="1139"/>
                      <a:pt x="477" y="911"/>
                      <a:pt x="539" y="684"/>
                    </a:cubicBez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129;p31"/>
              <p:cNvSpPr/>
              <p:nvPr/>
            </p:nvSpPr>
            <p:spPr>
              <a:xfrm>
                <a:off x="945857" y="4374197"/>
                <a:ext cx="111527" cy="85713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720" extrusionOk="0">
                    <a:moveTo>
                      <a:pt x="2237" y="0"/>
                    </a:moveTo>
                    <a:cubicBezTo>
                      <a:pt x="1844" y="290"/>
                      <a:pt x="1512" y="601"/>
                      <a:pt x="1139" y="891"/>
                    </a:cubicBezTo>
                    <a:cubicBezTo>
                      <a:pt x="787" y="1181"/>
                      <a:pt x="394" y="1429"/>
                      <a:pt x="0" y="1719"/>
                    </a:cubicBezTo>
                    <a:cubicBezTo>
                      <a:pt x="477" y="1616"/>
                      <a:pt x="932" y="1409"/>
                      <a:pt x="1305" y="1119"/>
                    </a:cubicBezTo>
                    <a:cubicBezTo>
                      <a:pt x="1699" y="808"/>
                      <a:pt x="2009" y="435"/>
                      <a:pt x="2237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130;p31"/>
              <p:cNvSpPr/>
              <p:nvPr/>
            </p:nvSpPr>
            <p:spPr>
              <a:xfrm>
                <a:off x="1048014" y="4338069"/>
                <a:ext cx="69218" cy="44401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891" extrusionOk="0">
                    <a:moveTo>
                      <a:pt x="1" y="0"/>
                    </a:moveTo>
                    <a:cubicBezTo>
                      <a:pt x="125" y="269"/>
                      <a:pt x="312" y="497"/>
                      <a:pt x="560" y="663"/>
                    </a:cubicBezTo>
                    <a:cubicBezTo>
                      <a:pt x="809" y="808"/>
                      <a:pt x="1099" y="891"/>
                      <a:pt x="1389" y="891"/>
                    </a:cubicBezTo>
                    <a:cubicBezTo>
                      <a:pt x="1182" y="725"/>
                      <a:pt x="954" y="559"/>
                      <a:pt x="726" y="414"/>
                    </a:cubicBezTo>
                    <a:cubicBezTo>
                      <a:pt x="477" y="269"/>
                      <a:pt x="249" y="124"/>
                      <a:pt x="1" y="0"/>
                    </a:cubicBezTo>
                    <a:close/>
                  </a:path>
                </a:pathLst>
              </a:custGeom>
              <a:solidFill>
                <a:srgbClr val="852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192595" y="2767288"/>
            <a:ext cx="1574974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90600" y="4909917"/>
            <a:ext cx="8794345" cy="4943489"/>
            <a:chOff x="990600" y="4909917"/>
            <a:chExt cx="8794345" cy="4943489"/>
          </a:xfrm>
        </p:grpSpPr>
        <p:pic>
          <p:nvPicPr>
            <p:cNvPr id="3078" name="Picture 6" descr="Nước sông Hoàng Hà kỳ lạ nhất trong 500 năm, chuyên gia cảnh báo nguy cơ  thảm khốc cho Trung Quố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909917"/>
              <a:ext cx="8794345" cy="49434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705600" y="5168325"/>
              <a:ext cx="291618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fr-FR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Sông</a:t>
              </a:r>
              <a:r>
                <a:rPr lang="fr-FR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lang="fr-FR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endParaRPr lang="en-US" sz="30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275121" y="4909917"/>
            <a:ext cx="7057534" cy="4943489"/>
            <a:chOff x="10275121" y="4909917"/>
            <a:chExt cx="7057534" cy="4943489"/>
          </a:xfrm>
        </p:grpSpPr>
        <p:pic>
          <p:nvPicPr>
            <p:cNvPr id="3076" name="Picture 4" descr="Cận cảnh sông Trường Giang dài nhất Trung Quốc - Địa điểm du lị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5121" y="4909917"/>
              <a:ext cx="7057534" cy="49434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Rectangle 95"/>
            <p:cNvSpPr/>
            <p:nvPr/>
          </p:nvSpPr>
          <p:spPr>
            <a:xfrm>
              <a:off x="13569674" y="5125357"/>
              <a:ext cx="359867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fr-FR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Sông</a:t>
              </a:r>
              <a:r>
                <a:rPr lang="fr-FR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fr-FR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Giang</a:t>
              </a:r>
              <a:endParaRPr lang="en-US" sz="3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7801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pic>
        <p:nvPicPr>
          <p:cNvPr id="5122" name="Picture 2" descr="Vẻ đẹp của sông Hoàng Hà - nỗi kinh hoàng mỗi mùa mưa lũ ở Trung Quố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4" y="1943100"/>
            <a:ext cx="8801042" cy="5843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1641695" y="8496300"/>
            <a:ext cx="6934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8" name="Group 3"/>
          <p:cNvGrpSpPr/>
          <p:nvPr/>
        </p:nvGrpSpPr>
        <p:grpSpPr>
          <a:xfrm>
            <a:off x="10058400" y="723900"/>
            <a:ext cx="7696200" cy="4267200"/>
            <a:chOff x="0" y="0"/>
            <a:chExt cx="2459182" cy="947410"/>
          </a:xfrm>
        </p:grpSpPr>
        <p:sp>
          <p:nvSpPr>
            <p:cNvPr id="99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100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101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29522" y="419100"/>
            <a:ext cx="1089288" cy="10437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53183" y="1610905"/>
            <a:ext cx="7298686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Thuận</a:t>
            </a:r>
            <a:r>
              <a:rPr lang="fr-FR" sz="3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3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kê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phì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Group 3"/>
          <p:cNvGrpSpPr/>
          <p:nvPr/>
        </p:nvGrpSpPr>
        <p:grpSpPr>
          <a:xfrm>
            <a:off x="10066349" y="5448300"/>
            <a:ext cx="7696200" cy="4267200"/>
            <a:chOff x="0" y="0"/>
            <a:chExt cx="2459182" cy="947410"/>
          </a:xfrm>
        </p:grpSpPr>
        <p:sp>
          <p:nvSpPr>
            <p:cNvPr id="103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104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10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37471" y="5143500"/>
            <a:ext cx="1089288" cy="1043736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10236969" y="5931348"/>
            <a:ext cx="729073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fr-FR" sz="3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fr-FR" sz="3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sa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90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5" grpId="0"/>
      <p:bldP spid="10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4"/>
          <p:cNvSpPr/>
          <p:nvPr/>
        </p:nvSpPr>
        <p:spPr>
          <a:xfrm>
            <a:off x="10860170" y="8697416"/>
            <a:ext cx="7058279" cy="1143001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160" y="1814036"/>
            <a:ext cx="59650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 tế: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2751432"/>
            <a:ext cx="10124440" cy="6676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7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35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en-US" sz="3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3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Chu: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thau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rãi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https://media.doanhnghiepvn.vn/Images/Uploaded/Share/2020/01/12/Da-mat-ngam-bao-vat-nha-Thuong-Chu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3225483"/>
            <a:ext cx="6458234" cy="518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860171" y="8953446"/>
            <a:ext cx="705827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500" dirty="0"/>
              <a:t>Chén đựng rượu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35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500" dirty="0" smtClean="0"/>
              <a:t>nhà </a:t>
            </a:r>
            <a:r>
              <a:rPr lang="vi-VN" sz="3500" dirty="0"/>
              <a:t>Thương</a:t>
            </a:r>
            <a:endParaRPr lang="en-US" sz="3500" dirty="0"/>
          </a:p>
        </p:txBody>
      </p:sp>
      <p:pic>
        <p:nvPicPr>
          <p:cNvPr id="18" name="Picture 2" descr="https://o.remove.bg/downloads/3bccbb72-25d8-4ab2-8ac4-7aadc119a71a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683" y="317852"/>
            <a:ext cx="3528671" cy="27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469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160" y="1814036"/>
            <a:ext cx="59650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 tế: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9357"/>
          <a:stretch>
            <a:fillRect/>
          </a:stretch>
        </p:blipFill>
        <p:spPr>
          <a:xfrm flipH="1">
            <a:off x="8970676" y="3314700"/>
            <a:ext cx="8833008" cy="62266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97884" y="4362060"/>
            <a:ext cx="7620000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35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3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fr-FR" sz="3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dệt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vải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sớm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o.remove.bg/downloads/3bccbb72-25d8-4ab2-8ac4-7aadc119a71a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683" y="317852"/>
            <a:ext cx="3528671" cy="27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4"/>
          <p:cNvSpPr/>
          <p:nvPr/>
        </p:nvSpPr>
        <p:spPr>
          <a:xfrm>
            <a:off x="1214383" y="8572499"/>
            <a:ext cx="6961762" cy="1143001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pic>
        <p:nvPicPr>
          <p:cNvPr id="18" name="Picture 2" descr="Chiêm ngưỡng chiếc bình cổ vật của Vua Càn Long được bán với giá hơn 400 tỷ - Ảnh 1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85068"/>
            <a:ext cx="7104529" cy="5039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14383" y="8828528"/>
            <a:ext cx="696176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gốm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153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160" y="1814036"/>
            <a:ext cx="59650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 tế: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1098" y="2742183"/>
            <a:ext cx="159258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35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3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mại</a:t>
            </a:r>
            <a:r>
              <a:rPr lang="fr-FR" sz="3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Buôn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ược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mẽ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con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o.remove.bg/downloads/3bccbb72-25d8-4ab2-8ac4-7aadc119a71a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683" y="317852"/>
            <a:ext cx="3528671" cy="27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on đường tơ lụa” xưa và tham vọng Trung Quốc ngày nay (Phần cuối): Tiềm  năng lớ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38700"/>
            <a:ext cx="8877829" cy="497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o.remove.bg/downloads/cc583bdb-62c3-4aee-a9bd-e2b5a5208545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7147" y="5400639"/>
            <a:ext cx="4886360" cy="488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200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hững bí ẩn đằng sau long bào của Hoàng đế Trung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617" y="2593504"/>
            <a:ext cx="5479025" cy="7230653"/>
          </a:xfrm>
          <a:prstGeom prst="foldedCorne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160" y="2118836"/>
            <a:ext cx="635302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 trị: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3"/>
          <p:cNvGrpSpPr/>
          <p:nvPr/>
        </p:nvGrpSpPr>
        <p:grpSpPr>
          <a:xfrm>
            <a:off x="854261" y="3860016"/>
            <a:ext cx="10387455" cy="5476613"/>
            <a:chOff x="0" y="0"/>
            <a:chExt cx="2459182" cy="947410"/>
          </a:xfrm>
        </p:grpSpPr>
        <p:sp>
          <p:nvSpPr>
            <p:cNvPr id="14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15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1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33400" y="3575805"/>
            <a:ext cx="1178089" cy="1128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3922" y="4573586"/>
            <a:ext cx="9877404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vong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ương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fr-FR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fr-FR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fr-FR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58321">
            <a:off x="11305494" y="2343546"/>
            <a:ext cx="1989579" cy="678944"/>
          </a:xfrm>
          <a:prstGeom prst="rect">
            <a:avLst/>
          </a:prstGeom>
        </p:spPr>
      </p:pic>
      <p:pic>
        <p:nvPicPr>
          <p:cNvPr id="35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995">
            <a:off x="15864252" y="9269024"/>
            <a:ext cx="2011430" cy="6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30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6921" y="497140"/>
            <a:ext cx="330411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 hội: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B65CB94D-08BE-4AFD-9C01-3D7E64864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852">
            <a:off x="7032547" y="1291808"/>
            <a:ext cx="4283181" cy="20461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7F639E-C286-4E63-89C3-625D954EB9C7}"/>
              </a:ext>
            </a:extLst>
          </p:cNvPr>
          <p:cNvSpPr txBox="1"/>
          <p:nvPr/>
        </p:nvSpPr>
        <p:spPr>
          <a:xfrm>
            <a:off x="7042679" y="1749898"/>
            <a:ext cx="42255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vi-VN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8">
            <a:extLst>
              <a:ext uri="{FF2B5EF4-FFF2-40B4-BE49-F238E27FC236}">
                <a16:creationId xmlns:a16="http://schemas.microsoft.com/office/drawing/2014/main" id="{891CC888-6619-4DD5-A680-A8C51DDF7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4265" y="4947320"/>
            <a:ext cx="5722017" cy="4572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DF371E-01BE-420B-A6D8-7055DF1A273C}"/>
              </a:ext>
            </a:extLst>
          </p:cNvPr>
          <p:cNvCxnSpPr>
            <a:cxnSpLocks/>
            <a:stCxn id="19" idx="2"/>
            <a:endCxn id="23" idx="0"/>
          </p:cNvCxnSpPr>
          <p:nvPr/>
        </p:nvCxnSpPr>
        <p:spPr>
          <a:xfrm flipH="1">
            <a:off x="3255274" y="3337770"/>
            <a:ext cx="5900160" cy="160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33400" y="5524500"/>
            <a:ext cx="533194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nô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891CC888-6619-4DD5-A680-A8C51DDF7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13128" y="4947320"/>
            <a:ext cx="5722017" cy="4572001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DF371E-01BE-420B-A6D8-7055DF1A273C}"/>
              </a:ext>
            </a:extLst>
          </p:cNvPr>
          <p:cNvCxnSpPr>
            <a:cxnSpLocks/>
            <a:stCxn id="19" idx="2"/>
            <a:endCxn id="26" idx="0"/>
          </p:cNvCxnSpPr>
          <p:nvPr/>
        </p:nvCxnSpPr>
        <p:spPr>
          <a:xfrm>
            <a:off x="9155434" y="3337770"/>
            <a:ext cx="18703" cy="160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608423" y="5543145"/>
            <a:ext cx="498526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fr-FR" sz="34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8">
            <a:extLst>
              <a:ext uri="{FF2B5EF4-FFF2-40B4-BE49-F238E27FC236}">
                <a16:creationId xmlns:a16="http://schemas.microsoft.com/office/drawing/2014/main" id="{891CC888-6619-4DD5-A680-A8C51DDF7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61183" y="4947320"/>
            <a:ext cx="5722017" cy="457200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DF371E-01BE-420B-A6D8-7055DF1A273C}"/>
              </a:ext>
            </a:extLst>
          </p:cNvPr>
          <p:cNvCxnSpPr>
            <a:cxnSpLocks/>
            <a:stCxn id="19" idx="2"/>
            <a:endCxn id="29" idx="0"/>
          </p:cNvCxnSpPr>
          <p:nvPr/>
        </p:nvCxnSpPr>
        <p:spPr>
          <a:xfrm>
            <a:off x="9155434" y="3337770"/>
            <a:ext cx="5966758" cy="160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2496800" y="5524500"/>
            <a:ext cx="504905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https://o.remove.bg/downloads/d56cdbe3-bbfb-4212-ba95-0646b3257279/image-removebg-preview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55652" y="-299189"/>
            <a:ext cx="2466989" cy="24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233972" y="497140"/>
            <a:ext cx="1307470" cy="253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4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0"/>
      <p:bldP spid="28" grpId="0"/>
      <p:bldP spid="3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https://o.remove.bg/downloads/d56cdbe3-bbfb-4212-ba95-0646b3257279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55652" y="-299189"/>
            <a:ext cx="2466989" cy="24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33972" y="497140"/>
            <a:ext cx="1307470" cy="2534676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160" y="1790700"/>
            <a:ext cx="35397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 cư: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905000" y="3086100"/>
            <a:ext cx="15087600" cy="15895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2963" y="3506669"/>
            <a:ext cx="781035" cy="748374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905000" y="4975329"/>
            <a:ext cx="15087600" cy="15895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2963" y="5395898"/>
            <a:ext cx="781035" cy="748374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1905000" y="6864558"/>
            <a:ext cx="15087600" cy="277474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fr-FR" sz="3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2963" y="7877741"/>
            <a:ext cx="781035" cy="748374"/>
          </a:xfrm>
          <a:prstGeom prst="rect">
            <a:avLst/>
          </a:prstGeom>
        </p:spPr>
      </p:pic>
      <p:pic>
        <p:nvPicPr>
          <p:cNvPr id="3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3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 animBg="1"/>
      <p:bldP spid="34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" y="495300"/>
            <a:ext cx="1070026" cy="107002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18831">
            <a:off x="15198148" y="-1102987"/>
            <a:ext cx="4085135" cy="31791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252018">
            <a:off x="17127356" y="9065525"/>
            <a:ext cx="749804" cy="8048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0334">
            <a:off x="11763010" y="292794"/>
            <a:ext cx="6729580" cy="48789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0334">
            <a:off x="205805" y="5283331"/>
            <a:ext cx="6729580" cy="4878946"/>
          </a:xfrm>
          <a:prstGeom prst="rect">
            <a:avLst/>
          </a:prstGeom>
        </p:spPr>
      </p:pic>
      <p:sp>
        <p:nvSpPr>
          <p:cNvPr id="14" name="AutoShape 11"/>
          <p:cNvSpPr/>
          <p:nvPr/>
        </p:nvSpPr>
        <p:spPr>
          <a:xfrm>
            <a:off x="5518183" y="501019"/>
            <a:ext cx="7251619" cy="1289681"/>
          </a:xfrm>
          <a:prstGeom prst="rect">
            <a:avLst/>
          </a:prstGeom>
          <a:solidFill>
            <a:srgbClr val="403F41"/>
          </a:solidFill>
        </p:spPr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5518182" y="685937"/>
            <a:ext cx="7251619" cy="959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3" y="2400300"/>
            <a:ext cx="6770261" cy="741488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910514" y="2400300"/>
            <a:ext cx="8471677" cy="28831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đáo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vi-VN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910514" y="6324176"/>
            <a:ext cx="8471678" cy="34910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fr-F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khứ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2828122" y="5421940"/>
            <a:ext cx="636460" cy="76370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21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9227" y="407050"/>
            <a:ext cx="762862" cy="7628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501289">
            <a:off x="13454037" y="7097703"/>
            <a:ext cx="5966559" cy="43257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4156" y="800153"/>
            <a:ext cx="1194554" cy="1194554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590800" y="1257300"/>
            <a:ext cx="14935200" cy="8693727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4400" y="3408551"/>
            <a:ext cx="108204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Những điều kiện tự nhiên thuận lợi cũng như khó khăn mà con người phải đối mặt ở lưu vực của các dòng sông lớn đã dẫn đến sự hình thành nền văn minh phương Đông nói chung và Trung Hoa nói riêng.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371600" y="3034745"/>
            <a:ext cx="3145690" cy="70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36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8705" flipH="1">
            <a:off x="218684" y="6150428"/>
            <a:ext cx="5966559" cy="432575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597" y="508407"/>
            <a:ext cx="17304228" cy="9462241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68060">
            <a:off x="670479" y="567528"/>
            <a:ext cx="1000993" cy="195923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6342497" y="993531"/>
            <a:ext cx="10529877" cy="6205344"/>
          </a:xfrm>
          <a:prstGeom prst="cloudCallout">
            <a:avLst>
              <a:gd name="adj1" fmla="val -53667"/>
              <a:gd name="adj2" fmla="val 54470"/>
            </a:avLst>
          </a:prstGeom>
          <a:solidFill>
            <a:srgbClr val="7892BD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nl-NL" sz="3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nhóm: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thông tin, tư liệu liệu và quan sát các Hình từ 6.8 đến Hình 6.13 và thực hiện nhiệm vụ học tập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828800" y="4533900"/>
            <a:ext cx="3910474" cy="50134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1"/>
          <a:stretch/>
        </p:blipFill>
        <p:spPr>
          <a:xfrm>
            <a:off x="3810000" y="2513831"/>
            <a:ext cx="2455627" cy="2910243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986174" y="7710750"/>
            <a:ext cx="3886200" cy="153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5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548133" y="6408620"/>
            <a:ext cx="6730397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285016" y="699649"/>
            <a:ext cx="5966559" cy="432575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33676" y="972022"/>
            <a:ext cx="8265339" cy="35618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AutoShape 7"/>
          <p:cNvSpPr/>
          <p:nvPr/>
        </p:nvSpPr>
        <p:spPr>
          <a:xfrm rot="21502987">
            <a:off x="2459653" y="408519"/>
            <a:ext cx="4664687" cy="959843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6" name="Rectangle 15"/>
          <p:cNvSpPr/>
          <p:nvPr/>
        </p:nvSpPr>
        <p:spPr>
          <a:xfrm>
            <a:off x="895651" y="1638300"/>
            <a:ext cx="7796555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500" b="1" dirty="0"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nl-NL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hiểu thành tựu văn minh Trung Hoa cổ - trung đại trên lĩnh vực chữ viết.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4"/>
          <p:cNvSpPr/>
          <p:nvPr/>
        </p:nvSpPr>
        <p:spPr>
          <a:xfrm>
            <a:off x="9489261" y="972022"/>
            <a:ext cx="8265339" cy="35618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" name="AutoShape 7"/>
          <p:cNvSpPr/>
          <p:nvPr/>
        </p:nvSpPr>
        <p:spPr>
          <a:xfrm rot="21502987">
            <a:off x="11315238" y="408519"/>
            <a:ext cx="4664687" cy="959843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9" name="Rectangle 18"/>
          <p:cNvSpPr/>
          <p:nvPr/>
        </p:nvSpPr>
        <p:spPr>
          <a:xfrm>
            <a:off x="9690038" y="1638300"/>
            <a:ext cx="7915086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500" b="1" dirty="0">
                <a:latin typeface="Arial" panose="020B0604020202020204" pitchFamily="34" charset="0"/>
                <a:cs typeface="Arial" panose="020B0604020202020204" pitchFamily="34" charset="0"/>
              </a:rPr>
              <a:t>Nhóm 2: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Tìm hiểu thành tựu văn minh Trung Hoa cổ - trung đại trên lĩnh vực tư tưởng và tôn giáo.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037" y="4897416"/>
            <a:ext cx="6962027" cy="5102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6637" y="4771112"/>
            <a:ext cx="3583297" cy="5363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8075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548133" y="6408620"/>
            <a:ext cx="6730397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285016" y="699649"/>
            <a:ext cx="5966559" cy="432575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33676" y="972022"/>
            <a:ext cx="8265339" cy="35618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AutoShape 7"/>
          <p:cNvSpPr/>
          <p:nvPr/>
        </p:nvSpPr>
        <p:spPr>
          <a:xfrm rot="21502987">
            <a:off x="2459653" y="408519"/>
            <a:ext cx="4664687" cy="959843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6" name="Rectangle 15"/>
          <p:cNvSpPr/>
          <p:nvPr/>
        </p:nvSpPr>
        <p:spPr>
          <a:xfrm>
            <a:off x="895651" y="1638300"/>
            <a:ext cx="7796555" cy="241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500" b="1" dirty="0"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nl-NL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hiểu thành tựu văn minh Trung Hoa cổ - trung đại trên lĩnh vực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văn học, sử học.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4"/>
          <p:cNvSpPr/>
          <p:nvPr/>
        </p:nvSpPr>
        <p:spPr>
          <a:xfrm>
            <a:off x="9489261" y="972022"/>
            <a:ext cx="8265339" cy="35618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" name="AutoShape 7"/>
          <p:cNvSpPr/>
          <p:nvPr/>
        </p:nvSpPr>
        <p:spPr>
          <a:xfrm rot="21502987">
            <a:off x="11315238" y="408519"/>
            <a:ext cx="4664687" cy="959843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2" name="Rectangle 11"/>
          <p:cNvSpPr/>
          <p:nvPr/>
        </p:nvSpPr>
        <p:spPr>
          <a:xfrm>
            <a:off x="9690038" y="1638300"/>
            <a:ext cx="7915086" cy="241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500" b="1" dirty="0"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nl-NL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Tìm hiểu thành tựu văn minh Trung Hoa cổ - trung đại trên lĩnh vực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điêu khắc, kiến trúc.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015" y="4975002"/>
            <a:ext cx="5474347" cy="392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921" y="5067300"/>
            <a:ext cx="7410149" cy="4803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0200" y="5860411"/>
            <a:ext cx="4876800" cy="4100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647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548133" y="6408620"/>
            <a:ext cx="6730397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285016" y="699649"/>
            <a:ext cx="5966559" cy="432575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33676" y="972022"/>
            <a:ext cx="8265339" cy="35618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AutoShape 7"/>
          <p:cNvSpPr/>
          <p:nvPr/>
        </p:nvSpPr>
        <p:spPr>
          <a:xfrm rot="21502987">
            <a:off x="2459653" y="408519"/>
            <a:ext cx="4664687" cy="959843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6" name="Rectangle 15"/>
          <p:cNvSpPr/>
          <p:nvPr/>
        </p:nvSpPr>
        <p:spPr>
          <a:xfrm>
            <a:off x="895651" y="1638300"/>
            <a:ext cx="7796555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500" b="1" dirty="0"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nl-NL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hiểu thành tựu văn minh Trung Hoa cổ - trung đại trên lĩnh vực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toán học.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4"/>
          <p:cNvSpPr/>
          <p:nvPr/>
        </p:nvSpPr>
        <p:spPr>
          <a:xfrm>
            <a:off x="9489261" y="972022"/>
            <a:ext cx="8265339" cy="35618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" name="AutoShape 7"/>
          <p:cNvSpPr/>
          <p:nvPr/>
        </p:nvSpPr>
        <p:spPr>
          <a:xfrm rot="21502987">
            <a:off x="11315238" y="408519"/>
            <a:ext cx="4664687" cy="959843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9" name="Rectangle 18"/>
          <p:cNvSpPr/>
          <p:nvPr/>
        </p:nvSpPr>
        <p:spPr>
          <a:xfrm>
            <a:off x="9690038" y="1638300"/>
            <a:ext cx="7915086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500" b="1" dirty="0"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nl-NL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Tìm hiểu thành tựu văn minh Trung Hoa cổ - trung đại trên lĩnh vực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khoa học kĩ thuật.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281" y="4914900"/>
            <a:ext cx="5562600" cy="5040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0" name="Picture 2" descr="九章立成算法 • Cửu chương lập thành toán pháp • Pag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48" y="4914900"/>
            <a:ext cx="6007594" cy="5040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8604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1087" y="2019300"/>
            <a:ext cx="383951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 viết: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3400" y="3664193"/>
            <a:ext cx="92202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Kim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triện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Khải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,...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Nam...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Quá trình phát triển của chữ Hán - Diễn đàn/Forum VIET STAMP (VSF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787" y="3543300"/>
            <a:ext cx="7439995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5"/>
          <a:srcRect r="28186"/>
          <a:stretch/>
        </p:blipFill>
        <p:spPr>
          <a:xfrm>
            <a:off x="15536536" y="0"/>
            <a:ext cx="2827296" cy="28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73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6835775" y="3390900"/>
            <a:ext cx="5287928" cy="15732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6920" y="497140"/>
            <a:ext cx="67630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 tưởng, tôn giáo: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682751" y="1704876"/>
            <a:ext cx="3600450" cy="12992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20763" y="3314700"/>
            <a:ext cx="4924425" cy="12954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20763" y="4863329"/>
            <a:ext cx="4924425" cy="15732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xướng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3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57200" y="6689818"/>
            <a:ext cx="6051549" cy="32766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Trung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679514" y="1704876"/>
            <a:ext cx="3600450" cy="12992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837396" y="5219700"/>
            <a:ext cx="5287928" cy="23733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hờ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Lão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Thượng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Lão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3394514" y="1704876"/>
            <a:ext cx="3600450" cy="12992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2550775" y="3390900"/>
            <a:ext cx="5287928" cy="15732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2552396" y="5219700"/>
            <a:ext cx="5287928" cy="23733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2550775" y="7848601"/>
            <a:ext cx="5287928" cy="21178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1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/>
      <p:bldP spid="22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41" grpId="0" animBg="1"/>
      <p:bldP spid="42" grpId="0" animBg="1"/>
      <p:bldP spid="43" grpId="0" animBg="1"/>
      <p:bldP spid="4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1087" y="2019300"/>
            <a:ext cx="35397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 học: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4"/>
          <a:srcRect r="28186"/>
          <a:stretch/>
        </p:blipFill>
        <p:spPr>
          <a:xfrm>
            <a:off x="15536536" y="0"/>
            <a:ext cx="2827296" cy="2898584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896022" y="3860432"/>
            <a:ext cx="7772398" cy="2026112"/>
          </a:xfrm>
          <a:prstGeom prst="wedgeRoundRectCallout">
            <a:avLst>
              <a:gd name="adj1" fmla="val 63644"/>
              <a:gd name="adj2" fmla="val 1049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96021" y="6546388"/>
            <a:ext cx="7772398" cy="2026112"/>
          </a:xfrm>
          <a:prstGeom prst="wedgeRoundRectCallout">
            <a:avLst>
              <a:gd name="adj1" fmla="val 63644"/>
              <a:gd name="adj2" fmla="val 1049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600" y="2535137"/>
            <a:ext cx="4440387" cy="6568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6" name="Picture 6" descr="Sử ký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782" y="3758298"/>
            <a:ext cx="3752180" cy="6109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18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84648" y="571500"/>
            <a:ext cx="378340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học: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1"/>
          <p:cNvGrpSpPr/>
          <p:nvPr/>
        </p:nvGrpSpPr>
        <p:grpSpPr>
          <a:xfrm>
            <a:off x="381000" y="1790700"/>
            <a:ext cx="8543360" cy="5617921"/>
            <a:chOff x="0" y="0"/>
            <a:chExt cx="993159" cy="12903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Freeform 12"/>
            <p:cNvSpPr/>
            <p:nvPr/>
          </p:nvSpPr>
          <p:spPr>
            <a:xfrm>
              <a:off x="10160" y="16510"/>
              <a:ext cx="970299" cy="1262399"/>
            </a:xfrm>
            <a:custGeom>
              <a:avLst/>
              <a:gdLst/>
              <a:ahLst/>
              <a:cxnLst/>
              <a:rect l="l" t="t" r="r" b="b"/>
              <a:pathLst>
                <a:path w="970299" h="1262399">
                  <a:moveTo>
                    <a:pt x="970299" y="1262399"/>
                  </a:moveTo>
                  <a:lnTo>
                    <a:pt x="0" y="1254779"/>
                  </a:lnTo>
                  <a:lnTo>
                    <a:pt x="0" y="451060"/>
                  </a:lnTo>
                  <a:lnTo>
                    <a:pt x="17780" y="19050"/>
                  </a:lnTo>
                  <a:lnTo>
                    <a:pt x="481624" y="0"/>
                  </a:lnTo>
                  <a:lnTo>
                    <a:pt x="951249" y="5080"/>
                  </a:lnTo>
                  <a:close/>
                </a:path>
              </a:pathLst>
            </a:custGeom>
            <a:solidFill>
              <a:srgbClr val="FFF3CF"/>
            </a:solidFill>
          </p:spPr>
        </p:sp>
        <p:sp>
          <p:nvSpPr>
            <p:cNvPr id="15" name="Freeform 13"/>
            <p:cNvSpPr/>
            <p:nvPr/>
          </p:nvSpPr>
          <p:spPr>
            <a:xfrm>
              <a:off x="-3810" y="0"/>
              <a:ext cx="999509" cy="1289069"/>
            </a:xfrm>
            <a:custGeom>
              <a:avLst/>
              <a:gdLst/>
              <a:ahLst/>
              <a:cxnLst/>
              <a:rect l="l" t="t" r="r" b="b"/>
              <a:pathLst>
                <a:path w="999509" h="1289069">
                  <a:moveTo>
                    <a:pt x="965219" y="21590"/>
                  </a:moveTo>
                  <a:cubicBezTo>
                    <a:pt x="966489" y="34290"/>
                    <a:pt x="966489" y="44450"/>
                    <a:pt x="967759" y="54610"/>
                  </a:cubicBezTo>
                  <a:cubicBezTo>
                    <a:pt x="970299" y="82337"/>
                    <a:pt x="971569" y="108391"/>
                    <a:pt x="974109" y="133515"/>
                  </a:cubicBezTo>
                  <a:cubicBezTo>
                    <a:pt x="974109" y="169805"/>
                    <a:pt x="986809" y="885371"/>
                    <a:pt x="993159" y="921661"/>
                  </a:cubicBezTo>
                  <a:cubicBezTo>
                    <a:pt x="999509" y="976561"/>
                    <a:pt x="995699" y="1032392"/>
                    <a:pt x="995699" y="1087292"/>
                  </a:cubicBezTo>
                  <a:cubicBezTo>
                    <a:pt x="995699" y="1135679"/>
                    <a:pt x="996969" y="1180344"/>
                    <a:pt x="998239" y="1228109"/>
                  </a:cubicBezTo>
                  <a:cubicBezTo>
                    <a:pt x="998239" y="1249699"/>
                    <a:pt x="998239" y="1263669"/>
                    <a:pt x="998239" y="1287799"/>
                  </a:cubicBezTo>
                  <a:cubicBezTo>
                    <a:pt x="975379" y="1287799"/>
                    <a:pt x="955059" y="1289069"/>
                    <a:pt x="937058" y="1287799"/>
                  </a:cubicBezTo>
                  <a:cubicBezTo>
                    <a:pt x="891365" y="1282719"/>
                    <a:pt x="844969" y="1289069"/>
                    <a:pt x="799276" y="1283989"/>
                  </a:cubicBezTo>
                  <a:cubicBezTo>
                    <a:pt x="771860" y="1280179"/>
                    <a:pt x="745147" y="1282719"/>
                    <a:pt x="717732" y="1280179"/>
                  </a:cubicBezTo>
                  <a:cubicBezTo>
                    <a:pt x="705078" y="1278909"/>
                    <a:pt x="692425" y="1277639"/>
                    <a:pt x="679771" y="1276369"/>
                  </a:cubicBezTo>
                  <a:cubicBezTo>
                    <a:pt x="672039" y="1276369"/>
                    <a:pt x="665009" y="1277639"/>
                    <a:pt x="657276" y="1277639"/>
                  </a:cubicBezTo>
                  <a:cubicBezTo>
                    <a:pt x="637593" y="1276369"/>
                    <a:pt x="583465" y="1277639"/>
                    <a:pt x="563781" y="1276369"/>
                  </a:cubicBezTo>
                  <a:cubicBezTo>
                    <a:pt x="549722" y="1275099"/>
                    <a:pt x="268535" y="1283989"/>
                    <a:pt x="254475" y="1282719"/>
                  </a:cubicBezTo>
                  <a:cubicBezTo>
                    <a:pt x="250961" y="1282719"/>
                    <a:pt x="246743" y="1283989"/>
                    <a:pt x="243228" y="1283989"/>
                  </a:cubicBezTo>
                  <a:cubicBezTo>
                    <a:pt x="234792" y="1283989"/>
                    <a:pt x="227060" y="1285259"/>
                    <a:pt x="218624" y="1285259"/>
                  </a:cubicBezTo>
                  <a:cubicBezTo>
                    <a:pt x="197535" y="1285259"/>
                    <a:pt x="177149" y="1283989"/>
                    <a:pt x="156060" y="1282719"/>
                  </a:cubicBezTo>
                  <a:cubicBezTo>
                    <a:pt x="143406" y="1281449"/>
                    <a:pt x="130753" y="1280179"/>
                    <a:pt x="118802" y="1278909"/>
                  </a:cubicBezTo>
                  <a:cubicBezTo>
                    <a:pt x="96307" y="1277639"/>
                    <a:pt x="73812" y="1276369"/>
                    <a:pt x="48260" y="1276369"/>
                  </a:cubicBezTo>
                  <a:cubicBezTo>
                    <a:pt x="38100" y="1276369"/>
                    <a:pt x="29210" y="1276369"/>
                    <a:pt x="19050" y="1275099"/>
                  </a:cubicBezTo>
                  <a:cubicBezTo>
                    <a:pt x="10160" y="1273829"/>
                    <a:pt x="5080" y="1267479"/>
                    <a:pt x="7620" y="1258589"/>
                  </a:cubicBezTo>
                  <a:cubicBezTo>
                    <a:pt x="16510" y="1226869"/>
                    <a:pt x="12700" y="1203606"/>
                    <a:pt x="11430" y="1179413"/>
                  </a:cubicBezTo>
                  <a:cubicBezTo>
                    <a:pt x="10160" y="1130096"/>
                    <a:pt x="6350" y="1081709"/>
                    <a:pt x="7620" y="1032392"/>
                  </a:cubicBezTo>
                  <a:cubicBezTo>
                    <a:pt x="5080" y="970978"/>
                    <a:pt x="0" y="210748"/>
                    <a:pt x="7620" y="148403"/>
                  </a:cubicBezTo>
                  <a:cubicBezTo>
                    <a:pt x="8890" y="136307"/>
                    <a:pt x="7620" y="123280"/>
                    <a:pt x="8890" y="111183"/>
                  </a:cubicBezTo>
                  <a:cubicBezTo>
                    <a:pt x="10160" y="91642"/>
                    <a:pt x="12700" y="702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238" y="30480"/>
                    <a:pt x="67486" y="29210"/>
                  </a:cubicBezTo>
                  <a:cubicBezTo>
                    <a:pt x="86466" y="25400"/>
                    <a:pt x="105446" y="22860"/>
                    <a:pt x="125129" y="20320"/>
                  </a:cubicBezTo>
                  <a:cubicBezTo>
                    <a:pt x="138486" y="17780"/>
                    <a:pt x="151842" y="16510"/>
                    <a:pt x="164495" y="13970"/>
                  </a:cubicBezTo>
                  <a:cubicBezTo>
                    <a:pt x="177149" y="11430"/>
                    <a:pt x="190505" y="8890"/>
                    <a:pt x="203159" y="8890"/>
                  </a:cubicBezTo>
                  <a:cubicBezTo>
                    <a:pt x="217218" y="7620"/>
                    <a:pt x="231277" y="10160"/>
                    <a:pt x="245337" y="8890"/>
                  </a:cubicBezTo>
                  <a:cubicBezTo>
                    <a:pt x="262911" y="8890"/>
                    <a:pt x="581356" y="6350"/>
                    <a:pt x="598930" y="5080"/>
                  </a:cubicBezTo>
                  <a:cubicBezTo>
                    <a:pt x="615801" y="3810"/>
                    <a:pt x="632672" y="2540"/>
                    <a:pt x="650247" y="2540"/>
                  </a:cubicBezTo>
                  <a:cubicBezTo>
                    <a:pt x="679068" y="1270"/>
                    <a:pt x="707187" y="0"/>
                    <a:pt x="736009" y="0"/>
                  </a:cubicBezTo>
                  <a:cubicBezTo>
                    <a:pt x="747959" y="0"/>
                    <a:pt x="760613" y="2540"/>
                    <a:pt x="772563" y="2540"/>
                  </a:cubicBezTo>
                  <a:cubicBezTo>
                    <a:pt x="805603" y="3810"/>
                    <a:pt x="839345" y="5080"/>
                    <a:pt x="872385" y="7620"/>
                  </a:cubicBezTo>
                  <a:cubicBezTo>
                    <a:pt x="889959" y="8890"/>
                    <a:pt x="907533" y="12700"/>
                    <a:pt x="925107" y="16510"/>
                  </a:cubicBezTo>
                  <a:cubicBezTo>
                    <a:pt x="929325" y="16510"/>
                    <a:pt x="933543" y="16510"/>
                    <a:pt x="937058" y="16510"/>
                  </a:cubicBezTo>
                  <a:cubicBezTo>
                    <a:pt x="946169" y="17780"/>
                    <a:pt x="955059" y="20320"/>
                    <a:pt x="965219" y="21590"/>
                  </a:cubicBezTo>
                  <a:close/>
                  <a:moveTo>
                    <a:pt x="975379" y="1271289"/>
                  </a:moveTo>
                  <a:cubicBezTo>
                    <a:pt x="976649" y="1254779"/>
                    <a:pt x="977919" y="1242079"/>
                    <a:pt x="977919" y="1229379"/>
                  </a:cubicBezTo>
                  <a:cubicBezTo>
                    <a:pt x="976649" y="1175691"/>
                    <a:pt x="975379" y="1126374"/>
                    <a:pt x="975379" y="1073334"/>
                  </a:cubicBezTo>
                  <a:cubicBezTo>
                    <a:pt x="975379" y="1049141"/>
                    <a:pt x="977919" y="1024948"/>
                    <a:pt x="976649" y="1000754"/>
                  </a:cubicBezTo>
                  <a:cubicBezTo>
                    <a:pt x="976649" y="978422"/>
                    <a:pt x="975379" y="955159"/>
                    <a:pt x="974109" y="932827"/>
                  </a:cubicBezTo>
                  <a:cubicBezTo>
                    <a:pt x="969029" y="898398"/>
                    <a:pt x="957599" y="185624"/>
                    <a:pt x="957599" y="151195"/>
                  </a:cubicBezTo>
                  <a:cubicBezTo>
                    <a:pt x="955059" y="122349"/>
                    <a:pt x="952519" y="92573"/>
                    <a:pt x="949979" y="63500"/>
                  </a:cubicBezTo>
                  <a:cubicBezTo>
                    <a:pt x="948709" y="44450"/>
                    <a:pt x="947439" y="43180"/>
                    <a:pt x="934949" y="41910"/>
                  </a:cubicBezTo>
                  <a:cubicBezTo>
                    <a:pt x="932840" y="41910"/>
                    <a:pt x="931434" y="41910"/>
                    <a:pt x="929325" y="40640"/>
                  </a:cubicBezTo>
                  <a:cubicBezTo>
                    <a:pt x="911751" y="36830"/>
                    <a:pt x="893474" y="31750"/>
                    <a:pt x="875900" y="30480"/>
                  </a:cubicBezTo>
                  <a:cubicBezTo>
                    <a:pt x="833018" y="26670"/>
                    <a:pt x="789434" y="25400"/>
                    <a:pt x="746553" y="22860"/>
                  </a:cubicBezTo>
                  <a:cubicBezTo>
                    <a:pt x="740227" y="22860"/>
                    <a:pt x="733197" y="22860"/>
                    <a:pt x="726870" y="22860"/>
                  </a:cubicBezTo>
                  <a:cubicBezTo>
                    <a:pt x="716326" y="22860"/>
                    <a:pt x="705781" y="22860"/>
                    <a:pt x="695940" y="22860"/>
                  </a:cubicBezTo>
                  <a:cubicBezTo>
                    <a:pt x="673445" y="22860"/>
                    <a:pt x="650950" y="22860"/>
                    <a:pt x="629158" y="24130"/>
                  </a:cubicBezTo>
                  <a:cubicBezTo>
                    <a:pt x="610177" y="25400"/>
                    <a:pt x="290327" y="29210"/>
                    <a:pt x="271347" y="29210"/>
                  </a:cubicBezTo>
                  <a:cubicBezTo>
                    <a:pt x="240416" y="29210"/>
                    <a:pt x="209485" y="26670"/>
                    <a:pt x="178555" y="33020"/>
                  </a:cubicBezTo>
                  <a:cubicBezTo>
                    <a:pt x="162387" y="36830"/>
                    <a:pt x="146921" y="36830"/>
                    <a:pt x="131456" y="38100"/>
                  </a:cubicBezTo>
                  <a:cubicBezTo>
                    <a:pt x="104743" y="41910"/>
                    <a:pt x="78030" y="45720"/>
                    <a:pt x="49530" y="50800"/>
                  </a:cubicBezTo>
                  <a:cubicBezTo>
                    <a:pt x="36830" y="50800"/>
                    <a:pt x="34290" y="53340"/>
                    <a:pt x="33020" y="67449"/>
                  </a:cubicBezTo>
                  <a:cubicBezTo>
                    <a:pt x="31750" y="84198"/>
                    <a:pt x="31750" y="100947"/>
                    <a:pt x="30480" y="117697"/>
                  </a:cubicBezTo>
                  <a:cubicBezTo>
                    <a:pt x="29210" y="145612"/>
                    <a:pt x="26670" y="172597"/>
                    <a:pt x="25400" y="200512"/>
                  </a:cubicBezTo>
                  <a:cubicBezTo>
                    <a:pt x="20320" y="230289"/>
                    <a:pt x="26670" y="957951"/>
                    <a:pt x="29210" y="987727"/>
                  </a:cubicBezTo>
                  <a:cubicBezTo>
                    <a:pt x="29210" y="1019365"/>
                    <a:pt x="29210" y="1051933"/>
                    <a:pt x="30480" y="1083570"/>
                  </a:cubicBezTo>
                  <a:cubicBezTo>
                    <a:pt x="30480" y="1106833"/>
                    <a:pt x="33020" y="1130096"/>
                    <a:pt x="33020" y="1153359"/>
                  </a:cubicBezTo>
                  <a:cubicBezTo>
                    <a:pt x="33020" y="1178483"/>
                    <a:pt x="33020" y="1203606"/>
                    <a:pt x="31750" y="1229379"/>
                  </a:cubicBezTo>
                  <a:cubicBezTo>
                    <a:pt x="31750" y="1233189"/>
                    <a:pt x="31750" y="1235729"/>
                    <a:pt x="31750" y="1239539"/>
                  </a:cubicBezTo>
                  <a:cubicBezTo>
                    <a:pt x="31750" y="1249699"/>
                    <a:pt x="35560" y="1253509"/>
                    <a:pt x="44450" y="1253509"/>
                  </a:cubicBezTo>
                  <a:cubicBezTo>
                    <a:pt x="57644" y="1253509"/>
                    <a:pt x="67486" y="1254779"/>
                    <a:pt x="76624" y="1254779"/>
                  </a:cubicBezTo>
                  <a:cubicBezTo>
                    <a:pt x="89981" y="1254779"/>
                    <a:pt x="104040" y="1252239"/>
                    <a:pt x="117397" y="1254779"/>
                  </a:cubicBezTo>
                  <a:cubicBezTo>
                    <a:pt x="139189" y="1258589"/>
                    <a:pt x="160981" y="1261129"/>
                    <a:pt x="182773" y="1259859"/>
                  </a:cubicBezTo>
                  <a:cubicBezTo>
                    <a:pt x="196832" y="1258589"/>
                    <a:pt x="210188" y="1261129"/>
                    <a:pt x="224248" y="1261129"/>
                  </a:cubicBezTo>
                  <a:cubicBezTo>
                    <a:pt x="244634" y="1261129"/>
                    <a:pt x="265020" y="1259859"/>
                    <a:pt x="285406" y="1261129"/>
                  </a:cubicBezTo>
                  <a:cubicBezTo>
                    <a:pt x="315634" y="1262399"/>
                    <a:pt x="647435" y="1252239"/>
                    <a:pt x="678365" y="1254779"/>
                  </a:cubicBezTo>
                  <a:cubicBezTo>
                    <a:pt x="691722" y="1256049"/>
                    <a:pt x="705078" y="1257319"/>
                    <a:pt x="717732" y="1257319"/>
                  </a:cubicBezTo>
                  <a:cubicBezTo>
                    <a:pt x="740930" y="1259859"/>
                    <a:pt x="763425" y="1256049"/>
                    <a:pt x="786623" y="1259859"/>
                  </a:cubicBezTo>
                  <a:cubicBezTo>
                    <a:pt x="805603" y="1262399"/>
                    <a:pt x="824583" y="1262399"/>
                    <a:pt x="843563" y="1264939"/>
                  </a:cubicBezTo>
                  <a:cubicBezTo>
                    <a:pt x="871682" y="1268749"/>
                    <a:pt x="899800" y="1271289"/>
                    <a:pt x="927919" y="1272559"/>
                  </a:cubicBezTo>
                  <a:cubicBezTo>
                    <a:pt x="938464" y="1272559"/>
                    <a:pt x="955059" y="1271289"/>
                    <a:pt x="975379" y="1271289"/>
                  </a:cubicBezTo>
                  <a:close/>
                </a:path>
              </a:pathLst>
            </a:custGeom>
            <a:solidFill>
              <a:srgbClr val="FFF3CF"/>
            </a:solidFill>
          </p:spPr>
        </p:sp>
      </p:grpSp>
      <p:sp>
        <p:nvSpPr>
          <p:cNvPr id="17" name="Rectangle 16"/>
          <p:cNvSpPr/>
          <p:nvPr/>
        </p:nvSpPr>
        <p:spPr>
          <a:xfrm>
            <a:off x="662788" y="2544769"/>
            <a:ext cx="7957934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fr-FR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fr-FR" sz="35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hản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ác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,...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1"/>
          <p:cNvGrpSpPr/>
          <p:nvPr/>
        </p:nvGrpSpPr>
        <p:grpSpPr>
          <a:xfrm>
            <a:off x="9135040" y="1790701"/>
            <a:ext cx="8771960" cy="5664160"/>
            <a:chOff x="0" y="0"/>
            <a:chExt cx="993159" cy="12903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Freeform 12"/>
            <p:cNvSpPr/>
            <p:nvPr/>
          </p:nvSpPr>
          <p:spPr>
            <a:xfrm>
              <a:off x="10160" y="16510"/>
              <a:ext cx="970299" cy="1262399"/>
            </a:xfrm>
            <a:custGeom>
              <a:avLst/>
              <a:gdLst/>
              <a:ahLst/>
              <a:cxnLst/>
              <a:rect l="l" t="t" r="r" b="b"/>
              <a:pathLst>
                <a:path w="970299" h="1262399">
                  <a:moveTo>
                    <a:pt x="970299" y="1262399"/>
                  </a:moveTo>
                  <a:lnTo>
                    <a:pt x="0" y="1254779"/>
                  </a:lnTo>
                  <a:lnTo>
                    <a:pt x="0" y="451060"/>
                  </a:lnTo>
                  <a:lnTo>
                    <a:pt x="17780" y="19050"/>
                  </a:lnTo>
                  <a:lnTo>
                    <a:pt x="481624" y="0"/>
                  </a:lnTo>
                  <a:lnTo>
                    <a:pt x="951249" y="5080"/>
                  </a:lnTo>
                  <a:close/>
                </a:path>
              </a:pathLst>
            </a:custGeom>
            <a:solidFill>
              <a:srgbClr val="FFF3CF"/>
            </a:solidFill>
          </p:spPr>
        </p:sp>
        <p:sp>
          <p:nvSpPr>
            <p:cNvPr id="20" name="Freeform 13"/>
            <p:cNvSpPr/>
            <p:nvPr/>
          </p:nvSpPr>
          <p:spPr>
            <a:xfrm>
              <a:off x="-3810" y="0"/>
              <a:ext cx="999509" cy="1289069"/>
            </a:xfrm>
            <a:custGeom>
              <a:avLst/>
              <a:gdLst/>
              <a:ahLst/>
              <a:cxnLst/>
              <a:rect l="l" t="t" r="r" b="b"/>
              <a:pathLst>
                <a:path w="999509" h="1289069">
                  <a:moveTo>
                    <a:pt x="965219" y="21590"/>
                  </a:moveTo>
                  <a:cubicBezTo>
                    <a:pt x="966489" y="34290"/>
                    <a:pt x="966489" y="44450"/>
                    <a:pt x="967759" y="54610"/>
                  </a:cubicBezTo>
                  <a:cubicBezTo>
                    <a:pt x="970299" y="82337"/>
                    <a:pt x="971569" y="108391"/>
                    <a:pt x="974109" y="133515"/>
                  </a:cubicBezTo>
                  <a:cubicBezTo>
                    <a:pt x="974109" y="169805"/>
                    <a:pt x="986809" y="885371"/>
                    <a:pt x="993159" y="921661"/>
                  </a:cubicBezTo>
                  <a:cubicBezTo>
                    <a:pt x="999509" y="976561"/>
                    <a:pt x="995699" y="1032392"/>
                    <a:pt x="995699" y="1087292"/>
                  </a:cubicBezTo>
                  <a:cubicBezTo>
                    <a:pt x="995699" y="1135679"/>
                    <a:pt x="996969" y="1180344"/>
                    <a:pt x="998239" y="1228109"/>
                  </a:cubicBezTo>
                  <a:cubicBezTo>
                    <a:pt x="998239" y="1249699"/>
                    <a:pt x="998239" y="1263669"/>
                    <a:pt x="998239" y="1287799"/>
                  </a:cubicBezTo>
                  <a:cubicBezTo>
                    <a:pt x="975379" y="1287799"/>
                    <a:pt x="955059" y="1289069"/>
                    <a:pt x="937058" y="1287799"/>
                  </a:cubicBezTo>
                  <a:cubicBezTo>
                    <a:pt x="891365" y="1282719"/>
                    <a:pt x="844969" y="1289069"/>
                    <a:pt x="799276" y="1283989"/>
                  </a:cubicBezTo>
                  <a:cubicBezTo>
                    <a:pt x="771860" y="1280179"/>
                    <a:pt x="745147" y="1282719"/>
                    <a:pt x="717732" y="1280179"/>
                  </a:cubicBezTo>
                  <a:cubicBezTo>
                    <a:pt x="705078" y="1278909"/>
                    <a:pt x="692425" y="1277639"/>
                    <a:pt x="679771" y="1276369"/>
                  </a:cubicBezTo>
                  <a:cubicBezTo>
                    <a:pt x="672039" y="1276369"/>
                    <a:pt x="665009" y="1277639"/>
                    <a:pt x="657276" y="1277639"/>
                  </a:cubicBezTo>
                  <a:cubicBezTo>
                    <a:pt x="637593" y="1276369"/>
                    <a:pt x="583465" y="1277639"/>
                    <a:pt x="563781" y="1276369"/>
                  </a:cubicBezTo>
                  <a:cubicBezTo>
                    <a:pt x="549722" y="1275099"/>
                    <a:pt x="268535" y="1283989"/>
                    <a:pt x="254475" y="1282719"/>
                  </a:cubicBezTo>
                  <a:cubicBezTo>
                    <a:pt x="250961" y="1282719"/>
                    <a:pt x="246743" y="1283989"/>
                    <a:pt x="243228" y="1283989"/>
                  </a:cubicBezTo>
                  <a:cubicBezTo>
                    <a:pt x="234792" y="1283989"/>
                    <a:pt x="227060" y="1285259"/>
                    <a:pt x="218624" y="1285259"/>
                  </a:cubicBezTo>
                  <a:cubicBezTo>
                    <a:pt x="197535" y="1285259"/>
                    <a:pt x="177149" y="1283989"/>
                    <a:pt x="156060" y="1282719"/>
                  </a:cubicBezTo>
                  <a:cubicBezTo>
                    <a:pt x="143406" y="1281449"/>
                    <a:pt x="130753" y="1280179"/>
                    <a:pt x="118802" y="1278909"/>
                  </a:cubicBezTo>
                  <a:cubicBezTo>
                    <a:pt x="96307" y="1277639"/>
                    <a:pt x="73812" y="1276369"/>
                    <a:pt x="48260" y="1276369"/>
                  </a:cubicBezTo>
                  <a:cubicBezTo>
                    <a:pt x="38100" y="1276369"/>
                    <a:pt x="29210" y="1276369"/>
                    <a:pt x="19050" y="1275099"/>
                  </a:cubicBezTo>
                  <a:cubicBezTo>
                    <a:pt x="10160" y="1273829"/>
                    <a:pt x="5080" y="1267479"/>
                    <a:pt x="7620" y="1258589"/>
                  </a:cubicBezTo>
                  <a:cubicBezTo>
                    <a:pt x="16510" y="1226869"/>
                    <a:pt x="12700" y="1203606"/>
                    <a:pt x="11430" y="1179413"/>
                  </a:cubicBezTo>
                  <a:cubicBezTo>
                    <a:pt x="10160" y="1130096"/>
                    <a:pt x="6350" y="1081709"/>
                    <a:pt x="7620" y="1032392"/>
                  </a:cubicBezTo>
                  <a:cubicBezTo>
                    <a:pt x="5080" y="970978"/>
                    <a:pt x="0" y="210748"/>
                    <a:pt x="7620" y="148403"/>
                  </a:cubicBezTo>
                  <a:cubicBezTo>
                    <a:pt x="8890" y="136307"/>
                    <a:pt x="7620" y="123280"/>
                    <a:pt x="8890" y="111183"/>
                  </a:cubicBezTo>
                  <a:cubicBezTo>
                    <a:pt x="10160" y="91642"/>
                    <a:pt x="12700" y="702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238" y="30480"/>
                    <a:pt x="67486" y="29210"/>
                  </a:cubicBezTo>
                  <a:cubicBezTo>
                    <a:pt x="86466" y="25400"/>
                    <a:pt x="105446" y="22860"/>
                    <a:pt x="125129" y="20320"/>
                  </a:cubicBezTo>
                  <a:cubicBezTo>
                    <a:pt x="138486" y="17780"/>
                    <a:pt x="151842" y="16510"/>
                    <a:pt x="164495" y="13970"/>
                  </a:cubicBezTo>
                  <a:cubicBezTo>
                    <a:pt x="177149" y="11430"/>
                    <a:pt x="190505" y="8890"/>
                    <a:pt x="203159" y="8890"/>
                  </a:cubicBezTo>
                  <a:cubicBezTo>
                    <a:pt x="217218" y="7620"/>
                    <a:pt x="231277" y="10160"/>
                    <a:pt x="245337" y="8890"/>
                  </a:cubicBezTo>
                  <a:cubicBezTo>
                    <a:pt x="262911" y="8890"/>
                    <a:pt x="581356" y="6350"/>
                    <a:pt x="598930" y="5080"/>
                  </a:cubicBezTo>
                  <a:cubicBezTo>
                    <a:pt x="615801" y="3810"/>
                    <a:pt x="632672" y="2540"/>
                    <a:pt x="650247" y="2540"/>
                  </a:cubicBezTo>
                  <a:cubicBezTo>
                    <a:pt x="679068" y="1270"/>
                    <a:pt x="707187" y="0"/>
                    <a:pt x="736009" y="0"/>
                  </a:cubicBezTo>
                  <a:cubicBezTo>
                    <a:pt x="747959" y="0"/>
                    <a:pt x="760613" y="2540"/>
                    <a:pt x="772563" y="2540"/>
                  </a:cubicBezTo>
                  <a:cubicBezTo>
                    <a:pt x="805603" y="3810"/>
                    <a:pt x="839345" y="5080"/>
                    <a:pt x="872385" y="7620"/>
                  </a:cubicBezTo>
                  <a:cubicBezTo>
                    <a:pt x="889959" y="8890"/>
                    <a:pt x="907533" y="12700"/>
                    <a:pt x="925107" y="16510"/>
                  </a:cubicBezTo>
                  <a:cubicBezTo>
                    <a:pt x="929325" y="16510"/>
                    <a:pt x="933543" y="16510"/>
                    <a:pt x="937058" y="16510"/>
                  </a:cubicBezTo>
                  <a:cubicBezTo>
                    <a:pt x="946169" y="17780"/>
                    <a:pt x="955059" y="20320"/>
                    <a:pt x="965219" y="21590"/>
                  </a:cubicBezTo>
                  <a:close/>
                  <a:moveTo>
                    <a:pt x="975379" y="1271289"/>
                  </a:moveTo>
                  <a:cubicBezTo>
                    <a:pt x="976649" y="1254779"/>
                    <a:pt x="977919" y="1242079"/>
                    <a:pt x="977919" y="1229379"/>
                  </a:cubicBezTo>
                  <a:cubicBezTo>
                    <a:pt x="976649" y="1175691"/>
                    <a:pt x="975379" y="1126374"/>
                    <a:pt x="975379" y="1073334"/>
                  </a:cubicBezTo>
                  <a:cubicBezTo>
                    <a:pt x="975379" y="1049141"/>
                    <a:pt x="977919" y="1024948"/>
                    <a:pt x="976649" y="1000754"/>
                  </a:cubicBezTo>
                  <a:cubicBezTo>
                    <a:pt x="976649" y="978422"/>
                    <a:pt x="975379" y="955159"/>
                    <a:pt x="974109" y="932827"/>
                  </a:cubicBezTo>
                  <a:cubicBezTo>
                    <a:pt x="969029" y="898398"/>
                    <a:pt x="957599" y="185624"/>
                    <a:pt x="957599" y="151195"/>
                  </a:cubicBezTo>
                  <a:cubicBezTo>
                    <a:pt x="955059" y="122349"/>
                    <a:pt x="952519" y="92573"/>
                    <a:pt x="949979" y="63500"/>
                  </a:cubicBezTo>
                  <a:cubicBezTo>
                    <a:pt x="948709" y="44450"/>
                    <a:pt x="947439" y="43180"/>
                    <a:pt x="934949" y="41910"/>
                  </a:cubicBezTo>
                  <a:cubicBezTo>
                    <a:pt x="932840" y="41910"/>
                    <a:pt x="931434" y="41910"/>
                    <a:pt x="929325" y="40640"/>
                  </a:cubicBezTo>
                  <a:cubicBezTo>
                    <a:pt x="911751" y="36830"/>
                    <a:pt x="893474" y="31750"/>
                    <a:pt x="875900" y="30480"/>
                  </a:cubicBezTo>
                  <a:cubicBezTo>
                    <a:pt x="833018" y="26670"/>
                    <a:pt x="789434" y="25400"/>
                    <a:pt x="746553" y="22860"/>
                  </a:cubicBezTo>
                  <a:cubicBezTo>
                    <a:pt x="740227" y="22860"/>
                    <a:pt x="733197" y="22860"/>
                    <a:pt x="726870" y="22860"/>
                  </a:cubicBezTo>
                  <a:cubicBezTo>
                    <a:pt x="716326" y="22860"/>
                    <a:pt x="705781" y="22860"/>
                    <a:pt x="695940" y="22860"/>
                  </a:cubicBezTo>
                  <a:cubicBezTo>
                    <a:pt x="673445" y="22860"/>
                    <a:pt x="650950" y="22860"/>
                    <a:pt x="629158" y="24130"/>
                  </a:cubicBezTo>
                  <a:cubicBezTo>
                    <a:pt x="610177" y="25400"/>
                    <a:pt x="290327" y="29210"/>
                    <a:pt x="271347" y="29210"/>
                  </a:cubicBezTo>
                  <a:cubicBezTo>
                    <a:pt x="240416" y="29210"/>
                    <a:pt x="209485" y="26670"/>
                    <a:pt x="178555" y="33020"/>
                  </a:cubicBezTo>
                  <a:cubicBezTo>
                    <a:pt x="162387" y="36830"/>
                    <a:pt x="146921" y="36830"/>
                    <a:pt x="131456" y="38100"/>
                  </a:cubicBezTo>
                  <a:cubicBezTo>
                    <a:pt x="104743" y="41910"/>
                    <a:pt x="78030" y="45720"/>
                    <a:pt x="49530" y="50800"/>
                  </a:cubicBezTo>
                  <a:cubicBezTo>
                    <a:pt x="36830" y="50800"/>
                    <a:pt x="34290" y="53340"/>
                    <a:pt x="33020" y="67449"/>
                  </a:cubicBezTo>
                  <a:cubicBezTo>
                    <a:pt x="31750" y="84198"/>
                    <a:pt x="31750" y="100947"/>
                    <a:pt x="30480" y="117697"/>
                  </a:cubicBezTo>
                  <a:cubicBezTo>
                    <a:pt x="29210" y="145612"/>
                    <a:pt x="26670" y="172597"/>
                    <a:pt x="25400" y="200512"/>
                  </a:cubicBezTo>
                  <a:cubicBezTo>
                    <a:pt x="20320" y="230289"/>
                    <a:pt x="26670" y="957951"/>
                    <a:pt x="29210" y="987727"/>
                  </a:cubicBezTo>
                  <a:cubicBezTo>
                    <a:pt x="29210" y="1019365"/>
                    <a:pt x="29210" y="1051933"/>
                    <a:pt x="30480" y="1083570"/>
                  </a:cubicBezTo>
                  <a:cubicBezTo>
                    <a:pt x="30480" y="1106833"/>
                    <a:pt x="33020" y="1130096"/>
                    <a:pt x="33020" y="1153359"/>
                  </a:cubicBezTo>
                  <a:cubicBezTo>
                    <a:pt x="33020" y="1178483"/>
                    <a:pt x="33020" y="1203606"/>
                    <a:pt x="31750" y="1229379"/>
                  </a:cubicBezTo>
                  <a:cubicBezTo>
                    <a:pt x="31750" y="1233189"/>
                    <a:pt x="31750" y="1235729"/>
                    <a:pt x="31750" y="1239539"/>
                  </a:cubicBezTo>
                  <a:cubicBezTo>
                    <a:pt x="31750" y="1249699"/>
                    <a:pt x="35560" y="1253509"/>
                    <a:pt x="44450" y="1253509"/>
                  </a:cubicBezTo>
                  <a:cubicBezTo>
                    <a:pt x="57644" y="1253509"/>
                    <a:pt x="67486" y="1254779"/>
                    <a:pt x="76624" y="1254779"/>
                  </a:cubicBezTo>
                  <a:cubicBezTo>
                    <a:pt x="89981" y="1254779"/>
                    <a:pt x="104040" y="1252239"/>
                    <a:pt x="117397" y="1254779"/>
                  </a:cubicBezTo>
                  <a:cubicBezTo>
                    <a:pt x="139189" y="1258589"/>
                    <a:pt x="160981" y="1261129"/>
                    <a:pt x="182773" y="1259859"/>
                  </a:cubicBezTo>
                  <a:cubicBezTo>
                    <a:pt x="196832" y="1258589"/>
                    <a:pt x="210188" y="1261129"/>
                    <a:pt x="224248" y="1261129"/>
                  </a:cubicBezTo>
                  <a:cubicBezTo>
                    <a:pt x="244634" y="1261129"/>
                    <a:pt x="265020" y="1259859"/>
                    <a:pt x="285406" y="1261129"/>
                  </a:cubicBezTo>
                  <a:cubicBezTo>
                    <a:pt x="315634" y="1262399"/>
                    <a:pt x="647435" y="1252239"/>
                    <a:pt x="678365" y="1254779"/>
                  </a:cubicBezTo>
                  <a:cubicBezTo>
                    <a:pt x="691722" y="1256049"/>
                    <a:pt x="705078" y="1257319"/>
                    <a:pt x="717732" y="1257319"/>
                  </a:cubicBezTo>
                  <a:cubicBezTo>
                    <a:pt x="740930" y="1259859"/>
                    <a:pt x="763425" y="1256049"/>
                    <a:pt x="786623" y="1259859"/>
                  </a:cubicBezTo>
                  <a:cubicBezTo>
                    <a:pt x="805603" y="1262399"/>
                    <a:pt x="824583" y="1262399"/>
                    <a:pt x="843563" y="1264939"/>
                  </a:cubicBezTo>
                  <a:cubicBezTo>
                    <a:pt x="871682" y="1268749"/>
                    <a:pt x="899800" y="1271289"/>
                    <a:pt x="927919" y="1272559"/>
                  </a:cubicBezTo>
                  <a:cubicBezTo>
                    <a:pt x="938464" y="1272559"/>
                    <a:pt x="955059" y="1271289"/>
                    <a:pt x="975379" y="1271289"/>
                  </a:cubicBezTo>
                  <a:close/>
                </a:path>
              </a:pathLst>
            </a:custGeom>
            <a:solidFill>
              <a:srgbClr val="FFF3CF"/>
            </a:solidFill>
          </p:spPr>
        </p:sp>
      </p:grpSp>
      <p:sp>
        <p:nvSpPr>
          <p:cNvPr id="25" name="Rectangle 24"/>
          <p:cNvSpPr/>
          <p:nvPr/>
        </p:nvSpPr>
        <p:spPr>
          <a:xfrm>
            <a:off x="9571816" y="2164023"/>
            <a:ext cx="7875973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fr-FR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fr-FR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fr-FR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fr-FR" sz="35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fr-FR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Minh,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iêu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(La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Trung),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hử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Am),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fr-FR" sz="3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fr-FR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(Ngô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Hông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mộng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Tào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Tuyết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1854235" y="8445460"/>
            <a:ext cx="1027091" cy="762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303473" y="7912061"/>
            <a:ext cx="12165127" cy="1828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27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  <p:bldP spid="2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6920" y="630294"/>
            <a:ext cx="67630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 học kĩ thuật: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400" y="1636827"/>
            <a:ext cx="906780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tri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Đâu chỉ có thuốc súng, Trung Hoa thời cổ đại còn nắm giữ tới 7 phát minh  khác khiến phương Tây vô cùng sửng số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594" y="1056053"/>
            <a:ext cx="5792591" cy="647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60753" y="7854940"/>
            <a:ext cx="775143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súng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quân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8" name="Picture 10" descr="Pha chế thuốc trường sinh, vô tình tạo ra loại &quot;hỏa dược&quot; gây chấn động  chiến trường cổ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604617"/>
            <a:ext cx="7467600" cy="522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267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90334">
            <a:off x="11916335" y="114641"/>
            <a:ext cx="5966559" cy="4325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90334">
            <a:off x="2392334" y="5366621"/>
            <a:ext cx="5966559" cy="4325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90334">
            <a:off x="1211170" y="1331178"/>
            <a:ext cx="5966559" cy="4325755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83983" y="7529498"/>
            <a:ext cx="9403036" cy="33909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0631" y="419100"/>
            <a:ext cx="17756388" cy="9168098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38522" y="2851225"/>
            <a:ext cx="1019939" cy="1019939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763910" y="749496"/>
            <a:ext cx="1019939" cy="101993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-907762" y="7844792"/>
            <a:ext cx="3543333" cy="2760381"/>
            <a:chOff x="11246700" y="3842449"/>
            <a:chExt cx="4088775" cy="3367664"/>
          </a:xfrm>
        </p:grpSpPr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1246700" y="3842449"/>
              <a:ext cx="4088775" cy="3367664"/>
            </a:xfrm>
            <a:prstGeom prst="rect">
              <a:avLst/>
            </a:prstGeom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16" cstate="print">
              <a:alphaModFix amt="8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1501996">
              <a:off x="13149641" y="3963990"/>
              <a:ext cx="1218124" cy="2266277"/>
            </a:xfrm>
            <a:prstGeom prst="rect">
              <a:avLst/>
            </a:prstGeom>
          </p:spPr>
        </p:pic>
      </p:grpSp>
      <p:sp>
        <p:nvSpPr>
          <p:cNvPr id="47" name="TextBox 7">
            <a:extLst>
              <a:ext uri="{FF2B5EF4-FFF2-40B4-BE49-F238E27FC236}">
                <a16:creationId xmlns:a16="http://schemas.microsoft.com/office/drawing/2014/main" id="{08C75057-8E48-492D-8836-F85EEC618E26}"/>
              </a:ext>
            </a:extLst>
          </p:cNvPr>
          <p:cNvSpPr txBox="1"/>
          <p:nvPr/>
        </p:nvSpPr>
        <p:spPr>
          <a:xfrm>
            <a:off x="697177" y="3543300"/>
            <a:ext cx="16893646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6: MỘT SỐ NỀN VĂN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PHƯƠNG ĐÔNG</a:t>
            </a:r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14193" y="3385294"/>
            <a:ext cx="8340407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kiếm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40" name="Picture 8" descr="Trung Quốc với tứ đại phát m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00300"/>
            <a:ext cx="8457069" cy="6909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s://o.remove.bg/downloads/dfa54d23-3b93-4a8e-ac3f-1452d0b96e3d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707" y="1549699"/>
            <a:ext cx="1913026" cy="75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o.remove.bg/downloads/dfa54d23-3b93-4a8e-ac3f-1452d0b96e3d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1971">
            <a:off x="14168386" y="400088"/>
            <a:ext cx="1913026" cy="75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s://o.remove.bg/downloads/57ee3219-f43a-465e-b1d4-3164d33e862d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0" y="190500"/>
            <a:ext cx="2636515" cy="263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56920" y="630294"/>
            <a:ext cx="67630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 học kĩ thuật: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818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843979" y="4299307"/>
            <a:ext cx="6400800" cy="14478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3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915226" y="2381625"/>
            <a:ext cx="4943774" cy="1014410"/>
          </a:xfrm>
          <a:prstGeom prst="roundRect">
            <a:avLst/>
          </a:prstGeom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stCxn id="12" idx="0"/>
            <a:endCxn id="13" idx="2"/>
          </p:cNvCxnSpPr>
          <p:nvPr/>
        </p:nvCxnSpPr>
        <p:spPr>
          <a:xfrm flipV="1">
            <a:off x="9044379" y="3396035"/>
            <a:ext cx="3342734" cy="90327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3252339" y="2381625"/>
            <a:ext cx="4943774" cy="10144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>
            <a:stCxn id="12" idx="0"/>
            <a:endCxn id="36" idx="2"/>
          </p:cNvCxnSpPr>
          <p:nvPr/>
        </p:nvCxnSpPr>
        <p:spPr>
          <a:xfrm flipH="1" flipV="1">
            <a:off x="5724226" y="3396035"/>
            <a:ext cx="3320153" cy="90327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369439" y="494179"/>
            <a:ext cx="4943774" cy="13682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>
            <a:stCxn id="36" idx="1"/>
            <a:endCxn id="40" idx="2"/>
          </p:cNvCxnSpPr>
          <p:nvPr/>
        </p:nvCxnSpPr>
        <p:spPr>
          <a:xfrm flipH="1" flipV="1">
            <a:off x="2841326" y="1862464"/>
            <a:ext cx="411013" cy="102636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6" idx="1"/>
          </p:cNvCxnSpPr>
          <p:nvPr/>
        </p:nvCxnSpPr>
        <p:spPr>
          <a:xfrm flipH="1">
            <a:off x="2810846" y="2888830"/>
            <a:ext cx="441493" cy="102636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809335" y="6462429"/>
            <a:ext cx="4943774" cy="101441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Arrow Connector 54"/>
          <p:cNvCxnSpPr>
            <a:stCxn id="12" idx="2"/>
            <a:endCxn id="54" idx="0"/>
          </p:cNvCxnSpPr>
          <p:nvPr/>
        </p:nvCxnSpPr>
        <p:spPr>
          <a:xfrm flipH="1">
            <a:off x="5281222" y="5747107"/>
            <a:ext cx="3763157" cy="71532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1828800" y="8110986"/>
            <a:ext cx="6904843" cy="1956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nguyệt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61"/>
          <p:cNvCxnSpPr>
            <a:stCxn id="54" idx="2"/>
            <a:endCxn id="60" idx="0"/>
          </p:cNvCxnSpPr>
          <p:nvPr/>
        </p:nvCxnSpPr>
        <p:spPr>
          <a:xfrm>
            <a:off x="5281222" y="7476839"/>
            <a:ext cx="0" cy="63414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69439" y="3950282"/>
            <a:ext cx="4943774" cy="13682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505243" y="6462429"/>
            <a:ext cx="4943774" cy="1014410"/>
          </a:xfrm>
          <a:prstGeom prst="round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–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dược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/>
          <p:cNvCxnSpPr>
            <a:stCxn id="12" idx="2"/>
            <a:endCxn id="44" idx="0"/>
          </p:cNvCxnSpPr>
          <p:nvPr/>
        </p:nvCxnSpPr>
        <p:spPr>
          <a:xfrm>
            <a:off x="9044379" y="5747107"/>
            <a:ext cx="3932751" cy="71532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9524708" y="8380342"/>
            <a:ext cx="6904843" cy="14178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huẩn</a:t>
            </a:r>
            <a:r>
              <a:rPr lang="fr-F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Arrow Connector 46"/>
          <p:cNvCxnSpPr>
            <a:stCxn id="44" idx="2"/>
            <a:endCxn id="46" idx="0"/>
          </p:cNvCxnSpPr>
          <p:nvPr/>
        </p:nvCxnSpPr>
        <p:spPr>
          <a:xfrm>
            <a:off x="12977130" y="7476839"/>
            <a:ext cx="0" cy="90350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13335000" y="763748"/>
            <a:ext cx="4572000" cy="98378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Arrow Connector 49"/>
          <p:cNvCxnSpPr>
            <a:stCxn id="13" idx="3"/>
            <a:endCxn id="56" idx="0"/>
          </p:cNvCxnSpPr>
          <p:nvPr/>
        </p:nvCxnSpPr>
        <p:spPr>
          <a:xfrm>
            <a:off x="14859000" y="2888830"/>
            <a:ext cx="762000" cy="11412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3" idx="3"/>
            <a:endCxn id="49" idx="2"/>
          </p:cNvCxnSpPr>
          <p:nvPr/>
        </p:nvCxnSpPr>
        <p:spPr>
          <a:xfrm flipV="1">
            <a:off x="14859000" y="1747535"/>
            <a:ext cx="762000" cy="11412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13335000" y="4030125"/>
            <a:ext cx="4572000" cy="98378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0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6" grpId="0" animBg="1"/>
      <p:bldP spid="40" grpId="0" animBg="1"/>
      <p:bldP spid="54" grpId="0" animBg="1"/>
      <p:bldP spid="60" grpId="0" animBg="1"/>
      <p:bldP spid="27" grpId="0" animBg="1"/>
      <p:bldP spid="44" grpId="0" animBg="1"/>
      <p:bldP spid="46" grpId="0" animBg="1"/>
      <p:bldP spid="49" grpId="0" animBg="1"/>
      <p:bldP spid="5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pic>
        <p:nvPicPr>
          <p:cNvPr id="20482" name="Picture 2" descr="Tử Cấm Thành Trung Quốc là gì, ở đâu, 13 bí mật sâu thẳm bên tr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" y="723900"/>
            <a:ext cx="7239000" cy="4485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52" y="2866547"/>
            <a:ext cx="6902926" cy="4620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695" y="4888011"/>
            <a:ext cx="7113905" cy="4876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AutoShape 4"/>
          <p:cNvSpPr/>
          <p:nvPr/>
        </p:nvSpPr>
        <p:spPr>
          <a:xfrm>
            <a:off x="990600" y="5777205"/>
            <a:ext cx="4131841" cy="1143001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0" name="TextBox 29"/>
          <p:cNvSpPr txBox="1"/>
          <p:nvPr/>
        </p:nvSpPr>
        <p:spPr>
          <a:xfrm>
            <a:off x="990600" y="6033234"/>
            <a:ext cx="41318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utoShape 4"/>
          <p:cNvSpPr/>
          <p:nvPr/>
        </p:nvSpPr>
        <p:spPr>
          <a:xfrm>
            <a:off x="12904302" y="3305779"/>
            <a:ext cx="4131841" cy="1143001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2" name="TextBox 31"/>
          <p:cNvSpPr txBox="1"/>
          <p:nvPr/>
        </p:nvSpPr>
        <p:spPr>
          <a:xfrm>
            <a:off x="12904302" y="3561808"/>
            <a:ext cx="41318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/>
          <p:nvPr/>
        </p:nvSpPr>
        <p:spPr>
          <a:xfrm>
            <a:off x="6074162" y="8217832"/>
            <a:ext cx="4131841" cy="1143001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4" name="TextBox 33"/>
          <p:cNvSpPr txBox="1"/>
          <p:nvPr/>
        </p:nvSpPr>
        <p:spPr>
          <a:xfrm>
            <a:off x="6074162" y="8473861"/>
            <a:ext cx="41318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84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997764" y="-2002971"/>
            <a:ext cx="5966559" cy="43257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-642035" y="6912428"/>
            <a:ext cx="5966559" cy="4325755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3"/>
          <p:cNvGrpSpPr/>
          <p:nvPr/>
        </p:nvGrpSpPr>
        <p:grpSpPr>
          <a:xfrm>
            <a:off x="1066800" y="1866900"/>
            <a:ext cx="13666041" cy="6061489"/>
            <a:chOff x="0" y="0"/>
            <a:chExt cx="18242783" cy="12091182"/>
          </a:xfrm>
        </p:grpSpPr>
        <p:grpSp>
          <p:nvGrpSpPr>
            <p:cNvPr id="10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17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7A4C51"/>
              </a:solidFill>
              <a:ln>
                <a:solidFill>
                  <a:srgbClr val="7A4C51"/>
                </a:solidFill>
              </a:ln>
            </p:spPr>
          </p:sp>
        </p:grpSp>
        <p:grpSp>
          <p:nvGrpSpPr>
            <p:cNvPr id="14" name="Group 6"/>
            <p:cNvGrpSpPr/>
            <p:nvPr/>
          </p:nvGrpSpPr>
          <p:grpSpPr>
            <a:xfrm>
              <a:off x="329480" y="0"/>
              <a:ext cx="17913303" cy="11727398"/>
              <a:chOff x="-4213" y="0"/>
              <a:chExt cx="10825343" cy="7087086"/>
            </a:xfrm>
          </p:grpSpPr>
          <p:sp>
            <p:nvSpPr>
              <p:cNvPr id="16" name="Freeform 7"/>
              <p:cNvSpPr/>
              <p:nvPr/>
            </p:nvSpPr>
            <p:spPr>
              <a:xfrm>
                <a:off x="-4213" y="0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812664" y="2628900"/>
            <a:ext cx="12421131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tri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150503" y="6888813"/>
            <a:ext cx="6427211" cy="3108433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337036" y="0"/>
            <a:ext cx="1624758" cy="363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77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8705" flipH="1">
            <a:off x="12997764" y="-2002971"/>
            <a:ext cx="5966559" cy="43257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8705" flipH="1">
            <a:off x="-642035" y="6912428"/>
            <a:ext cx="5966559" cy="4325755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368621" y="2206265"/>
            <a:ext cx="10176179" cy="1905000"/>
          </a:xfrm>
          <a:prstGeom prst="wedgeRoundRectCallout">
            <a:avLst>
              <a:gd name="adj1" fmla="val -58119"/>
              <a:gd name="adj2" fmla="val 15835"/>
              <a:gd name="adj3" fmla="val 16667"/>
            </a:avLst>
          </a:prstGeom>
          <a:solidFill>
            <a:schemeClr val="bg1"/>
          </a:solidFill>
          <a:ln w="3810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 Đường ảnh hưởng đến thơ ca Việt Nam thời kì trung đại như thế nào?</a:t>
            </a:r>
            <a:endParaRPr lang="vi-VN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11"/>
          <p:cNvGrpSpPr/>
          <p:nvPr/>
        </p:nvGrpSpPr>
        <p:grpSpPr>
          <a:xfrm flipH="1">
            <a:off x="1981200" y="4785784"/>
            <a:ext cx="13944600" cy="4948390"/>
            <a:chOff x="0" y="0"/>
            <a:chExt cx="6238240" cy="2012950"/>
          </a:xfrm>
          <a:solidFill>
            <a:srgbClr val="7EAF94"/>
          </a:solidFill>
        </p:grpSpPr>
        <p:sp>
          <p:nvSpPr>
            <p:cNvPr id="25" name="Freeform 12"/>
            <p:cNvSpPr/>
            <p:nvPr/>
          </p:nvSpPr>
          <p:spPr>
            <a:xfrm>
              <a:off x="0" y="0"/>
              <a:ext cx="6238240" cy="2112010"/>
            </a:xfrm>
            <a:custGeom>
              <a:avLst/>
              <a:gdLst/>
              <a:ahLst/>
              <a:cxnLst/>
              <a:rect l="l" t="t" r="r" b="b"/>
              <a:pathLst>
                <a:path w="6238240" h="2112010">
                  <a:moveTo>
                    <a:pt x="5615940" y="1541780"/>
                  </a:moveTo>
                  <a:cubicBezTo>
                    <a:pt x="5615940" y="1535430"/>
                    <a:pt x="5617210" y="1530350"/>
                    <a:pt x="5617210" y="1522730"/>
                  </a:cubicBezTo>
                  <a:lnTo>
                    <a:pt x="5617210" y="490220"/>
                  </a:lnTo>
                  <a:cubicBezTo>
                    <a:pt x="5617210" y="220980"/>
                    <a:pt x="5407660" y="0"/>
                    <a:pt x="5151120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1522730"/>
                  </a:lnTo>
                  <a:cubicBezTo>
                    <a:pt x="0" y="1791970"/>
                    <a:pt x="209550" y="2012950"/>
                    <a:pt x="466090" y="2012950"/>
                  </a:cubicBezTo>
                  <a:lnTo>
                    <a:pt x="5149850" y="2012950"/>
                  </a:lnTo>
                  <a:cubicBezTo>
                    <a:pt x="5262880" y="2012950"/>
                    <a:pt x="5367020" y="1969770"/>
                    <a:pt x="5447030" y="1899920"/>
                  </a:cubicBezTo>
                  <a:cubicBezTo>
                    <a:pt x="5577840" y="1971040"/>
                    <a:pt x="5890260" y="2112010"/>
                    <a:pt x="6236970" y="1905000"/>
                  </a:cubicBezTo>
                  <a:cubicBezTo>
                    <a:pt x="6238240" y="1905000"/>
                    <a:pt x="5925820" y="1906270"/>
                    <a:pt x="5615940" y="1541780"/>
                  </a:cubicBezTo>
                  <a:lnTo>
                    <a:pt x="5615940" y="1541780"/>
                  </a:lnTo>
                  <a:close/>
                </a:path>
              </a:pathLst>
            </a:custGeom>
            <a:grpFill/>
          </p:spPr>
        </p:sp>
      </p:grpSp>
      <p:sp>
        <p:nvSpPr>
          <p:cNvPr id="3" name="Rectangle 2"/>
          <p:cNvSpPr/>
          <p:nvPr/>
        </p:nvSpPr>
        <p:spPr>
          <a:xfrm>
            <a:off x="3747439" y="5183768"/>
            <a:ext cx="11759627" cy="418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 </a:t>
            </a:r>
            <a:endParaRPr lang="fr-FR" sz="3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1981200" y="1279850"/>
            <a:ext cx="2667000" cy="3497706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44">
            <a:biLevel thresh="50000"/>
          </a:blip>
          <a:srcRect/>
          <a:stretch>
            <a:fillRect/>
          </a:stretch>
        </p:blipFill>
        <p:spPr>
          <a:xfrm>
            <a:off x="421177" y="19913"/>
            <a:ext cx="1174892" cy="251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42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8705" flipH="1">
            <a:off x="12997764" y="-2002971"/>
            <a:ext cx="5966559" cy="43257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8705" flipH="1">
            <a:off x="-642035" y="6912428"/>
            <a:ext cx="5966559" cy="4325755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368621" y="2206265"/>
            <a:ext cx="10176179" cy="1905000"/>
          </a:xfrm>
          <a:prstGeom prst="wedgeRoundRectCallout">
            <a:avLst>
              <a:gd name="adj1" fmla="val -58119"/>
              <a:gd name="adj2" fmla="val 15835"/>
              <a:gd name="adj3" fmla="val 16667"/>
            </a:avLst>
          </a:prstGeom>
          <a:solidFill>
            <a:schemeClr val="bg1"/>
          </a:solidFill>
          <a:ln w="3810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11"/>
          <p:cNvGrpSpPr/>
          <p:nvPr/>
        </p:nvGrpSpPr>
        <p:grpSpPr>
          <a:xfrm flipH="1">
            <a:off x="1981200" y="4785784"/>
            <a:ext cx="13944600" cy="4948390"/>
            <a:chOff x="0" y="0"/>
            <a:chExt cx="6238240" cy="2012950"/>
          </a:xfrm>
          <a:solidFill>
            <a:srgbClr val="7EAF94"/>
          </a:solidFill>
        </p:grpSpPr>
        <p:sp>
          <p:nvSpPr>
            <p:cNvPr id="25" name="Freeform 12"/>
            <p:cNvSpPr/>
            <p:nvPr/>
          </p:nvSpPr>
          <p:spPr>
            <a:xfrm>
              <a:off x="0" y="0"/>
              <a:ext cx="6238240" cy="2112010"/>
            </a:xfrm>
            <a:custGeom>
              <a:avLst/>
              <a:gdLst/>
              <a:ahLst/>
              <a:cxnLst/>
              <a:rect l="l" t="t" r="r" b="b"/>
              <a:pathLst>
                <a:path w="6238240" h="2112010">
                  <a:moveTo>
                    <a:pt x="5615940" y="1541780"/>
                  </a:moveTo>
                  <a:cubicBezTo>
                    <a:pt x="5615940" y="1535430"/>
                    <a:pt x="5617210" y="1530350"/>
                    <a:pt x="5617210" y="1522730"/>
                  </a:cubicBezTo>
                  <a:lnTo>
                    <a:pt x="5617210" y="490220"/>
                  </a:lnTo>
                  <a:cubicBezTo>
                    <a:pt x="5617210" y="220980"/>
                    <a:pt x="5407660" y="0"/>
                    <a:pt x="5151120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1522730"/>
                  </a:lnTo>
                  <a:cubicBezTo>
                    <a:pt x="0" y="1791970"/>
                    <a:pt x="209550" y="2012950"/>
                    <a:pt x="466090" y="2012950"/>
                  </a:cubicBezTo>
                  <a:lnTo>
                    <a:pt x="5149850" y="2012950"/>
                  </a:lnTo>
                  <a:cubicBezTo>
                    <a:pt x="5262880" y="2012950"/>
                    <a:pt x="5367020" y="1969770"/>
                    <a:pt x="5447030" y="1899920"/>
                  </a:cubicBezTo>
                  <a:cubicBezTo>
                    <a:pt x="5577840" y="1971040"/>
                    <a:pt x="5890260" y="2112010"/>
                    <a:pt x="6236970" y="1905000"/>
                  </a:cubicBezTo>
                  <a:cubicBezTo>
                    <a:pt x="6238240" y="1905000"/>
                    <a:pt x="5925820" y="1906270"/>
                    <a:pt x="5615940" y="1541780"/>
                  </a:cubicBezTo>
                  <a:lnTo>
                    <a:pt x="5615940" y="1541780"/>
                  </a:lnTo>
                  <a:close/>
                </a:path>
              </a:pathLst>
            </a:custGeom>
            <a:grpFill/>
          </p:spPr>
        </p:sp>
      </p:grpSp>
      <p:sp>
        <p:nvSpPr>
          <p:cNvPr id="3" name="Rectangle 2"/>
          <p:cNvSpPr/>
          <p:nvPr/>
        </p:nvSpPr>
        <p:spPr>
          <a:xfrm>
            <a:off x="3742018" y="4837986"/>
            <a:ext cx="1163454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thoa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ạo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đáo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(Văn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Miếu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fr-F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Long,…)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fr-F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,…)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1981200" y="1279850"/>
            <a:ext cx="2667000" cy="3497706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44">
            <a:biLevel thresh="50000"/>
          </a:blip>
          <a:srcRect/>
          <a:stretch>
            <a:fillRect/>
          </a:stretch>
        </p:blipFill>
        <p:spPr>
          <a:xfrm>
            <a:off x="421177" y="19913"/>
            <a:ext cx="1174892" cy="251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76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8705" flipH="1">
            <a:off x="12997764" y="-2002971"/>
            <a:ext cx="5966559" cy="43257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8705" flipH="1">
            <a:off x="-642035" y="6912428"/>
            <a:ext cx="5966559" cy="432575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5">
            <a:biLevel thresh="50000"/>
          </a:blip>
          <a:srcRect/>
          <a:stretch>
            <a:fillRect/>
          </a:stretch>
        </p:blipFill>
        <p:spPr>
          <a:xfrm>
            <a:off x="421177" y="19913"/>
            <a:ext cx="1174892" cy="251987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310980" y="2171700"/>
            <a:ext cx="7666037" cy="1600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minh”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35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14401" y="4838700"/>
            <a:ext cx="3352800" cy="1600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endParaRPr lang="en-US" sz="35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57800" y="4838700"/>
            <a:ext cx="3352800" cy="1600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lang="en-US" sz="35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3944600" y="4838700"/>
            <a:ext cx="3352800" cy="1600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endParaRPr lang="en-US" sz="35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601200" y="4838700"/>
            <a:ext cx="3352800" cy="1600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endParaRPr lang="en-US" sz="35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>
            <a:stCxn id="13" idx="2"/>
            <a:endCxn id="17" idx="0"/>
          </p:cNvCxnSpPr>
          <p:nvPr/>
        </p:nvCxnSpPr>
        <p:spPr>
          <a:xfrm flipH="1">
            <a:off x="2590801" y="3771900"/>
            <a:ext cx="6553198" cy="1066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2"/>
            <a:endCxn id="18" idx="0"/>
          </p:cNvCxnSpPr>
          <p:nvPr/>
        </p:nvCxnSpPr>
        <p:spPr>
          <a:xfrm flipH="1">
            <a:off x="6934200" y="3771900"/>
            <a:ext cx="2209799" cy="1066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2"/>
            <a:endCxn id="20" idx="0"/>
          </p:cNvCxnSpPr>
          <p:nvPr/>
        </p:nvCxnSpPr>
        <p:spPr>
          <a:xfrm>
            <a:off x="9143999" y="3771900"/>
            <a:ext cx="2133601" cy="1066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" idx="2"/>
            <a:endCxn id="19" idx="0"/>
          </p:cNvCxnSpPr>
          <p:nvPr/>
        </p:nvCxnSpPr>
        <p:spPr>
          <a:xfrm>
            <a:off x="9143999" y="3771900"/>
            <a:ext cx="6477001" cy="1066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Giấ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4" y="6930424"/>
            <a:ext cx="3648074" cy="2826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Những phát minh &quot;vượt thời gian” của Trung Quốc, có cả giấy vệ sinh và tên  lửa!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822" y="6930424"/>
            <a:ext cx="3866356" cy="2826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Tứ đại phát minh của Trung Quốc thay đổi thế giới - Kiến Thức Cho Người lao  Động Việt N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6930424"/>
            <a:ext cx="3635785" cy="2826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Video: Lịch sử phát minh ra thuốc súng - KhoaHoc.t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902" y="6930424"/>
            <a:ext cx="4191002" cy="2826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024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723899" y="1974443"/>
            <a:ext cx="16840199" cy="7848459"/>
            <a:chOff x="0" y="0"/>
            <a:chExt cx="4579120" cy="1777080"/>
          </a:xfrm>
          <a:solidFill>
            <a:schemeClr val="bg1"/>
          </a:solidFill>
        </p:grpSpPr>
        <p:sp>
          <p:nvSpPr>
            <p:cNvPr id="10" name="Freeform 3"/>
            <p:cNvSpPr/>
            <p:nvPr/>
          </p:nvSpPr>
          <p:spPr>
            <a:xfrm>
              <a:off x="-1" y="0"/>
              <a:ext cx="4586779" cy="1777080"/>
            </a:xfrm>
            <a:custGeom>
              <a:avLst/>
              <a:gdLst/>
              <a:ahLst/>
              <a:cxnLst/>
              <a:rect l="l" t="t" r="r" b="b"/>
              <a:pathLst>
                <a:path w="4586779" h="1777080">
                  <a:moveTo>
                    <a:pt x="4080340" y="1760162"/>
                  </a:moveTo>
                  <a:cubicBezTo>
                    <a:pt x="4080340" y="1760162"/>
                    <a:pt x="3843344" y="1750192"/>
                    <a:pt x="3481205" y="1763636"/>
                  </a:cubicBezTo>
                  <a:cubicBezTo>
                    <a:pt x="3119067" y="1777080"/>
                    <a:pt x="490924" y="1777080"/>
                    <a:pt x="490924" y="1777080"/>
                  </a:cubicBezTo>
                  <a:cubicBezTo>
                    <a:pt x="245502" y="1777080"/>
                    <a:pt x="32509" y="1679812"/>
                    <a:pt x="31032" y="1519699"/>
                  </a:cubicBezTo>
                  <a:cubicBezTo>
                    <a:pt x="31032" y="1519699"/>
                    <a:pt x="0" y="60785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33792" y="0"/>
                    <a:pt x="4033792" y="0"/>
                  </a:cubicBezTo>
                  <a:cubicBezTo>
                    <a:pt x="4345692" y="0"/>
                    <a:pt x="4579121" y="101069"/>
                    <a:pt x="4571263" y="303616"/>
                  </a:cubicBezTo>
                  <a:cubicBezTo>
                    <a:pt x="4571263" y="303616"/>
                    <a:pt x="4569268" y="607854"/>
                    <a:pt x="4578024" y="820111"/>
                  </a:cubicBezTo>
                  <a:cubicBezTo>
                    <a:pt x="4586779" y="1113413"/>
                    <a:pt x="4540231" y="1446484"/>
                    <a:pt x="4540231" y="1446484"/>
                  </a:cubicBezTo>
                  <a:cubicBezTo>
                    <a:pt x="4537266" y="1626509"/>
                    <a:pt x="4325762" y="1760162"/>
                    <a:pt x="4080340" y="1760162"/>
                  </a:cubicBezTo>
                  <a:close/>
                </a:path>
              </a:pathLst>
            </a:custGeom>
            <a:grpFill/>
            <a:ln w="38100">
              <a:solidFill>
                <a:srgbClr val="4F6664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9227" y="407050"/>
            <a:ext cx="762862" cy="7628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501289">
            <a:off x="13454037" y="7097703"/>
            <a:ext cx="5966559" cy="43257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4156" y="800153"/>
            <a:ext cx="1194554" cy="1194554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98240" y="2477091"/>
            <a:ext cx="12475310" cy="6853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lao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fr-FR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fr-FR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triết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,... </a:t>
            </a:r>
            <a:endParaRPr lang="fr-FR" sz="3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Văn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Nam,…)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273910" y="3034745"/>
            <a:ext cx="3145690" cy="70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6677">
            <a:off x="2342446" y="1785963"/>
            <a:ext cx="5966559" cy="4325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737427">
            <a:off x="10070153" y="5704162"/>
            <a:ext cx="9255040" cy="3337599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 rot="113553">
            <a:off x="766332" y="3786066"/>
            <a:ext cx="9297772" cy="2925282"/>
          </a:xfrm>
          <a:prstGeom prst="rect">
            <a:avLst/>
          </a:prstGeom>
          <a:solidFill>
            <a:srgbClr val="E3EDED"/>
          </a:solidFill>
        </p:spPr>
      </p:sp>
      <p:sp>
        <p:nvSpPr>
          <p:cNvPr id="13" name="AutoShape 13"/>
          <p:cNvSpPr/>
          <p:nvPr/>
        </p:nvSpPr>
        <p:spPr>
          <a:xfrm rot="21395962">
            <a:off x="3217318" y="3108655"/>
            <a:ext cx="4216813" cy="969065"/>
          </a:xfrm>
          <a:prstGeom prst="rect">
            <a:avLst/>
          </a:prstGeom>
          <a:solidFill>
            <a:srgbClr val="403D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7329">
            <a:off x="556771" y="6269228"/>
            <a:ext cx="1589231" cy="12164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068271">
            <a:off x="10542254" y="2985451"/>
            <a:ext cx="5750239" cy="39783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alphaModFix amt="37000"/>
          </a:blip>
          <a:srcRect/>
          <a:stretch>
            <a:fillRect/>
          </a:stretch>
        </p:blipFill>
        <p:spPr>
          <a:xfrm>
            <a:off x="12523530" y="6979186"/>
            <a:ext cx="2901749" cy="5469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69826" y="3475600"/>
            <a:ext cx="6035411" cy="417569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32314" y="6655589"/>
            <a:ext cx="912190" cy="8705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1335" y="4256201"/>
            <a:ext cx="93685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Văn minh </a:t>
            </a: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https://o.remove.bg/downloads/4a4b2b0d-fbb7-402d-854d-57b6e8268ee8/image-removebg-preview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632" y="2778696"/>
            <a:ext cx="6912950" cy="455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127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75478" y="9067702"/>
            <a:ext cx="950630" cy="9506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218684" y="6150428"/>
            <a:ext cx="5966559" cy="43257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85056" y="910064"/>
            <a:ext cx="2599189" cy="2266168"/>
            <a:chOff x="14513776" y="1611166"/>
            <a:chExt cx="2599189" cy="226616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977126">
              <a:off x="14513776" y="1611166"/>
              <a:ext cx="2599189" cy="2266168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 rot="1078377">
              <a:off x="15362701" y="1719541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8424" y="2891441"/>
            <a:ext cx="722464" cy="722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24824" y="798627"/>
            <a:ext cx="13545814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fr-FR" sz="3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fr-FR" sz="3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ọc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thông tin,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sát sơ đồ 6.3,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lược đồ 6.3, hình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6.14 và trả lời câu hỏi: </a:t>
            </a:r>
            <a:r>
              <a:rPr lang="nl-NL" sz="3500" i="1" dirty="0">
                <a:latin typeface="Arial" panose="020B0604020202020204" pitchFamily="34" charset="0"/>
                <a:cs typeface="Arial" panose="020B0604020202020204" pitchFamily="34" charset="0"/>
              </a:rPr>
              <a:t>Hãy giải thích những cơ sở hình thành nền văn minh Ấn Độ thời cổ - trung đại.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5400" y="4229100"/>
            <a:ext cx="15621000" cy="509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669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87200" y="5961245"/>
            <a:ext cx="5966559" cy="432575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790405" y="3298880"/>
            <a:ext cx="10895770" cy="140055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030277" y="646506"/>
            <a:ext cx="950630" cy="95063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796917" y="3996519"/>
            <a:ext cx="7096760" cy="4840743"/>
            <a:chOff x="-1548867" y="2318257"/>
            <a:chExt cx="9044214" cy="626241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94323">
              <a:off x="991860" y="2318257"/>
              <a:ext cx="6360407" cy="461129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-1548867" y="4486027"/>
              <a:ext cx="8901134" cy="320997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529849" y="2432487"/>
              <a:ext cx="965498" cy="96549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97213" y="6929552"/>
              <a:ext cx="965498" cy="96549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6">
              <a:alphaModFix amt="37000"/>
            </a:blip>
            <a:srcRect/>
            <a:stretch>
              <a:fillRect/>
            </a:stretch>
          </p:blipFill>
          <p:spPr>
            <a:xfrm>
              <a:off x="2436313" y="7895050"/>
              <a:ext cx="3471501" cy="685622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-650276">
              <a:off x="1526492" y="2837636"/>
              <a:ext cx="4678878" cy="3895166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4460289" y="3106829"/>
              <a:ext cx="1762996" cy="176299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3420181" y="3556773"/>
              <a:ext cx="1151605" cy="2230711"/>
            </a:xfrm>
            <a:prstGeom prst="rect">
              <a:avLst/>
            </a:prstGeom>
          </p:spPr>
        </p:pic>
      </p:grpSp>
      <p:sp>
        <p:nvSpPr>
          <p:cNvPr id="2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726473"/>
            <a:ext cx="12785073" cy="98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92241" y="3517007"/>
            <a:ext cx="9613034" cy="89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Văn minh Ai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utoShape 4"/>
          <p:cNvSpPr/>
          <p:nvPr/>
        </p:nvSpPr>
        <p:spPr>
          <a:xfrm>
            <a:off x="6790405" y="5348742"/>
            <a:ext cx="10895770" cy="140055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6" name="Rectangle 25"/>
          <p:cNvSpPr/>
          <p:nvPr/>
        </p:nvSpPr>
        <p:spPr>
          <a:xfrm>
            <a:off x="7092241" y="5566869"/>
            <a:ext cx="11937558" cy="89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Văn minh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/>
          <p:nvPr/>
        </p:nvSpPr>
        <p:spPr>
          <a:xfrm>
            <a:off x="6790405" y="7398604"/>
            <a:ext cx="10895770" cy="140055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8" name="Rectangle 27"/>
          <p:cNvSpPr/>
          <p:nvPr/>
        </p:nvSpPr>
        <p:spPr>
          <a:xfrm>
            <a:off x="7092241" y="7616731"/>
            <a:ext cx="961303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Văn minh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166150" flipH="1">
            <a:off x="16489692" y="4533845"/>
            <a:ext cx="1306332" cy="999938"/>
          </a:xfrm>
          <a:prstGeom prst="rect">
            <a:avLst/>
          </a:prstGeom>
        </p:spPr>
      </p:pic>
      <p:pic>
        <p:nvPicPr>
          <p:cNvPr id="30" name="Picture 2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166150" flipH="1">
            <a:off x="16489693" y="6579926"/>
            <a:ext cx="1306332" cy="9999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263065" y="365837"/>
            <a:ext cx="5966559" cy="43257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618" y="1129730"/>
            <a:ext cx="640866" cy="6408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500966" y="6011944"/>
            <a:ext cx="5966559" cy="43257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7051" y="86937"/>
            <a:ext cx="950630" cy="950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836511"/>
            <a:ext cx="8532087" cy="854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18058" y="562252"/>
            <a:ext cx="1924769" cy="656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79886" y="2446915"/>
            <a:ext cx="7539309" cy="5326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787155" y="2118501"/>
            <a:ext cx="1924769" cy="656827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887051" y="7581900"/>
            <a:ext cx="3165543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22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160" y="2042636"/>
            <a:ext cx="63786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tự nhiên: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066" y="2140982"/>
            <a:ext cx="7707734" cy="7721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73013" y="3922969"/>
            <a:ext cx="8536442" cy="4157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Nam Á,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đới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gió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>
            <a:fillRect/>
          </a:stretch>
        </p:blipFill>
        <p:spPr>
          <a:xfrm rot="16951653" flipH="1">
            <a:off x="16131514" y="-251678"/>
            <a:ext cx="2184880" cy="20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92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43000" y="647700"/>
            <a:ext cx="16230600" cy="12992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Vindhya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fr-F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43000" y="2705100"/>
            <a:ext cx="7543800" cy="35801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fr-FR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fr-FR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fr-FR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 algn="just">
              <a:lnSpc>
                <a:spcPct val="130000"/>
              </a:lnSpc>
              <a:buFontTx/>
              <a:buChar char="-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lang="fr-FR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30000"/>
              </a:lnSpc>
              <a:buFontTx/>
              <a:buChar char="-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829800" y="2705100"/>
            <a:ext cx="7543800" cy="35801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fr-FR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fr-FR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fr-FR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dirty="0" smtClean="0"/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Deccan,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>
            <a:endCxn id="10" idx="0"/>
          </p:cNvCxnSpPr>
          <p:nvPr/>
        </p:nvCxnSpPr>
        <p:spPr>
          <a:xfrm>
            <a:off x="4914900" y="1899125"/>
            <a:ext cx="0" cy="8059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1" idx="0"/>
          </p:cNvCxnSpPr>
          <p:nvPr/>
        </p:nvCxnSpPr>
        <p:spPr>
          <a:xfrm>
            <a:off x="13601700" y="1899125"/>
            <a:ext cx="0" cy="8059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752600" y="6518265"/>
            <a:ext cx="15011400" cy="334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Þ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Đem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Þ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Hằng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toả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Á.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03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pic>
        <p:nvPicPr>
          <p:cNvPr id="22530" name="Picture 2" descr="Indus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10" y="876300"/>
            <a:ext cx="9253633" cy="5949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Vì sao hàng triệu người Ấn Độ tắm nước sông Hằng, coi hỏa táng trên sông  Hằng là đặc ân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952" y="3086100"/>
            <a:ext cx="8673973" cy="650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/>
          <p:cNvSpPr/>
          <p:nvPr/>
        </p:nvSpPr>
        <p:spPr>
          <a:xfrm>
            <a:off x="3429000" y="7429500"/>
            <a:ext cx="4131841" cy="1143001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2" name="TextBox 11"/>
          <p:cNvSpPr txBox="1"/>
          <p:nvPr/>
        </p:nvSpPr>
        <p:spPr>
          <a:xfrm>
            <a:off x="3429000" y="7685529"/>
            <a:ext cx="41318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4"/>
          <p:cNvSpPr/>
          <p:nvPr/>
        </p:nvSpPr>
        <p:spPr>
          <a:xfrm>
            <a:off x="11049000" y="1409700"/>
            <a:ext cx="4131841" cy="1143001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4" name="TextBox 13"/>
          <p:cNvSpPr txBox="1"/>
          <p:nvPr/>
        </p:nvSpPr>
        <p:spPr>
          <a:xfrm>
            <a:off x="11049000" y="1665729"/>
            <a:ext cx="41318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rcRect/>
          <a:stretch>
            <a:fillRect/>
          </a:stretch>
        </p:blipFill>
        <p:spPr>
          <a:xfrm>
            <a:off x="-194390" y="8191499"/>
            <a:ext cx="2286000" cy="218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67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43000" y="723900"/>
            <a:ext cx="59650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 tế: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1604843"/>
            <a:ext cx="13716000" cy="881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7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35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en-US" sz="3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3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5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Cuộc cách mạng nào được tiến hành sau khi giành độc lập đã giúp Ấn Độ tự  túc được lương thực cho toàn bộ người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009900"/>
            <a:ext cx="7429498" cy="495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Từ nghị quyết về “tam nông” đến nền nông nghiệp hiện đại (Kỳ 1) | Tạp chí  Tuyên giá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09900"/>
            <a:ext cx="7044265" cy="495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05897" y="8191499"/>
            <a:ext cx="757567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cày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thuỷ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mương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đắp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36253" y="8191499"/>
            <a:ext cx="76069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mạch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kê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bông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,...)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3579230" flipH="1">
            <a:off x="15992566" y="-312786"/>
            <a:ext cx="2101357" cy="28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57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5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Ấn Độ tranh cãi về luật hạn chế bán trâu, bò - Báo Người lao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48" y="3314701"/>
            <a:ext cx="7796467" cy="495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90600" y="747236"/>
            <a:ext cx="59650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 tế: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755158"/>
            <a:ext cx="13716000" cy="881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7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35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en-US" sz="3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3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5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1405" y="9008358"/>
            <a:ext cx="757567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Chăn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súc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cầm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3579230" flipH="1">
            <a:off x="15992566" y="-312786"/>
            <a:ext cx="2101357" cy="2812035"/>
          </a:xfrm>
          <a:prstGeom prst="rect">
            <a:avLst/>
          </a:prstGeom>
        </p:spPr>
      </p:pic>
      <p:pic>
        <p:nvPicPr>
          <p:cNvPr id="26628" name="Picture 4" descr="Ấn Độ Gia cầm “cứu” ngành chăn nuôi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312615"/>
            <a:ext cx="7010400" cy="4955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32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790700"/>
            <a:ext cx="13258800" cy="80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35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3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mại</a:t>
            </a:r>
            <a:r>
              <a:rPr lang="fr-FR" sz="3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3579230" flipH="1">
            <a:off x="15992566" y="-312786"/>
            <a:ext cx="2101357" cy="28120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90600" y="747236"/>
            <a:ext cx="59650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 tế: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4" descr="Ẩm Thực Ấn Độ Và Những Điều Chưa Biế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654" name="Picture 6" descr="Xuất khẩu gạo Basmati đạt kỷ lục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957009"/>
            <a:ext cx="8134499" cy="5153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685800" y="5186755"/>
            <a:ext cx="8605708" cy="1905000"/>
          </a:xfrm>
          <a:prstGeom prst="wedgeRoundRectCallout">
            <a:avLst>
              <a:gd name="adj1" fmla="val 61489"/>
              <a:gd name="adj2" fmla="val 14090"/>
              <a:gd name="adj3" fmla="val 16667"/>
            </a:avLst>
          </a:prstGeom>
          <a:solidFill>
            <a:schemeClr val="bg1"/>
          </a:solidFill>
          <a:ln w="38100">
            <a:solidFill>
              <a:schemeClr val="tx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685800" y="3347409"/>
            <a:ext cx="8605708" cy="1425401"/>
          </a:xfrm>
          <a:prstGeom prst="wedgeRoundRectCallout">
            <a:avLst>
              <a:gd name="adj1" fmla="val 61489"/>
              <a:gd name="adj2" fmla="val 14090"/>
              <a:gd name="adj3" fmla="val 16667"/>
            </a:avLst>
          </a:prstGeom>
          <a:solidFill>
            <a:schemeClr val="bg1"/>
          </a:solidFill>
          <a:ln w="38100">
            <a:solidFill>
              <a:schemeClr val="tx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00"/>
              </a:spcBef>
              <a:spcAft>
                <a:spcPts val="100"/>
              </a:spcAft>
            </a:pPr>
            <a:r>
              <a:rPr lang="fr-FR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fr-FR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fr-FR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fr-FR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685800" y="7505700"/>
            <a:ext cx="8605708" cy="1905000"/>
          </a:xfrm>
          <a:prstGeom prst="wedgeRoundRectCallout">
            <a:avLst>
              <a:gd name="adj1" fmla="val 61489"/>
              <a:gd name="adj2" fmla="val 14090"/>
              <a:gd name="adj3" fmla="val 16667"/>
            </a:avLst>
          </a:prstGeom>
          <a:solidFill>
            <a:schemeClr val="bg1"/>
          </a:solidFill>
          <a:ln w="38100">
            <a:solidFill>
              <a:schemeClr val="tx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250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 animBg="1"/>
      <p:bldP spid="26" grpId="0" animBg="1"/>
      <p:bldP spid="2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Ấn Độ thời phong kiến | SGK Lịch sử lớp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504" y="2552700"/>
            <a:ext cx="5013043" cy="7230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160" y="2118836"/>
            <a:ext cx="635302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điều kiện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 trị: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3"/>
          <p:cNvGrpSpPr/>
          <p:nvPr/>
        </p:nvGrpSpPr>
        <p:grpSpPr>
          <a:xfrm>
            <a:off x="966345" y="3860016"/>
            <a:ext cx="10387455" cy="5476613"/>
            <a:chOff x="0" y="0"/>
            <a:chExt cx="2459182" cy="947410"/>
          </a:xfrm>
        </p:grpSpPr>
        <p:sp>
          <p:nvSpPr>
            <p:cNvPr id="14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15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1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45484" y="3575805"/>
            <a:ext cx="1178089" cy="1128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6484" y="4997181"/>
            <a:ext cx="1014315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Trong thời kì cổ - trung đại, Ấn Độ nhiều lần bị xâm </a:t>
            </a:r>
            <a:r>
              <a:rPr lang="nl-NL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lược, thống </a:t>
            </a: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trị bởi các vương triều ngoại tộc.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Nhà nước </a:t>
            </a: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quân chủ chuyên chế trung ương tập quyền, </a:t>
            </a:r>
            <a:r>
              <a:rPr lang="nl-NL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nl-NL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đứng đầu, </a:t>
            </a: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có quyền lực vô hạn.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658600" y="2213228"/>
            <a:ext cx="1989579" cy="678944"/>
          </a:xfrm>
          <a:prstGeom prst="rect">
            <a:avLst/>
          </a:prstGeom>
        </p:spPr>
      </p:pic>
      <p:pic>
        <p:nvPicPr>
          <p:cNvPr id="17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3579230" flipH="1">
            <a:off x="15992566" y="-312786"/>
            <a:ext cx="2101357" cy="28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61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95300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3.1.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5305" y="2042636"/>
            <a:ext cx="330411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 hội: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3579230" flipH="1">
            <a:off x="15992566" y="-312786"/>
            <a:ext cx="2101357" cy="28120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1AA0CB-E0E2-8764-E74E-69EF4B61C1A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8" y="4686300"/>
            <a:ext cx="4953000" cy="3657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F28A2A-CEF4-F5AB-3642-01E9C31B6D0D}"/>
              </a:ext>
            </a:extLst>
          </p:cNvPr>
          <p:cNvSpPr txBox="1"/>
          <p:nvPr/>
        </p:nvSpPr>
        <p:spPr>
          <a:xfrm>
            <a:off x="912357" y="6036558"/>
            <a:ext cx="427600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Bra-man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7255" y="3072310"/>
            <a:ext cx="1543294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 hưởng của chế độ đẳng cấp Vác-na, chia xã hội thành các đẳng cấp khác nhau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gồm: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1AA0CB-E0E2-8764-E74E-69EF4B61C1A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08" y="6840030"/>
            <a:ext cx="4953000" cy="3657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DF28A2A-CEF4-F5AB-3642-01E9C31B6D0D}"/>
              </a:ext>
            </a:extLst>
          </p:cNvPr>
          <p:cNvSpPr txBox="1"/>
          <p:nvPr/>
        </p:nvSpPr>
        <p:spPr>
          <a:xfrm>
            <a:off x="5236707" y="8190288"/>
            <a:ext cx="427600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Ksa</a:t>
            </a:r>
            <a:r>
              <a:rPr lang="en-US" sz="3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-tri-a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41AA0CB-E0E2-8764-E74E-69EF4B61C1A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4686300"/>
            <a:ext cx="4953000" cy="3657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F28A2A-CEF4-F5AB-3642-01E9C31B6D0D}"/>
              </a:ext>
            </a:extLst>
          </p:cNvPr>
          <p:cNvSpPr txBox="1"/>
          <p:nvPr/>
        </p:nvSpPr>
        <p:spPr>
          <a:xfrm>
            <a:off x="8743949" y="6036558"/>
            <a:ext cx="427600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3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41AA0CB-E0E2-8764-E74E-69EF4B61C1A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6840030"/>
            <a:ext cx="4953000" cy="36576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DF28A2A-CEF4-F5AB-3642-01E9C31B6D0D}"/>
              </a:ext>
            </a:extLst>
          </p:cNvPr>
          <p:cNvSpPr txBox="1"/>
          <p:nvPr/>
        </p:nvSpPr>
        <p:spPr>
          <a:xfrm>
            <a:off x="13068299" y="8190288"/>
            <a:ext cx="427600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Su-</a:t>
            </a:r>
            <a:r>
              <a:rPr lang="en-US" sz="3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05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" grpId="0"/>
      <p:bldP spid="24" grpId="0"/>
      <p:bldP spid="26" grpId="0"/>
      <p:bldP spid="2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4705" y="647700"/>
            <a:ext cx="35397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 cư: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905000" y="2857500"/>
            <a:ext cx="15087600" cy="268913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Đra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-vi-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A-ri-a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2963" y="3827878"/>
            <a:ext cx="781035" cy="748374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1905000" y="5905500"/>
            <a:ext cx="15087600" cy="19901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Hung Nô,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A-Rập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Xê-út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2963" y="6526391"/>
            <a:ext cx="781035" cy="748374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3579230" flipH="1">
            <a:off x="15992566" y="-312786"/>
            <a:ext cx="2101357" cy="28120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4705" y="1714500"/>
            <a:ext cx="1183689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8115299"/>
            <a:ext cx="1385571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trộn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358909" y="8588379"/>
            <a:ext cx="1027091" cy="762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35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4" grpId="0" animBg="1"/>
      <p:bldP spid="36" grpId="0" animBg="1"/>
      <p:bldP spid="3" grpId="0"/>
      <p:bldP spid="5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6677">
            <a:off x="2342446" y="1785963"/>
            <a:ext cx="5966559" cy="4325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737427">
            <a:off x="10070153" y="5836754"/>
            <a:ext cx="9255040" cy="3337599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 rot="113553">
            <a:off x="776718" y="3862438"/>
            <a:ext cx="9297772" cy="2296300"/>
          </a:xfrm>
          <a:prstGeom prst="rect">
            <a:avLst/>
          </a:prstGeom>
          <a:solidFill>
            <a:srgbClr val="E3EDED"/>
          </a:solidFill>
        </p:spPr>
      </p:sp>
      <p:sp>
        <p:nvSpPr>
          <p:cNvPr id="13" name="AutoShape 13"/>
          <p:cNvSpPr/>
          <p:nvPr/>
        </p:nvSpPr>
        <p:spPr>
          <a:xfrm rot="21395962">
            <a:off x="3217318" y="3184855"/>
            <a:ext cx="4216813" cy="969065"/>
          </a:xfrm>
          <a:prstGeom prst="rect">
            <a:avLst/>
          </a:prstGeom>
          <a:solidFill>
            <a:srgbClr val="403D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7329">
            <a:off x="556771" y="5759927"/>
            <a:ext cx="1589231" cy="121648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0542254" y="3059486"/>
            <a:ext cx="7649492" cy="4724400"/>
            <a:chOff x="8841232" y="1987716"/>
            <a:chExt cx="9151454" cy="592270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531729">
              <a:off x="8841232" y="2061125"/>
              <a:ext cx="6879286" cy="498748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alphaModFix amt="37000"/>
            </a:blip>
            <a:srcRect/>
            <a:stretch>
              <a:fillRect/>
            </a:stretch>
          </p:blipFill>
          <p:spPr>
            <a:xfrm>
              <a:off x="11211527" y="7067841"/>
              <a:ext cx="3471501" cy="68562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831296" y="2675597"/>
              <a:ext cx="7220452" cy="523482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4292166" y="1987716"/>
              <a:ext cx="3700520" cy="474425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441521" y="2254619"/>
              <a:ext cx="1096051" cy="109605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307880" y="6662166"/>
              <a:ext cx="1091297" cy="1091297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123767" y="2469328"/>
              <a:ext cx="5839432" cy="3781032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2060960" y="4109678"/>
              <a:ext cx="4345204" cy="2813520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741335" y="4456590"/>
            <a:ext cx="93685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Văn minh Ai </a:t>
            </a: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9227" y="407050"/>
            <a:ext cx="762862" cy="7628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501289">
            <a:off x="13454037" y="7097703"/>
            <a:ext cx="5966559" cy="43257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4156" y="800153"/>
            <a:ext cx="1194554" cy="1194554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590800" y="1257300"/>
            <a:ext cx="14935200" cy="8693727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00600" y="2824773"/>
            <a:ext cx="10896600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Văn minh Ấn Độ thời kì cổ - trung đại là một trong những nền văn minh phát triển lâu đời, rực rỡ.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Sông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Ấn và sông Hằng tạo ra những điều kiện tự nhiên thuận lợi cho sự phát triển kinh tế, chính trị xã hội và dân cư.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hững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cơ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sở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quan trọng đối với sự hình thành và phát triển của nền văn minh Ấn Độ. </a:t>
            </a:r>
            <a:endParaRPr lang="nl-NL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371600" y="3034745"/>
            <a:ext cx="3145690" cy="70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41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218684" y="6150428"/>
            <a:ext cx="5966559" cy="43257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85056" y="667532"/>
            <a:ext cx="2599189" cy="2266168"/>
            <a:chOff x="14513776" y="1611166"/>
            <a:chExt cx="2599189" cy="226616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977126">
              <a:off x="14513776" y="1611166"/>
              <a:ext cx="2599189" cy="2266168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 rot="1078377">
              <a:off x="15362701" y="1719541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8424" y="2891441"/>
            <a:ext cx="722464" cy="722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8301" y="831120"/>
            <a:ext cx="13545814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hảo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luận, đọc thông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tin và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quan sát các Hình 6.15 –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6.17 để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hoàn thành nhiệm vụ vào </a:t>
            </a:r>
            <a:r>
              <a:rPr lang="nl-NL" sz="3500" i="1" dirty="0"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625504"/>
              </p:ext>
            </p:extLst>
          </p:nvPr>
        </p:nvGraphicFramePr>
        <p:xfrm>
          <a:off x="1981200" y="3238500"/>
          <a:ext cx="14554199" cy="5023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0433">
                  <a:extLst>
                    <a:ext uri="{9D8B030D-6E8A-4147-A177-3AD203B41FA5}">
                      <a16:colId xmlns:a16="http://schemas.microsoft.com/office/drawing/2014/main" val="105878078"/>
                    </a:ext>
                  </a:extLst>
                </a:gridCol>
                <a:gridCol w="4850433">
                  <a:extLst>
                    <a:ext uri="{9D8B030D-6E8A-4147-A177-3AD203B41FA5}">
                      <a16:colId xmlns:a16="http://schemas.microsoft.com/office/drawing/2014/main" val="3202192723"/>
                    </a:ext>
                  </a:extLst>
                </a:gridCol>
                <a:gridCol w="4853333">
                  <a:extLst>
                    <a:ext uri="{9D8B030D-6E8A-4147-A177-3AD203B41FA5}">
                      <a16:colId xmlns:a16="http://schemas.microsoft.com/office/drawing/2014/main" val="3745257395"/>
                    </a:ext>
                  </a:extLst>
                </a:gridCol>
              </a:tblGrid>
              <a:tr h="8400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Lĩnh vực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tựu tiêu biểu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nghĩa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2804128"/>
                  </a:ext>
                </a:extLst>
              </a:tr>
              <a:tr h="8357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 viết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6371842"/>
                  </a:ext>
                </a:extLst>
              </a:tr>
              <a:tr h="8357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học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3213117"/>
                  </a:ext>
                </a:extLst>
              </a:tr>
              <a:tr h="84008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 trúc, điêu khắc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1821316"/>
                  </a:ext>
                </a:extLst>
              </a:tr>
              <a:tr h="8357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 học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5871832"/>
                  </a:ext>
                </a:extLst>
              </a:tr>
              <a:tr h="8357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Tôn giáo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9670154"/>
                  </a:ext>
                </a:extLst>
              </a:tr>
            </a:tbl>
          </a:graphicData>
        </a:graphic>
      </p:graphicFrame>
      <p:sp>
        <p:nvSpPr>
          <p:cNvPr id="12" name="AutoShape 4"/>
          <p:cNvSpPr/>
          <p:nvPr/>
        </p:nvSpPr>
        <p:spPr>
          <a:xfrm>
            <a:off x="6505403" y="8724900"/>
            <a:ext cx="5505792" cy="1143001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3" name="TextBox 12"/>
          <p:cNvSpPr txBox="1"/>
          <p:nvPr/>
        </p:nvSpPr>
        <p:spPr>
          <a:xfrm>
            <a:off x="6505404" y="8989853"/>
            <a:ext cx="55057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847972">
            <a:off x="16267776" y="8549794"/>
            <a:ext cx="2043905" cy="16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39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1924" flipH="1">
            <a:off x="-1384101" y="-1806156"/>
            <a:ext cx="5966559" cy="43257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53256" y="8360228"/>
            <a:ext cx="5966559" cy="4325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59240" y="904464"/>
            <a:ext cx="9144000" cy="80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4" descr="Ẩm Thực Ấn Độ Và Những Điều Chưa Biế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458" y="571500"/>
            <a:ext cx="8547091" cy="3394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353336"/>
            <a:ext cx="7125677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3241" y="4353336"/>
            <a:ext cx="8274969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35400" y="-814189"/>
            <a:ext cx="2562197" cy="256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5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19100"/>
            <a:ext cx="12785073" cy="96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794544"/>
              </p:ext>
            </p:extLst>
          </p:nvPr>
        </p:nvGraphicFramePr>
        <p:xfrm>
          <a:off x="647699" y="1649057"/>
          <a:ext cx="16992600" cy="823083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542953">
                  <a:extLst>
                    <a:ext uri="{9D8B030D-6E8A-4147-A177-3AD203B41FA5}">
                      <a16:colId xmlns:a16="http://schemas.microsoft.com/office/drawing/2014/main" val="2858834327"/>
                    </a:ext>
                  </a:extLst>
                </a:gridCol>
                <a:gridCol w="8139284">
                  <a:extLst>
                    <a:ext uri="{9D8B030D-6E8A-4147-A177-3AD203B41FA5}">
                      <a16:colId xmlns:a16="http://schemas.microsoft.com/office/drawing/2014/main" val="2630508122"/>
                    </a:ext>
                  </a:extLst>
                </a:gridCol>
                <a:gridCol w="6310363">
                  <a:extLst>
                    <a:ext uri="{9D8B030D-6E8A-4147-A177-3AD203B41FA5}">
                      <a16:colId xmlns:a16="http://schemas.microsoft.com/office/drawing/2014/main" val="1377985363"/>
                    </a:ext>
                  </a:extLst>
                </a:gridCol>
              </a:tblGrid>
              <a:tr h="7473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Lĩnh vực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tựu tiêu biểu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nghĩa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068130"/>
                  </a:ext>
                </a:extLst>
              </a:tr>
              <a:tr h="4540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 viết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Tx/>
                        <a:buChar char="-"/>
                      </a:pPr>
                      <a:endParaRPr lang="nl-NL" sz="3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149534"/>
                  </a:ext>
                </a:extLst>
              </a:tr>
              <a:tr h="29428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học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Tx/>
                        <a:buChar char="-"/>
                      </a:pP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11003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200400" y="2400300"/>
            <a:ext cx="8077200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Sáng tạo ra chữ viết: chữ Bra-mi, chữ San-krít (Phạn),...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Phản ánh trình độ tư duy cao của người Ấn Độ, có ảnh hưởng đến chữ viết của nhiều quốc gia khác (Thái Lan, Lào, Cam-pu-chia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,...).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0400" y="6819900"/>
            <a:ext cx="8077200" cy="3072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Đạt được nhiều thành tựu lớn.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Tiêu biểu là kinh Vê-đa, sử thi (Ma-ha-bha-ra-ta và Ra-ma-y-a-na), kịch (tác phẩm Sơ-cun-tơ-la).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91901" y="3151788"/>
            <a:ext cx="62102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tuệ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91901" y="6819900"/>
            <a:ext cx="62103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tri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43906" y="0"/>
            <a:ext cx="2463144" cy="14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15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19100"/>
            <a:ext cx="12785073" cy="96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43906" y="0"/>
            <a:ext cx="2463144" cy="1477886"/>
          </a:xfrm>
          <a:prstGeom prst="rect">
            <a:avLst/>
          </a:prstGeom>
        </p:spPr>
      </p:pic>
      <p:pic>
        <p:nvPicPr>
          <p:cNvPr id="35842" name="Picture 2" descr="Chữ Brahmi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37" y="2399472"/>
            <a:ext cx="7839774" cy="5879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Tiếng Phạn - Đặc san Hoa Đà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052108"/>
            <a:ext cx="9001125" cy="4552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247205" y="8877300"/>
            <a:ext cx="4077395" cy="737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Bra-mi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820400" y="8877300"/>
            <a:ext cx="5158136" cy="737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San-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krít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Phạn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257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19100"/>
            <a:ext cx="12785073" cy="96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43906" y="0"/>
            <a:ext cx="2463144" cy="14778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919941" y="2778519"/>
            <a:ext cx="6058595" cy="737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Ma-ha-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ra-ta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52600" y="7640867"/>
            <a:ext cx="5920136" cy="15327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Ra-ma-y-a-na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2" name="Picture 4" descr="Indian Mythology: Decoding Mahabharata - A Bon Voyage to the Greatest Ep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2013841"/>
            <a:ext cx="8839200" cy="494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Sử thi Ramayana qua ảnh: Câu chuyện chưa kể về nàng Sita thủy chung thuần  khiết - DKN New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847400"/>
            <a:ext cx="9310571" cy="486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627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06387"/>
              </p:ext>
            </p:extLst>
          </p:nvPr>
        </p:nvGraphicFramePr>
        <p:xfrm>
          <a:off x="0" y="0"/>
          <a:ext cx="18288001" cy="10287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367396725"/>
                    </a:ext>
                  </a:extLst>
                </a:gridCol>
                <a:gridCol w="8839200">
                  <a:extLst>
                    <a:ext uri="{9D8B030D-6E8A-4147-A177-3AD203B41FA5}">
                      <a16:colId xmlns:a16="http://schemas.microsoft.com/office/drawing/2014/main" val="1131881220"/>
                    </a:ext>
                  </a:extLst>
                </a:gridCol>
                <a:gridCol w="7239001">
                  <a:extLst>
                    <a:ext uri="{9D8B030D-6E8A-4147-A177-3AD203B41FA5}">
                      <a16:colId xmlns:a16="http://schemas.microsoft.com/office/drawing/2014/main" val="1909113044"/>
                    </a:ext>
                  </a:extLst>
                </a:gridCol>
              </a:tblGrid>
              <a:tr h="6309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Lĩnh vực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71" marR="331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tựu tiêu biểu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71" marR="331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nghĩa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71" marR="331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88065"/>
                  </a:ext>
                </a:extLst>
              </a:tr>
              <a:tr h="6145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 trúc, điêu khắc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71" marR="331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Tx/>
                        <a:buChar char="-"/>
                      </a:pPr>
                      <a:endParaRPr lang="nl-NL" sz="3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71" marR="331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Tx/>
                        <a:buChar char="-"/>
                      </a:pPr>
                      <a:endParaRPr lang="fr-FR" sz="3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71" marR="331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0396364"/>
                  </a:ext>
                </a:extLst>
              </a:tr>
              <a:tr h="35105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 học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71" marR="331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Tx/>
                        <a:buChar char="-"/>
                      </a:pP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71" marR="331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Tx/>
                        <a:buChar char="-"/>
                      </a:pP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71" marR="331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660758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2133600" y="571500"/>
            <a:ext cx="8915400" cy="637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Phổ biến là các công trình </a:t>
            </a:r>
            <a:r>
              <a:rPr lang="nl-NL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, chùa, tháp, tượng Phật,...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Nghệ thuật thời trung đại nối tiếp nghệ thuật thời cổ đại, nhiều công trình kiến trúc điêu khắc được xây dựng: lăng Ta-giơ Ma-han, Pháo đài Đỏ (La Ki-la),...</a:t>
            </a:r>
            <a:endParaRPr lang="nl-NL" sz="3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Þ"/>
            </a:pPr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Thể hiện trình độ phát triển cao của con người, có ảnh hưởng tới khu vực Đông Nam Á, trong đó có Việt Nam.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972800" y="571500"/>
            <a:ext cx="7315200" cy="2887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Nam Á.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Á.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33600" y="6743700"/>
            <a:ext cx="8915400" cy="360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Sáng tạo ra hệ thống chữ số tự nhiên, phát minh ra số 0.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Tính được căn bậc 2 và căn bậc 3.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Biết về quan hệ giữa ba cạnh trong một tam giác.</a:t>
            </a:r>
            <a:endParaRPr lang="en-US" sz="3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049000" y="6743700"/>
            <a:ext cx="7162800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tuệ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569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19100"/>
            <a:ext cx="12785073" cy="96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43906" y="0"/>
            <a:ext cx="2463144" cy="14778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0497" y="8877300"/>
            <a:ext cx="4077395" cy="737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Pháo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068447" y="8877299"/>
            <a:ext cx="5158136" cy="737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4" name="Picture 2" descr="Khám phá pháo đài đỏ Agra - Heritage Vietnam Airli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19986"/>
            <a:ext cx="8277190" cy="552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Khám phá nền văn minh Ấn Độ qua những thành tựu nổi bậc - Migola Trav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195" y="2984269"/>
            <a:ext cx="7100641" cy="4392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216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419100"/>
            <a:ext cx="12785073" cy="96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307827"/>
              </p:ext>
            </p:extLst>
          </p:nvPr>
        </p:nvGraphicFramePr>
        <p:xfrm>
          <a:off x="647699" y="2153348"/>
          <a:ext cx="16992600" cy="611435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542953">
                  <a:extLst>
                    <a:ext uri="{9D8B030D-6E8A-4147-A177-3AD203B41FA5}">
                      <a16:colId xmlns:a16="http://schemas.microsoft.com/office/drawing/2014/main" val="2858834327"/>
                    </a:ext>
                  </a:extLst>
                </a:gridCol>
                <a:gridCol w="6943948">
                  <a:extLst>
                    <a:ext uri="{9D8B030D-6E8A-4147-A177-3AD203B41FA5}">
                      <a16:colId xmlns:a16="http://schemas.microsoft.com/office/drawing/2014/main" val="2630508122"/>
                    </a:ext>
                  </a:extLst>
                </a:gridCol>
                <a:gridCol w="7505699">
                  <a:extLst>
                    <a:ext uri="{9D8B030D-6E8A-4147-A177-3AD203B41FA5}">
                      <a16:colId xmlns:a16="http://schemas.microsoft.com/office/drawing/2014/main" val="1377985363"/>
                    </a:ext>
                  </a:extLst>
                </a:gridCol>
              </a:tblGrid>
              <a:tr h="8641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Lĩnh vực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tựu tiêu biểu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nghĩa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068130"/>
                  </a:ext>
                </a:extLst>
              </a:tr>
              <a:tr h="52502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Tôn</a:t>
                      </a:r>
                      <a:r>
                        <a:rPr lang="nl-NL" sz="3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giáo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Tx/>
                        <a:buChar char="-"/>
                      </a:pPr>
                      <a:endParaRPr lang="nl-NL" sz="3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14953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200400" y="3005139"/>
            <a:ext cx="69569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nơi ra đời nhiều tôn giáo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lớn: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Hin-du giáo, Phật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giáo, là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nơi du nhập và phát triển của Hồi giáo,...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Phật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giáo được truyền bá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và phát triển mạnh mẽ.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34600" y="3004721"/>
            <a:ext cx="746385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tôn giáo lớn của Ấn Độ có ảnh hướng lớn đến cuộc sống của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người dân và ảnh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hưởng mạnh mẽ ra bên ngoài, đặc biệt là Trung Hoa và khu vực Đông Nam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Á.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43906" y="0"/>
            <a:ext cx="2463144" cy="1477886"/>
          </a:xfrm>
          <a:prstGeom prst="rect">
            <a:avLst/>
          </a:prstGeom>
        </p:spPr>
      </p:pic>
      <p:pic>
        <p:nvPicPr>
          <p:cNvPr id="12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5514938" y="7966182"/>
            <a:ext cx="7258121" cy="23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32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1356" flipH="1">
            <a:off x="-170065" y="-1881152"/>
            <a:ext cx="5966559" cy="432575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843979" y="4452828"/>
            <a:ext cx="6400800" cy="14478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3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915226" y="2535146"/>
            <a:ext cx="4943774" cy="1014410"/>
          </a:xfrm>
          <a:prstGeom prst="roundRect">
            <a:avLst/>
          </a:prstGeom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stCxn id="12" idx="0"/>
            <a:endCxn id="13" idx="2"/>
          </p:cNvCxnSpPr>
          <p:nvPr/>
        </p:nvCxnSpPr>
        <p:spPr>
          <a:xfrm flipV="1">
            <a:off x="9044379" y="3549556"/>
            <a:ext cx="3342734" cy="90327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2963226" y="4066825"/>
            <a:ext cx="4943774" cy="983928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963226" y="647700"/>
            <a:ext cx="4943774" cy="1368285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>
            <a:stCxn id="13" idx="3"/>
            <a:endCxn id="17" idx="0"/>
          </p:cNvCxnSpPr>
          <p:nvPr/>
        </p:nvCxnSpPr>
        <p:spPr>
          <a:xfrm>
            <a:off x="14859000" y="3042351"/>
            <a:ext cx="576113" cy="102636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3"/>
            <a:endCxn id="18" idx="2"/>
          </p:cNvCxnSpPr>
          <p:nvPr/>
        </p:nvCxnSpPr>
        <p:spPr>
          <a:xfrm flipV="1">
            <a:off x="14859000" y="2015985"/>
            <a:ext cx="576113" cy="102636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3252339" y="2535146"/>
            <a:ext cx="4943774" cy="10144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>
            <a:stCxn id="12" idx="0"/>
            <a:endCxn id="36" idx="2"/>
          </p:cNvCxnSpPr>
          <p:nvPr/>
        </p:nvCxnSpPr>
        <p:spPr>
          <a:xfrm flipH="1" flipV="1">
            <a:off x="5724226" y="3549556"/>
            <a:ext cx="3320153" cy="90327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338959" y="1032198"/>
            <a:ext cx="4943774" cy="9709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38959" y="4081514"/>
            <a:ext cx="4943774" cy="13682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>
            <a:stCxn id="36" idx="1"/>
            <a:endCxn id="40" idx="2"/>
          </p:cNvCxnSpPr>
          <p:nvPr/>
        </p:nvCxnSpPr>
        <p:spPr>
          <a:xfrm flipH="1" flipV="1">
            <a:off x="2810846" y="2003188"/>
            <a:ext cx="441493" cy="103916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6" idx="1"/>
            <a:endCxn id="41" idx="0"/>
          </p:cNvCxnSpPr>
          <p:nvPr/>
        </p:nvCxnSpPr>
        <p:spPr>
          <a:xfrm flipH="1">
            <a:off x="2810846" y="3042351"/>
            <a:ext cx="441493" cy="103916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572491" y="6625909"/>
            <a:ext cx="4943774" cy="101441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Arrow Connector 54"/>
          <p:cNvCxnSpPr>
            <a:stCxn id="12" idx="2"/>
            <a:endCxn id="54" idx="0"/>
          </p:cNvCxnSpPr>
          <p:nvPr/>
        </p:nvCxnSpPr>
        <p:spPr>
          <a:xfrm flipH="1">
            <a:off x="9044378" y="5900628"/>
            <a:ext cx="1" cy="72528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5984667" y="8365600"/>
            <a:ext cx="6119421" cy="13682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fr-F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phẫu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61"/>
          <p:cNvCxnSpPr>
            <a:stCxn id="54" idx="2"/>
            <a:endCxn id="60" idx="0"/>
          </p:cNvCxnSpPr>
          <p:nvPr/>
        </p:nvCxnSpPr>
        <p:spPr>
          <a:xfrm>
            <a:off x="9044378" y="7640319"/>
            <a:ext cx="0" cy="72528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334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  <p:bldP spid="36" grpId="0" animBg="1"/>
      <p:bldP spid="40" grpId="0" animBg="1"/>
      <p:bldP spid="41" grpId="0" animBg="1"/>
      <p:bldP spid="54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75478" y="9067702"/>
            <a:ext cx="950630" cy="9506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218684" y="6150428"/>
            <a:ext cx="5966559" cy="43257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85056" y="667532"/>
            <a:ext cx="2599189" cy="2266168"/>
            <a:chOff x="14513776" y="1611166"/>
            <a:chExt cx="2599189" cy="226616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977126">
              <a:off x="14513776" y="1611166"/>
              <a:ext cx="2599189" cy="2266168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 rot="1078377">
              <a:off x="15362701" y="1719541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8424" y="2891441"/>
            <a:ext cx="722464" cy="722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8301" y="831120"/>
            <a:ext cx="135458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fr-FR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fr-FR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6.1,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6.1,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6.2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0" y="3698247"/>
            <a:ext cx="16221007" cy="5483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9067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9227" y="407050"/>
            <a:ext cx="762862" cy="7628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501289">
            <a:off x="13454037" y="7097703"/>
            <a:ext cx="5966559" cy="43257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4156" y="800153"/>
            <a:ext cx="1194554" cy="1194554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590800" y="1257300"/>
            <a:ext cx="14935200" cy="8693727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91000" y="3203506"/>
            <a:ext cx="11734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đáo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trội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tuệ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371600" y="3034745"/>
            <a:ext cx="3145690" cy="70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64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9227" y="407050"/>
            <a:ext cx="762862" cy="7628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501289">
            <a:off x="13454037" y="7097703"/>
            <a:ext cx="5966559" cy="43257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4156" y="800153"/>
            <a:ext cx="1194554" cy="1194554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590800" y="1257300"/>
            <a:ext cx="14935200" cy="8693727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81500" y="3942169"/>
            <a:ext cx="11353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“con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371600" y="3034745"/>
            <a:ext cx="3145690" cy="70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29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6214" y="-2550510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13922962" y="0"/>
            <a:ext cx="4365038" cy="2171700"/>
          </a:xfrm>
          <a:prstGeom prst="rect">
            <a:avLst/>
          </a:prstGeom>
        </p:spPr>
      </p:pic>
      <p:sp>
        <p:nvSpPr>
          <p:cNvPr id="18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5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so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Ai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752600" y="4542230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vi-VN" sz="33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757464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vi-VN" sz="33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3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vũng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cảng</a:t>
            </a:r>
            <a:endParaRPr lang="vi-VN" sz="33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6200" y="6241693"/>
            <a:ext cx="1080364" cy="9403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11238" y="6241693"/>
            <a:ext cx="1076661" cy="959207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11238" y="9044397"/>
            <a:ext cx="1076661" cy="959207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99903" y="9044397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83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6214" y="-2550510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13922962" y="0"/>
            <a:ext cx="4365038" cy="2171700"/>
          </a:xfrm>
          <a:prstGeom prst="rect">
            <a:avLst/>
          </a:prstGeom>
        </p:spPr>
      </p:pic>
      <p:sp>
        <p:nvSpPr>
          <p:cNvPr id="18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5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Đứng đầu nhà nước Ai Cập là ai</a:t>
            </a:r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752600" y="4542230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757464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Pha-ra-ông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Chấp chính quan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 trưởng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10139" y="9053824"/>
            <a:ext cx="1080364" cy="9403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11238" y="6241693"/>
            <a:ext cx="1076661" cy="959207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11238" y="9044397"/>
            <a:ext cx="1076661" cy="959207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10139" y="6241693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46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6214" y="-2550510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13922962" y="0"/>
            <a:ext cx="4365038" cy="2171700"/>
          </a:xfrm>
          <a:prstGeom prst="rect">
            <a:avLst/>
          </a:prstGeom>
        </p:spPr>
      </p:pic>
      <p:sp>
        <p:nvSpPr>
          <p:cNvPr id="18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5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752600" y="4542230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minh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757464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minh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minh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Lưỡng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minh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La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6200" y="6241693"/>
            <a:ext cx="1080364" cy="9403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11238" y="6241693"/>
            <a:ext cx="1076661" cy="959207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11238" y="9044397"/>
            <a:ext cx="1076661" cy="959207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99903" y="9044397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03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6214" y="-2550510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13922962" y="0"/>
            <a:ext cx="4365038" cy="2171700"/>
          </a:xfrm>
          <a:prstGeom prst="rect">
            <a:avLst/>
          </a:prstGeom>
        </p:spPr>
      </p:pic>
      <p:sp>
        <p:nvSpPr>
          <p:cNvPr id="18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5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752600" y="4542230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757464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11238" y="9044397"/>
            <a:ext cx="1080364" cy="9403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11238" y="6241693"/>
            <a:ext cx="1076661" cy="959207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99902" y="6241692"/>
            <a:ext cx="1076661" cy="959207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99903" y="9044397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92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6214" y="-2550510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13922962" y="0"/>
            <a:ext cx="4365038" cy="2171700"/>
          </a:xfrm>
          <a:prstGeom prst="rect">
            <a:avLst/>
          </a:prstGeom>
        </p:spPr>
      </p:pic>
      <p:sp>
        <p:nvSpPr>
          <p:cNvPr id="18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5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752600" y="4542230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A-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vi-VN" sz="33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757464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thánh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3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endParaRPr lang="en-US" sz="3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endParaRPr lang="vi-VN" sz="33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07535" y="6336748"/>
            <a:ext cx="1080364" cy="9403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96200" y="6498600"/>
            <a:ext cx="1076661" cy="959207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07535" y="9137293"/>
            <a:ext cx="1076661" cy="959207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96200" y="9137293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87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6214" y="-2550510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5122612" y="2627346"/>
            <a:ext cx="10890943" cy="6863874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3434239" y="1714500"/>
            <a:ext cx="3057078" cy="2441841"/>
          </a:xfrm>
          <a:prstGeom prst="rect">
            <a:avLst/>
          </a:prstGeom>
        </p:spPr>
      </p:pic>
      <p:pic>
        <p:nvPicPr>
          <p:cNvPr id="28" name="Picture 9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600200" y="5442297"/>
            <a:ext cx="4325371" cy="4511470"/>
          </a:xfrm>
          <a:prstGeom prst="rect">
            <a:avLst/>
          </a:prstGeom>
        </p:spPr>
      </p:pic>
      <p:pic>
        <p:nvPicPr>
          <p:cNvPr id="29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6459200" y="-339898"/>
            <a:ext cx="2103290" cy="20574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449786" y="4795260"/>
            <a:ext cx="1023659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19623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03380">
            <a:off x="25398" y="1002518"/>
            <a:ext cx="9051889" cy="673988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750185" y="7494808"/>
            <a:ext cx="5966559" cy="4325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6214" y="-2550510"/>
            <a:ext cx="5966559" cy="4325755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ử Ký Tư Mã Thiên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6459200" y="-339898"/>
            <a:ext cx="2103290" cy="2057400"/>
          </a:xfrm>
          <a:prstGeom prst="rect">
            <a:avLst/>
          </a:prstGeom>
        </p:spPr>
      </p:pic>
      <p:grpSp>
        <p:nvGrpSpPr>
          <p:cNvPr id="11" name="Group 20"/>
          <p:cNvGrpSpPr/>
          <p:nvPr/>
        </p:nvGrpSpPr>
        <p:grpSpPr>
          <a:xfrm>
            <a:off x="2472781" y="2019300"/>
            <a:ext cx="13339202" cy="7419975"/>
            <a:chOff x="0" y="0"/>
            <a:chExt cx="5637179" cy="2428505"/>
          </a:xfrm>
        </p:grpSpPr>
        <p:sp>
          <p:nvSpPr>
            <p:cNvPr id="12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13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15" name="Picture 34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77101" y="7225207"/>
            <a:ext cx="2948723" cy="26699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54234" y="2628900"/>
            <a:ext cx="11173289" cy="5142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tr.44.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–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7: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5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8"/>
              </a:ext>
            </a:extLst>
          </a:blip>
          <a:srcRect/>
          <a:stretch>
            <a:fillRect/>
          </a:stretch>
        </p:blipFill>
        <p:spPr>
          <a:xfrm>
            <a:off x="13619217" y="7505700"/>
            <a:ext cx="2951478" cy="24309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9" cstate="print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590322">
            <a:off x="14785614" y="7012428"/>
            <a:ext cx="981750" cy="18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15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03539" y="1024323"/>
            <a:ext cx="8317359" cy="7566194"/>
            <a:chOff x="0" y="0"/>
            <a:chExt cx="11089811" cy="1008825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955412" cy="576767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90334">
              <a:off x="2891107" y="3974457"/>
              <a:ext cx="7955412" cy="576767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-21580" y="1360403"/>
            <a:ext cx="8317359" cy="7566194"/>
            <a:chOff x="0" y="0"/>
            <a:chExt cx="11089811" cy="100882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955412" cy="5767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90334">
              <a:off x="2891107" y="3974457"/>
              <a:ext cx="7955412" cy="5767674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58613">
            <a:off x="16789302" y="7122918"/>
            <a:ext cx="1989663" cy="2725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69692">
            <a:off x="5462640" y="144233"/>
            <a:ext cx="1384069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93617">
            <a:off x="16412839" y="-2485559"/>
            <a:ext cx="2251918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8100000">
            <a:off x="11430345" y="-892773"/>
            <a:ext cx="2168698" cy="22295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6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891668">
            <a:off x="-562636" y="4120846"/>
            <a:ext cx="2011211" cy="307642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1455319">
            <a:off x="905475" y="-609713"/>
            <a:ext cx="1611080" cy="29973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4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 rot="-895115">
            <a:off x="2459470" y="7839199"/>
            <a:ext cx="3019024" cy="3153027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 rot="113553">
            <a:off x="1380036" y="1610626"/>
            <a:ext cx="15528279" cy="746829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27" name="Group 27"/>
          <p:cNvGrpSpPr/>
          <p:nvPr/>
        </p:nvGrpSpPr>
        <p:grpSpPr>
          <a:xfrm rot="170488">
            <a:off x="6344408" y="7782727"/>
            <a:ext cx="8592809" cy="1675606"/>
            <a:chOff x="19922" y="959235"/>
            <a:chExt cx="10872080" cy="1794539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rcRect/>
            <a:stretch>
              <a:fillRect/>
            </a:stretch>
          </p:blipFill>
          <p:spPr>
            <a:xfrm rot="-2417019" flipV="1">
              <a:off x="7266670" y="959235"/>
              <a:ext cx="3625332" cy="1794539"/>
            </a:xfrm>
            <a:prstGeom prst="rect">
              <a:avLst/>
            </a:prstGeom>
          </p:spPr>
        </p:pic>
        <p:sp>
          <p:nvSpPr>
            <p:cNvPr id="29" name="AutoShape 29"/>
            <p:cNvSpPr/>
            <p:nvPr/>
          </p:nvSpPr>
          <p:spPr>
            <a:xfrm rot="-204038">
              <a:off x="19922" y="1858698"/>
              <a:ext cx="7416382" cy="891873"/>
            </a:xfrm>
            <a:prstGeom prst="rect">
              <a:avLst/>
            </a:prstGeom>
            <a:solidFill>
              <a:srgbClr val="403D3C"/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5866225" y="1351672"/>
            <a:ext cx="1183503" cy="118350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878861" y="8145046"/>
            <a:ext cx="1183503" cy="11835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375623" y="3622216"/>
            <a:ext cx="15536753" cy="3120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  <a:endParaRPr lang="en-US" sz="7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5478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5391</Words>
  <Application>Microsoft Office PowerPoint</Application>
  <PresentationFormat>Custom</PresentationFormat>
  <Paragraphs>411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5" baseType="lpstr">
      <vt:lpstr>Calibri</vt:lpstr>
      <vt:lpstr>Josefin Sans Bold</vt:lpstr>
      <vt:lpstr>Symbol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Văn Minh</cp:lastModifiedBy>
  <cp:revision>127</cp:revision>
  <dcterms:created xsi:type="dcterms:W3CDTF">2006-08-16T00:00:00Z</dcterms:created>
  <dcterms:modified xsi:type="dcterms:W3CDTF">2022-09-25T12:55:58Z</dcterms:modified>
  <dc:identifier>DAFM9_uPFi4</dc:identifier>
</cp:coreProperties>
</file>