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71" r:id="rId2"/>
    <p:sldId id="257" r:id="rId3"/>
    <p:sldId id="284" r:id="rId4"/>
    <p:sldId id="256" r:id="rId5"/>
    <p:sldId id="263" r:id="rId6"/>
    <p:sldId id="270" r:id="rId7"/>
    <p:sldId id="286" r:id="rId8"/>
    <p:sldId id="287" r:id="rId9"/>
    <p:sldId id="285" r:id="rId10"/>
    <p:sldId id="276" r:id="rId11"/>
    <p:sldId id="288" r:id="rId12"/>
    <p:sldId id="275" r:id="rId13"/>
    <p:sldId id="277" r:id="rId14"/>
    <p:sldId id="278" r:id="rId15"/>
    <p:sldId id="279" r:id="rId16"/>
    <p:sldId id="274" r:id="rId17"/>
    <p:sldId id="289" r:id="rId18"/>
    <p:sldId id="290" r:id="rId19"/>
    <p:sldId id="291" r:id="rId20"/>
    <p:sldId id="280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265" r:id="rId31"/>
    <p:sldId id="264" r:id="rId32"/>
    <p:sldId id="272" r:id="rId33"/>
  </p:sldIdLst>
  <p:sldSz cx="18288000" cy="10287000"/>
  <p:notesSz cx="6858000" cy="9144000"/>
  <p:embeddedFontLst>
    <p:embeddedFont>
      <p:font typeface="Josefin Sans Bold" panose="020B0604020202020204" charset="0"/>
      <p:regular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B"/>
    <a:srgbClr val="FFDD5B"/>
    <a:srgbClr val="CA6AE5"/>
    <a:srgbClr val="008036"/>
    <a:srgbClr val="04979F"/>
    <a:srgbClr val="EE5859"/>
    <a:srgbClr val="000909"/>
    <a:srgbClr val="CAE5E8"/>
    <a:srgbClr val="4A96D1"/>
    <a:srgbClr val="FFE8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51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D5A02-2B49-457F-84F8-CACEAEDC88AD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77EA1-CC05-4F99-AAFF-248D96A0E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09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5.png"/><Relationship Id="rId3" Type="http://schemas.openxmlformats.org/officeDocument/2006/relationships/image" Target="../media/image90.svg"/><Relationship Id="rId12" Type="http://schemas.openxmlformats.org/officeDocument/2006/relationships/image" Target="../media/image21.svg"/><Relationship Id="rId1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58.svg"/><Relationship Id="rId20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5" Type="http://schemas.openxmlformats.org/officeDocument/2006/relationships/image" Target="../media/image46.svg"/><Relationship Id="rId19" Type="http://schemas.openxmlformats.org/officeDocument/2006/relationships/image" Target="../media/image6.png"/><Relationship Id="rId1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NUL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NUL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5" Type="http://schemas.openxmlformats.org/officeDocument/2006/relationships/image" Target="NUL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5" Type="http://schemas.openxmlformats.org/officeDocument/2006/relationships/image" Target="NUL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7.svg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5.svg"/><Relationship Id="rId28" Type="http://schemas.openxmlformats.org/officeDocument/2006/relationships/image" Target="../media/image215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1" Type="http://schemas.openxmlformats.org/officeDocument/2006/relationships/image" Target="../media/image45.png"/><Relationship Id="rId2" Type="http://schemas.openxmlformats.org/officeDocument/2006/relationships/image" Target="../media/image44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39.svg"/><Relationship Id="rId19" Type="http://schemas.openxmlformats.org/officeDocument/2006/relationships/image" Target="../media/image154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12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jpeg"/><Relationship Id="rId5" Type="http://schemas.openxmlformats.org/officeDocument/2006/relationships/image" Target="../media/image17.sv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7" Type="http://schemas.openxmlformats.org/officeDocument/2006/relationships/image" Target="../media/image142.svg"/><Relationship Id="rId12" Type="http://schemas.openxmlformats.org/officeDocument/2006/relationships/image" Target="../media/image84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5" Type="http://schemas.openxmlformats.org/officeDocument/2006/relationships/image" Target="../media/image82.svg"/><Relationship Id="rId10" Type="http://schemas.openxmlformats.org/officeDocument/2006/relationships/image" Target="../media/image25.svg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5.png"/><Relationship Id="rId3" Type="http://schemas.openxmlformats.org/officeDocument/2006/relationships/image" Target="../media/image90.svg"/><Relationship Id="rId12" Type="http://schemas.openxmlformats.org/officeDocument/2006/relationships/image" Target="../media/image21.svg"/><Relationship Id="rId1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58.svg"/><Relationship Id="rId20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5" Type="http://schemas.openxmlformats.org/officeDocument/2006/relationships/image" Target="../media/image46.svg"/><Relationship Id="rId19" Type="http://schemas.openxmlformats.org/officeDocument/2006/relationships/image" Target="../media/image6.png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4.svg"/><Relationship Id="rId15" Type="http://schemas.openxmlformats.org/officeDocument/2006/relationships/image" Target="../media/image17.jpeg"/><Relationship Id="rId10" Type="http://schemas.openxmlformats.org/officeDocument/2006/relationships/image" Target="../media/image9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8" Type="http://schemas.openxmlformats.org/officeDocument/2006/relationships/image" Target="../media/image22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7" Type="http://schemas.openxmlformats.org/officeDocument/2006/relationships/image" Target="../media/image48.svg"/><Relationship Id="rId2" Type="http://schemas.openxmlformats.org/officeDocument/2006/relationships/image" Target="../media/image18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8.svg"/><Relationship Id="rId19" Type="http://schemas.openxmlformats.org/officeDocument/2006/relationships/image" Target="../media/image50.svg"/><Relationship Id="rId4" Type="http://schemas.openxmlformats.org/officeDocument/2006/relationships/image" Target="../media/image19.png"/><Relationship Id="rId9" Type="http://schemas.openxmlformats.org/officeDocument/2006/relationships/image" Target="../media/image1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25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29850"/>
          <a:stretch>
            <a:fillRect/>
          </a:stretch>
        </p:blipFill>
        <p:spPr>
          <a:xfrm>
            <a:off x="16498779" y="342900"/>
            <a:ext cx="1890156" cy="2895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667614" y="-1346422"/>
            <a:ext cx="2653676" cy="2692844"/>
          </a:xfrm>
          <a:prstGeom prst="rect">
            <a:avLst/>
          </a:prstGeom>
        </p:spPr>
      </p:pic>
      <p:pic>
        <p:nvPicPr>
          <p:cNvPr id="16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63562" y="7323757"/>
            <a:ext cx="1782886" cy="3783312"/>
          </a:xfrm>
          <a:prstGeom prst="rect">
            <a:avLst/>
          </a:prstGeom>
        </p:spPr>
      </p:pic>
      <p:pic>
        <p:nvPicPr>
          <p:cNvPr id="17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49540" y="6896100"/>
            <a:ext cx="2894317" cy="3593396"/>
          </a:xfrm>
          <a:prstGeom prst="rect">
            <a:avLst/>
          </a:prstGeom>
        </p:spPr>
      </p:pic>
      <p:pic>
        <p:nvPicPr>
          <p:cNvPr id="18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95881" y="7803999"/>
            <a:ext cx="2078628" cy="282282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84318" y="-690518"/>
            <a:ext cx="1787676" cy="3781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5623" y="3622216"/>
            <a:ext cx="15536753" cy="304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7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LỚP! CHÀO MỪNG </a:t>
            </a:r>
            <a:r>
              <a:rPr lang="en-US" sz="7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ĐẾN </a:t>
            </a:r>
            <a:r>
              <a:rPr lang="en-US" sz="7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HỌC NÀY!</a:t>
            </a:r>
            <a:endParaRPr lang="en-US" sz="7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390140" y="2454786"/>
            <a:ext cx="14554200" cy="421271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trạng thái tiến bộ về cả vật chất và tinh thần của xã hội loài người (trạng thái phát triển cao của nền văn hoá). 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nl-NL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 thời kì nguyên thuỷ. Trái với văn minh là trạng thái “dã man”.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0600" y="4087120"/>
            <a:ext cx="992319" cy="950823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225AFAE-48F5-9BAD-8EA9-1ACD2283E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3660" y="6401137"/>
            <a:ext cx="5704019" cy="3885863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lang="en-US" sz="6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7924800" y="7260421"/>
            <a:ext cx="9019540" cy="2433657"/>
          </a:xfrm>
          <a:prstGeom prst="wedgeRoundRectCallout">
            <a:avLst>
              <a:gd name="adj1" fmla="val -60620"/>
              <a:gd name="adj2" fmla="val 1383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nl-NL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 hiện nhà nước và chữ viết, loài người tiến vào thời kì văn minh</a:t>
            </a:r>
            <a:r>
              <a:rPr lang="vi-VN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715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417534"/>
              </p:ext>
            </p:extLst>
          </p:nvPr>
        </p:nvGraphicFramePr>
        <p:xfrm>
          <a:off x="351542" y="723900"/>
          <a:ext cx="17574757" cy="78494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43715">
                  <a:extLst>
                    <a:ext uri="{9D8B030D-6E8A-4147-A177-3AD203B41FA5}">
                      <a16:colId xmlns:a16="http://schemas.microsoft.com/office/drawing/2014/main" val="546297359"/>
                    </a:ext>
                  </a:extLst>
                </a:gridCol>
                <a:gridCol w="6937404">
                  <a:extLst>
                    <a:ext uri="{9D8B030D-6E8A-4147-A177-3AD203B41FA5}">
                      <a16:colId xmlns:a16="http://schemas.microsoft.com/office/drawing/2014/main" val="1496613231"/>
                    </a:ext>
                  </a:extLst>
                </a:gridCol>
                <a:gridCol w="8093638">
                  <a:extLst>
                    <a:ext uri="{9D8B030D-6E8A-4147-A177-3AD203B41FA5}">
                      <a16:colId xmlns:a16="http://schemas.microsoft.com/office/drawing/2014/main" val="2454500123"/>
                    </a:ext>
                  </a:extLst>
                </a:gridCol>
              </a:tblGrid>
              <a:tr h="7799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</a:t>
                      </a:r>
                      <a:r>
                        <a:rPr lang="fr-FR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</a:t>
                      </a:r>
                      <a:r>
                        <a:rPr lang="fr-FR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782018"/>
                  </a:ext>
                </a:extLst>
              </a:tr>
              <a:tr h="1646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fr-FR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tựu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ra,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lẫn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lũy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tri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fr-FR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khi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232487"/>
                  </a:ext>
                </a:extLst>
              </a:tr>
              <a:tr h="23729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fr-FR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Tx/>
                        <a:buChar char="-"/>
                      </a:pPr>
                      <a:r>
                        <a:rPr lang="fr-FR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fr-FR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Tx/>
                        <a:buChar char="-"/>
                      </a:pPr>
                      <a:r>
                        <a:rPr lang="fr-FR" sz="3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fr-FR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bề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dày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Tx/>
                        <a:buChar char="-"/>
                      </a:pPr>
                      <a:r>
                        <a:rPr lang="fr-FR" sz="3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fr-FR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fr-FR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fr-FR" sz="3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fr-FR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fr-FR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439019"/>
                  </a:ext>
                </a:extLst>
              </a:tr>
              <a:tr h="7799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Tầm</a:t>
                      </a:r>
                      <a:r>
                        <a:rPr lang="fr-FR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vóc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fr-FR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tộc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Tầm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vóc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015871"/>
                  </a:ext>
                </a:extLst>
              </a:tr>
              <a:tr h="22704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Mối</a:t>
                      </a:r>
                      <a:r>
                        <a:rPr lang="fr-FR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fr-FR" sz="3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Tx/>
                        <a:buChar char="-"/>
                      </a:pPr>
                      <a:r>
                        <a:rPr lang="fr-FR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fr-FR" sz="3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fr-FR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Tx/>
                        <a:buChar char="-"/>
                      </a:pPr>
                      <a:r>
                        <a:rPr lang="fr-FR" sz="3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là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lũy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Văn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thúc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đẩy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23596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9029700"/>
            <a:ext cx="13411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So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23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47700"/>
            <a:ext cx="7620000" cy="4088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75" y="5143500"/>
            <a:ext cx="7082250" cy="463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8458200" y="1330012"/>
            <a:ext cx="9184275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5.2: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 là biểu hiện của văn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hóa,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thời nguyên thuỷ chỉ có văn hóa, chưa có văn minh.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58199" y="5224024"/>
            <a:ext cx="9184275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5.3: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 là biểu hiện của văn hóa, vừa là biểu hiện của văn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minh,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đấu trường Cô-li-dê thể hiện nền văn minh La Mã cổ đại đã đạt đến trình độ phát triển cao.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20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grpSp>
        <p:nvGrpSpPr>
          <p:cNvPr id="8" name="Group 11"/>
          <p:cNvGrpSpPr/>
          <p:nvPr/>
        </p:nvGrpSpPr>
        <p:grpSpPr>
          <a:xfrm>
            <a:off x="1324920" y="1923308"/>
            <a:ext cx="15820080" cy="7723612"/>
            <a:chOff x="0" y="0"/>
            <a:chExt cx="993159" cy="1290339"/>
          </a:xfrm>
          <a:solidFill>
            <a:srgbClr val="FFE8A7"/>
          </a:solidFill>
        </p:grpSpPr>
        <p:sp>
          <p:nvSpPr>
            <p:cNvPr id="9" name="Freeform 12"/>
            <p:cNvSpPr/>
            <p:nvPr/>
          </p:nvSpPr>
          <p:spPr>
            <a:xfrm>
              <a:off x="10160" y="16510"/>
              <a:ext cx="970299" cy="1262399"/>
            </a:xfrm>
            <a:custGeom>
              <a:avLst/>
              <a:gdLst/>
              <a:ahLst/>
              <a:cxnLst/>
              <a:rect l="l" t="t" r="r" b="b"/>
              <a:pathLst>
                <a:path w="970299" h="1262399">
                  <a:moveTo>
                    <a:pt x="970299" y="1262399"/>
                  </a:moveTo>
                  <a:lnTo>
                    <a:pt x="0" y="1254779"/>
                  </a:lnTo>
                  <a:lnTo>
                    <a:pt x="0" y="451060"/>
                  </a:lnTo>
                  <a:lnTo>
                    <a:pt x="17780" y="19050"/>
                  </a:lnTo>
                  <a:lnTo>
                    <a:pt x="481624" y="0"/>
                  </a:lnTo>
                  <a:lnTo>
                    <a:pt x="951249" y="5080"/>
                  </a:lnTo>
                  <a:close/>
                </a:path>
              </a:pathLst>
            </a:custGeom>
            <a:grpFill/>
          </p:spPr>
        </p:sp>
        <p:sp>
          <p:nvSpPr>
            <p:cNvPr id="10" name="Freeform 13"/>
            <p:cNvSpPr/>
            <p:nvPr/>
          </p:nvSpPr>
          <p:spPr>
            <a:xfrm>
              <a:off x="-3810" y="0"/>
              <a:ext cx="999509" cy="1289069"/>
            </a:xfrm>
            <a:custGeom>
              <a:avLst/>
              <a:gdLst/>
              <a:ahLst/>
              <a:cxnLst/>
              <a:rect l="l" t="t" r="r" b="b"/>
              <a:pathLst>
                <a:path w="999509" h="1289069">
                  <a:moveTo>
                    <a:pt x="965219" y="21590"/>
                  </a:moveTo>
                  <a:cubicBezTo>
                    <a:pt x="966489" y="34290"/>
                    <a:pt x="966489" y="44450"/>
                    <a:pt x="967759" y="54610"/>
                  </a:cubicBezTo>
                  <a:cubicBezTo>
                    <a:pt x="970299" y="82337"/>
                    <a:pt x="971569" y="108391"/>
                    <a:pt x="974109" y="133515"/>
                  </a:cubicBezTo>
                  <a:cubicBezTo>
                    <a:pt x="974109" y="169805"/>
                    <a:pt x="986809" y="885371"/>
                    <a:pt x="993159" y="921661"/>
                  </a:cubicBezTo>
                  <a:cubicBezTo>
                    <a:pt x="999509" y="976561"/>
                    <a:pt x="995699" y="1032392"/>
                    <a:pt x="995699" y="1087292"/>
                  </a:cubicBezTo>
                  <a:cubicBezTo>
                    <a:pt x="995699" y="1135679"/>
                    <a:pt x="996969" y="1180344"/>
                    <a:pt x="998239" y="1228109"/>
                  </a:cubicBezTo>
                  <a:cubicBezTo>
                    <a:pt x="998239" y="1249699"/>
                    <a:pt x="998239" y="1263669"/>
                    <a:pt x="998239" y="1287799"/>
                  </a:cubicBezTo>
                  <a:cubicBezTo>
                    <a:pt x="975379" y="1287799"/>
                    <a:pt x="955059" y="1289069"/>
                    <a:pt x="937058" y="1287799"/>
                  </a:cubicBezTo>
                  <a:cubicBezTo>
                    <a:pt x="891365" y="1282719"/>
                    <a:pt x="844969" y="1289069"/>
                    <a:pt x="799276" y="1283989"/>
                  </a:cubicBezTo>
                  <a:cubicBezTo>
                    <a:pt x="771860" y="1280179"/>
                    <a:pt x="745147" y="1282719"/>
                    <a:pt x="717732" y="1280179"/>
                  </a:cubicBezTo>
                  <a:cubicBezTo>
                    <a:pt x="705078" y="1278909"/>
                    <a:pt x="692425" y="1277639"/>
                    <a:pt x="679771" y="1276369"/>
                  </a:cubicBezTo>
                  <a:cubicBezTo>
                    <a:pt x="672039" y="1276369"/>
                    <a:pt x="665009" y="1277639"/>
                    <a:pt x="657276" y="1277639"/>
                  </a:cubicBezTo>
                  <a:cubicBezTo>
                    <a:pt x="637593" y="1276369"/>
                    <a:pt x="583465" y="1277639"/>
                    <a:pt x="563781" y="1276369"/>
                  </a:cubicBezTo>
                  <a:cubicBezTo>
                    <a:pt x="549722" y="1275099"/>
                    <a:pt x="268535" y="1283989"/>
                    <a:pt x="254475" y="1282719"/>
                  </a:cubicBezTo>
                  <a:cubicBezTo>
                    <a:pt x="250961" y="1282719"/>
                    <a:pt x="246743" y="1283989"/>
                    <a:pt x="243228" y="1283989"/>
                  </a:cubicBezTo>
                  <a:cubicBezTo>
                    <a:pt x="234792" y="1283989"/>
                    <a:pt x="227060" y="1285259"/>
                    <a:pt x="218624" y="1285259"/>
                  </a:cubicBezTo>
                  <a:cubicBezTo>
                    <a:pt x="197535" y="1285259"/>
                    <a:pt x="177149" y="1283989"/>
                    <a:pt x="156060" y="1282719"/>
                  </a:cubicBezTo>
                  <a:cubicBezTo>
                    <a:pt x="143406" y="1281449"/>
                    <a:pt x="130753" y="1280179"/>
                    <a:pt x="118802" y="1278909"/>
                  </a:cubicBezTo>
                  <a:cubicBezTo>
                    <a:pt x="96307" y="1277639"/>
                    <a:pt x="73812" y="1276369"/>
                    <a:pt x="48260" y="1276369"/>
                  </a:cubicBezTo>
                  <a:cubicBezTo>
                    <a:pt x="38100" y="1276369"/>
                    <a:pt x="29210" y="1276369"/>
                    <a:pt x="19050" y="1275099"/>
                  </a:cubicBezTo>
                  <a:cubicBezTo>
                    <a:pt x="10160" y="1273829"/>
                    <a:pt x="5080" y="1267479"/>
                    <a:pt x="7620" y="1258589"/>
                  </a:cubicBezTo>
                  <a:cubicBezTo>
                    <a:pt x="16510" y="1226869"/>
                    <a:pt x="12700" y="1203606"/>
                    <a:pt x="11430" y="1179413"/>
                  </a:cubicBezTo>
                  <a:cubicBezTo>
                    <a:pt x="10160" y="1130096"/>
                    <a:pt x="6350" y="1081709"/>
                    <a:pt x="7620" y="1032392"/>
                  </a:cubicBezTo>
                  <a:cubicBezTo>
                    <a:pt x="5080" y="970978"/>
                    <a:pt x="0" y="210748"/>
                    <a:pt x="7620" y="148403"/>
                  </a:cubicBezTo>
                  <a:cubicBezTo>
                    <a:pt x="8890" y="136307"/>
                    <a:pt x="7620" y="123280"/>
                    <a:pt x="8890" y="111183"/>
                  </a:cubicBezTo>
                  <a:cubicBezTo>
                    <a:pt x="10160" y="91642"/>
                    <a:pt x="12700" y="702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238" y="30480"/>
                    <a:pt x="67486" y="29210"/>
                  </a:cubicBezTo>
                  <a:cubicBezTo>
                    <a:pt x="86466" y="25400"/>
                    <a:pt x="105446" y="22860"/>
                    <a:pt x="125129" y="20320"/>
                  </a:cubicBezTo>
                  <a:cubicBezTo>
                    <a:pt x="138486" y="17780"/>
                    <a:pt x="151842" y="16510"/>
                    <a:pt x="164495" y="13970"/>
                  </a:cubicBezTo>
                  <a:cubicBezTo>
                    <a:pt x="177149" y="11430"/>
                    <a:pt x="190505" y="8890"/>
                    <a:pt x="203159" y="8890"/>
                  </a:cubicBezTo>
                  <a:cubicBezTo>
                    <a:pt x="217218" y="7620"/>
                    <a:pt x="231277" y="10160"/>
                    <a:pt x="245337" y="8890"/>
                  </a:cubicBezTo>
                  <a:cubicBezTo>
                    <a:pt x="262911" y="8890"/>
                    <a:pt x="581356" y="6350"/>
                    <a:pt x="598930" y="5080"/>
                  </a:cubicBezTo>
                  <a:cubicBezTo>
                    <a:pt x="615801" y="3810"/>
                    <a:pt x="632672" y="2540"/>
                    <a:pt x="650247" y="2540"/>
                  </a:cubicBezTo>
                  <a:cubicBezTo>
                    <a:pt x="679068" y="1270"/>
                    <a:pt x="707187" y="0"/>
                    <a:pt x="736009" y="0"/>
                  </a:cubicBezTo>
                  <a:cubicBezTo>
                    <a:pt x="747959" y="0"/>
                    <a:pt x="760613" y="2540"/>
                    <a:pt x="772563" y="2540"/>
                  </a:cubicBezTo>
                  <a:cubicBezTo>
                    <a:pt x="805603" y="3810"/>
                    <a:pt x="839345" y="5080"/>
                    <a:pt x="872385" y="7620"/>
                  </a:cubicBezTo>
                  <a:cubicBezTo>
                    <a:pt x="889959" y="8890"/>
                    <a:pt x="907533" y="12700"/>
                    <a:pt x="925107" y="16510"/>
                  </a:cubicBezTo>
                  <a:cubicBezTo>
                    <a:pt x="929325" y="16510"/>
                    <a:pt x="933543" y="16510"/>
                    <a:pt x="937058" y="16510"/>
                  </a:cubicBezTo>
                  <a:cubicBezTo>
                    <a:pt x="946169" y="17780"/>
                    <a:pt x="955059" y="20320"/>
                    <a:pt x="965219" y="21590"/>
                  </a:cubicBezTo>
                  <a:close/>
                  <a:moveTo>
                    <a:pt x="975379" y="1271289"/>
                  </a:moveTo>
                  <a:cubicBezTo>
                    <a:pt x="976649" y="1254779"/>
                    <a:pt x="977919" y="1242079"/>
                    <a:pt x="977919" y="1229379"/>
                  </a:cubicBezTo>
                  <a:cubicBezTo>
                    <a:pt x="976649" y="1175691"/>
                    <a:pt x="975379" y="1126374"/>
                    <a:pt x="975379" y="1073334"/>
                  </a:cubicBezTo>
                  <a:cubicBezTo>
                    <a:pt x="975379" y="1049141"/>
                    <a:pt x="977919" y="1024948"/>
                    <a:pt x="976649" y="1000754"/>
                  </a:cubicBezTo>
                  <a:cubicBezTo>
                    <a:pt x="976649" y="978422"/>
                    <a:pt x="975379" y="955159"/>
                    <a:pt x="974109" y="932827"/>
                  </a:cubicBezTo>
                  <a:cubicBezTo>
                    <a:pt x="969029" y="898398"/>
                    <a:pt x="957599" y="185624"/>
                    <a:pt x="957599" y="151195"/>
                  </a:cubicBezTo>
                  <a:cubicBezTo>
                    <a:pt x="955059" y="122349"/>
                    <a:pt x="952519" y="92573"/>
                    <a:pt x="949979" y="63500"/>
                  </a:cubicBezTo>
                  <a:cubicBezTo>
                    <a:pt x="948709" y="44450"/>
                    <a:pt x="947439" y="43180"/>
                    <a:pt x="934949" y="41910"/>
                  </a:cubicBezTo>
                  <a:cubicBezTo>
                    <a:pt x="932840" y="41910"/>
                    <a:pt x="931434" y="41910"/>
                    <a:pt x="929325" y="40640"/>
                  </a:cubicBezTo>
                  <a:cubicBezTo>
                    <a:pt x="911751" y="36830"/>
                    <a:pt x="893474" y="31750"/>
                    <a:pt x="875900" y="30480"/>
                  </a:cubicBezTo>
                  <a:cubicBezTo>
                    <a:pt x="833018" y="26670"/>
                    <a:pt x="789434" y="25400"/>
                    <a:pt x="746553" y="22860"/>
                  </a:cubicBezTo>
                  <a:cubicBezTo>
                    <a:pt x="740227" y="22860"/>
                    <a:pt x="733197" y="22860"/>
                    <a:pt x="726870" y="22860"/>
                  </a:cubicBezTo>
                  <a:cubicBezTo>
                    <a:pt x="716326" y="22860"/>
                    <a:pt x="705781" y="22860"/>
                    <a:pt x="695940" y="22860"/>
                  </a:cubicBezTo>
                  <a:cubicBezTo>
                    <a:pt x="673445" y="22860"/>
                    <a:pt x="650950" y="22860"/>
                    <a:pt x="629158" y="24130"/>
                  </a:cubicBezTo>
                  <a:cubicBezTo>
                    <a:pt x="610177" y="25400"/>
                    <a:pt x="290327" y="29210"/>
                    <a:pt x="271347" y="29210"/>
                  </a:cubicBezTo>
                  <a:cubicBezTo>
                    <a:pt x="240416" y="29210"/>
                    <a:pt x="209485" y="26670"/>
                    <a:pt x="178555" y="33020"/>
                  </a:cubicBezTo>
                  <a:cubicBezTo>
                    <a:pt x="162387" y="36830"/>
                    <a:pt x="146921" y="36830"/>
                    <a:pt x="131456" y="38100"/>
                  </a:cubicBezTo>
                  <a:cubicBezTo>
                    <a:pt x="104743" y="41910"/>
                    <a:pt x="78030" y="45720"/>
                    <a:pt x="49530" y="50800"/>
                  </a:cubicBezTo>
                  <a:cubicBezTo>
                    <a:pt x="36830" y="50800"/>
                    <a:pt x="34290" y="53340"/>
                    <a:pt x="33020" y="67449"/>
                  </a:cubicBezTo>
                  <a:cubicBezTo>
                    <a:pt x="31750" y="84198"/>
                    <a:pt x="31750" y="100947"/>
                    <a:pt x="30480" y="117697"/>
                  </a:cubicBezTo>
                  <a:cubicBezTo>
                    <a:pt x="29210" y="145612"/>
                    <a:pt x="26670" y="172597"/>
                    <a:pt x="25400" y="200512"/>
                  </a:cubicBezTo>
                  <a:cubicBezTo>
                    <a:pt x="20320" y="230289"/>
                    <a:pt x="26670" y="957951"/>
                    <a:pt x="29210" y="987727"/>
                  </a:cubicBezTo>
                  <a:cubicBezTo>
                    <a:pt x="29210" y="1019365"/>
                    <a:pt x="29210" y="1051933"/>
                    <a:pt x="30480" y="1083570"/>
                  </a:cubicBezTo>
                  <a:cubicBezTo>
                    <a:pt x="30480" y="1106833"/>
                    <a:pt x="33020" y="1130096"/>
                    <a:pt x="33020" y="1153359"/>
                  </a:cubicBezTo>
                  <a:cubicBezTo>
                    <a:pt x="33020" y="1178483"/>
                    <a:pt x="33020" y="1203606"/>
                    <a:pt x="31750" y="1229379"/>
                  </a:cubicBezTo>
                  <a:cubicBezTo>
                    <a:pt x="31750" y="1233189"/>
                    <a:pt x="31750" y="1235729"/>
                    <a:pt x="31750" y="1239539"/>
                  </a:cubicBezTo>
                  <a:cubicBezTo>
                    <a:pt x="31750" y="1249699"/>
                    <a:pt x="35560" y="1253509"/>
                    <a:pt x="44450" y="1253509"/>
                  </a:cubicBezTo>
                  <a:cubicBezTo>
                    <a:pt x="57644" y="1253509"/>
                    <a:pt x="67486" y="1254779"/>
                    <a:pt x="76624" y="1254779"/>
                  </a:cubicBezTo>
                  <a:cubicBezTo>
                    <a:pt x="89981" y="1254779"/>
                    <a:pt x="104040" y="1252239"/>
                    <a:pt x="117397" y="1254779"/>
                  </a:cubicBezTo>
                  <a:cubicBezTo>
                    <a:pt x="139189" y="1258589"/>
                    <a:pt x="160981" y="1261129"/>
                    <a:pt x="182773" y="1259859"/>
                  </a:cubicBezTo>
                  <a:cubicBezTo>
                    <a:pt x="196832" y="1258589"/>
                    <a:pt x="210188" y="1261129"/>
                    <a:pt x="224248" y="1261129"/>
                  </a:cubicBezTo>
                  <a:cubicBezTo>
                    <a:pt x="244634" y="1261129"/>
                    <a:pt x="265020" y="1259859"/>
                    <a:pt x="285406" y="1261129"/>
                  </a:cubicBezTo>
                  <a:cubicBezTo>
                    <a:pt x="315634" y="1262399"/>
                    <a:pt x="647435" y="1252239"/>
                    <a:pt x="678365" y="1254779"/>
                  </a:cubicBezTo>
                  <a:cubicBezTo>
                    <a:pt x="691722" y="1256049"/>
                    <a:pt x="705078" y="1257319"/>
                    <a:pt x="717732" y="1257319"/>
                  </a:cubicBezTo>
                  <a:cubicBezTo>
                    <a:pt x="740930" y="1259859"/>
                    <a:pt x="763425" y="1256049"/>
                    <a:pt x="786623" y="1259859"/>
                  </a:cubicBezTo>
                  <a:cubicBezTo>
                    <a:pt x="805603" y="1262399"/>
                    <a:pt x="824583" y="1262399"/>
                    <a:pt x="843563" y="1264939"/>
                  </a:cubicBezTo>
                  <a:cubicBezTo>
                    <a:pt x="871682" y="1268749"/>
                    <a:pt x="899800" y="1271289"/>
                    <a:pt x="927919" y="1272559"/>
                  </a:cubicBezTo>
                  <a:cubicBezTo>
                    <a:pt x="938464" y="1272559"/>
                    <a:pt x="955059" y="1271289"/>
                    <a:pt x="975379" y="127128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6821" y="2645607"/>
            <a:ext cx="14813885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hóa và văn minh đều là những giá trị vật chất và tinh thần do con người sáng tạo ra trong tiến trình lịch sử.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sáng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ra </a:t>
            </a:r>
            <a:r>
              <a:rPr lang="nl-NL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quá lịch sử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nl-NL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 –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 tạo ra </a:t>
            </a:r>
            <a:r>
              <a:rPr lang="nl-NL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giai đoạn phát triển cao của nền văn hóa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 có trước văn minh, phát triển đạt đến một trình độ nào đó thì văn minh mới ra đời.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92000" y="8813895"/>
            <a:ext cx="5562365" cy="11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4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3"/>
          <p:cNvGrpSpPr/>
          <p:nvPr/>
        </p:nvGrpSpPr>
        <p:grpSpPr>
          <a:xfrm>
            <a:off x="969649" y="3924300"/>
            <a:ext cx="8153400" cy="2177844"/>
            <a:chOff x="0" y="0"/>
            <a:chExt cx="2459182" cy="947410"/>
          </a:xfrm>
        </p:grpSpPr>
        <p:sp>
          <p:nvSpPr>
            <p:cNvPr id="23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24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2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01465" y="3619500"/>
            <a:ext cx="992319" cy="9508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3380" y="4102531"/>
            <a:ext cx="7343141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3"/>
          <p:cNvGrpSpPr/>
          <p:nvPr/>
        </p:nvGrpSpPr>
        <p:grpSpPr>
          <a:xfrm>
            <a:off x="922462" y="6896100"/>
            <a:ext cx="8153400" cy="2177844"/>
            <a:chOff x="0" y="0"/>
            <a:chExt cx="2459182" cy="947410"/>
          </a:xfrm>
        </p:grpSpPr>
        <p:sp>
          <p:nvSpPr>
            <p:cNvPr id="27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28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2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54278" y="6591300"/>
            <a:ext cx="992319" cy="95082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323380" y="7066711"/>
            <a:ext cx="7343141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703" y="3390888"/>
            <a:ext cx="8332097" cy="6096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0492" y="2109880"/>
            <a:ext cx="15747003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ọc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 tin,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 Sơ đồ 5 SGK tr.32, 33 và thực hiện nhiệm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vụ: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1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3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-102497" y="581121"/>
            <a:ext cx="18569846" cy="2123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751" y="3402295"/>
            <a:ext cx="15497349" cy="493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" y="9029700"/>
            <a:ext cx="1828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415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2905" y="889671"/>
            <a:ext cx="541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1840" indent="-571500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11"/>
          <p:cNvGrpSpPr/>
          <p:nvPr/>
        </p:nvGrpSpPr>
        <p:grpSpPr>
          <a:xfrm>
            <a:off x="749826" y="2538055"/>
            <a:ext cx="8167518" cy="3291245"/>
            <a:chOff x="0" y="0"/>
            <a:chExt cx="993159" cy="129033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9" name="Freeform 12"/>
            <p:cNvSpPr/>
            <p:nvPr/>
          </p:nvSpPr>
          <p:spPr>
            <a:xfrm>
              <a:off x="10160" y="16510"/>
              <a:ext cx="970299" cy="1262399"/>
            </a:xfrm>
            <a:custGeom>
              <a:avLst/>
              <a:gdLst/>
              <a:ahLst/>
              <a:cxnLst/>
              <a:rect l="l" t="t" r="r" b="b"/>
              <a:pathLst>
                <a:path w="970299" h="1262399">
                  <a:moveTo>
                    <a:pt x="970299" y="1262399"/>
                  </a:moveTo>
                  <a:lnTo>
                    <a:pt x="0" y="1254779"/>
                  </a:lnTo>
                  <a:lnTo>
                    <a:pt x="0" y="451060"/>
                  </a:lnTo>
                  <a:lnTo>
                    <a:pt x="17780" y="19050"/>
                  </a:lnTo>
                  <a:lnTo>
                    <a:pt x="481624" y="0"/>
                  </a:lnTo>
                  <a:lnTo>
                    <a:pt x="951249" y="5080"/>
                  </a:lnTo>
                  <a:close/>
                </a:path>
              </a:pathLst>
            </a:custGeom>
            <a:grpFill/>
          </p:spPr>
        </p:sp>
        <p:sp>
          <p:nvSpPr>
            <p:cNvPr id="30" name="Freeform 13"/>
            <p:cNvSpPr/>
            <p:nvPr/>
          </p:nvSpPr>
          <p:spPr>
            <a:xfrm>
              <a:off x="-3810" y="0"/>
              <a:ext cx="999509" cy="1289069"/>
            </a:xfrm>
            <a:custGeom>
              <a:avLst/>
              <a:gdLst/>
              <a:ahLst/>
              <a:cxnLst/>
              <a:rect l="l" t="t" r="r" b="b"/>
              <a:pathLst>
                <a:path w="999509" h="1289069">
                  <a:moveTo>
                    <a:pt x="965219" y="21590"/>
                  </a:moveTo>
                  <a:cubicBezTo>
                    <a:pt x="966489" y="34290"/>
                    <a:pt x="966489" y="44450"/>
                    <a:pt x="967759" y="54610"/>
                  </a:cubicBezTo>
                  <a:cubicBezTo>
                    <a:pt x="970299" y="82337"/>
                    <a:pt x="971569" y="108391"/>
                    <a:pt x="974109" y="133515"/>
                  </a:cubicBezTo>
                  <a:cubicBezTo>
                    <a:pt x="974109" y="169805"/>
                    <a:pt x="986809" y="885371"/>
                    <a:pt x="993159" y="921661"/>
                  </a:cubicBezTo>
                  <a:cubicBezTo>
                    <a:pt x="999509" y="976561"/>
                    <a:pt x="995699" y="1032392"/>
                    <a:pt x="995699" y="1087292"/>
                  </a:cubicBezTo>
                  <a:cubicBezTo>
                    <a:pt x="995699" y="1135679"/>
                    <a:pt x="996969" y="1180344"/>
                    <a:pt x="998239" y="1228109"/>
                  </a:cubicBezTo>
                  <a:cubicBezTo>
                    <a:pt x="998239" y="1249699"/>
                    <a:pt x="998239" y="1263669"/>
                    <a:pt x="998239" y="1287799"/>
                  </a:cubicBezTo>
                  <a:cubicBezTo>
                    <a:pt x="975379" y="1287799"/>
                    <a:pt x="955059" y="1289069"/>
                    <a:pt x="937058" y="1287799"/>
                  </a:cubicBezTo>
                  <a:cubicBezTo>
                    <a:pt x="891365" y="1282719"/>
                    <a:pt x="844969" y="1289069"/>
                    <a:pt x="799276" y="1283989"/>
                  </a:cubicBezTo>
                  <a:cubicBezTo>
                    <a:pt x="771860" y="1280179"/>
                    <a:pt x="745147" y="1282719"/>
                    <a:pt x="717732" y="1280179"/>
                  </a:cubicBezTo>
                  <a:cubicBezTo>
                    <a:pt x="705078" y="1278909"/>
                    <a:pt x="692425" y="1277639"/>
                    <a:pt x="679771" y="1276369"/>
                  </a:cubicBezTo>
                  <a:cubicBezTo>
                    <a:pt x="672039" y="1276369"/>
                    <a:pt x="665009" y="1277639"/>
                    <a:pt x="657276" y="1277639"/>
                  </a:cubicBezTo>
                  <a:cubicBezTo>
                    <a:pt x="637593" y="1276369"/>
                    <a:pt x="583465" y="1277639"/>
                    <a:pt x="563781" y="1276369"/>
                  </a:cubicBezTo>
                  <a:cubicBezTo>
                    <a:pt x="549722" y="1275099"/>
                    <a:pt x="268535" y="1283989"/>
                    <a:pt x="254475" y="1282719"/>
                  </a:cubicBezTo>
                  <a:cubicBezTo>
                    <a:pt x="250961" y="1282719"/>
                    <a:pt x="246743" y="1283989"/>
                    <a:pt x="243228" y="1283989"/>
                  </a:cubicBezTo>
                  <a:cubicBezTo>
                    <a:pt x="234792" y="1283989"/>
                    <a:pt x="227060" y="1285259"/>
                    <a:pt x="218624" y="1285259"/>
                  </a:cubicBezTo>
                  <a:cubicBezTo>
                    <a:pt x="197535" y="1285259"/>
                    <a:pt x="177149" y="1283989"/>
                    <a:pt x="156060" y="1282719"/>
                  </a:cubicBezTo>
                  <a:cubicBezTo>
                    <a:pt x="143406" y="1281449"/>
                    <a:pt x="130753" y="1280179"/>
                    <a:pt x="118802" y="1278909"/>
                  </a:cubicBezTo>
                  <a:cubicBezTo>
                    <a:pt x="96307" y="1277639"/>
                    <a:pt x="73812" y="1276369"/>
                    <a:pt x="48260" y="1276369"/>
                  </a:cubicBezTo>
                  <a:cubicBezTo>
                    <a:pt x="38100" y="1276369"/>
                    <a:pt x="29210" y="1276369"/>
                    <a:pt x="19050" y="1275099"/>
                  </a:cubicBezTo>
                  <a:cubicBezTo>
                    <a:pt x="10160" y="1273829"/>
                    <a:pt x="5080" y="1267479"/>
                    <a:pt x="7620" y="1258589"/>
                  </a:cubicBezTo>
                  <a:cubicBezTo>
                    <a:pt x="16510" y="1226869"/>
                    <a:pt x="12700" y="1203606"/>
                    <a:pt x="11430" y="1179413"/>
                  </a:cubicBezTo>
                  <a:cubicBezTo>
                    <a:pt x="10160" y="1130096"/>
                    <a:pt x="6350" y="1081709"/>
                    <a:pt x="7620" y="1032392"/>
                  </a:cubicBezTo>
                  <a:cubicBezTo>
                    <a:pt x="5080" y="970978"/>
                    <a:pt x="0" y="210748"/>
                    <a:pt x="7620" y="148403"/>
                  </a:cubicBezTo>
                  <a:cubicBezTo>
                    <a:pt x="8890" y="136307"/>
                    <a:pt x="7620" y="123280"/>
                    <a:pt x="8890" y="111183"/>
                  </a:cubicBezTo>
                  <a:cubicBezTo>
                    <a:pt x="10160" y="91642"/>
                    <a:pt x="12700" y="702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238" y="30480"/>
                    <a:pt x="67486" y="29210"/>
                  </a:cubicBezTo>
                  <a:cubicBezTo>
                    <a:pt x="86466" y="25400"/>
                    <a:pt x="105446" y="22860"/>
                    <a:pt x="125129" y="20320"/>
                  </a:cubicBezTo>
                  <a:cubicBezTo>
                    <a:pt x="138486" y="17780"/>
                    <a:pt x="151842" y="16510"/>
                    <a:pt x="164495" y="13970"/>
                  </a:cubicBezTo>
                  <a:cubicBezTo>
                    <a:pt x="177149" y="11430"/>
                    <a:pt x="190505" y="8890"/>
                    <a:pt x="203159" y="8890"/>
                  </a:cubicBezTo>
                  <a:cubicBezTo>
                    <a:pt x="217218" y="7620"/>
                    <a:pt x="231277" y="10160"/>
                    <a:pt x="245337" y="8890"/>
                  </a:cubicBezTo>
                  <a:cubicBezTo>
                    <a:pt x="262911" y="8890"/>
                    <a:pt x="581356" y="6350"/>
                    <a:pt x="598930" y="5080"/>
                  </a:cubicBezTo>
                  <a:cubicBezTo>
                    <a:pt x="615801" y="3810"/>
                    <a:pt x="632672" y="2540"/>
                    <a:pt x="650247" y="2540"/>
                  </a:cubicBezTo>
                  <a:cubicBezTo>
                    <a:pt x="679068" y="1270"/>
                    <a:pt x="707187" y="0"/>
                    <a:pt x="736009" y="0"/>
                  </a:cubicBezTo>
                  <a:cubicBezTo>
                    <a:pt x="747959" y="0"/>
                    <a:pt x="760613" y="2540"/>
                    <a:pt x="772563" y="2540"/>
                  </a:cubicBezTo>
                  <a:cubicBezTo>
                    <a:pt x="805603" y="3810"/>
                    <a:pt x="839345" y="5080"/>
                    <a:pt x="872385" y="7620"/>
                  </a:cubicBezTo>
                  <a:cubicBezTo>
                    <a:pt x="889959" y="8890"/>
                    <a:pt x="907533" y="12700"/>
                    <a:pt x="925107" y="16510"/>
                  </a:cubicBezTo>
                  <a:cubicBezTo>
                    <a:pt x="929325" y="16510"/>
                    <a:pt x="933543" y="16510"/>
                    <a:pt x="937058" y="16510"/>
                  </a:cubicBezTo>
                  <a:cubicBezTo>
                    <a:pt x="946169" y="17780"/>
                    <a:pt x="955059" y="20320"/>
                    <a:pt x="965219" y="21590"/>
                  </a:cubicBezTo>
                  <a:close/>
                  <a:moveTo>
                    <a:pt x="975379" y="1271289"/>
                  </a:moveTo>
                  <a:cubicBezTo>
                    <a:pt x="976649" y="1254779"/>
                    <a:pt x="977919" y="1242079"/>
                    <a:pt x="977919" y="1229379"/>
                  </a:cubicBezTo>
                  <a:cubicBezTo>
                    <a:pt x="976649" y="1175691"/>
                    <a:pt x="975379" y="1126374"/>
                    <a:pt x="975379" y="1073334"/>
                  </a:cubicBezTo>
                  <a:cubicBezTo>
                    <a:pt x="975379" y="1049141"/>
                    <a:pt x="977919" y="1024948"/>
                    <a:pt x="976649" y="1000754"/>
                  </a:cubicBezTo>
                  <a:cubicBezTo>
                    <a:pt x="976649" y="978422"/>
                    <a:pt x="975379" y="955159"/>
                    <a:pt x="974109" y="932827"/>
                  </a:cubicBezTo>
                  <a:cubicBezTo>
                    <a:pt x="969029" y="898398"/>
                    <a:pt x="957599" y="185624"/>
                    <a:pt x="957599" y="151195"/>
                  </a:cubicBezTo>
                  <a:cubicBezTo>
                    <a:pt x="955059" y="122349"/>
                    <a:pt x="952519" y="92573"/>
                    <a:pt x="949979" y="63500"/>
                  </a:cubicBezTo>
                  <a:cubicBezTo>
                    <a:pt x="948709" y="44450"/>
                    <a:pt x="947439" y="43180"/>
                    <a:pt x="934949" y="41910"/>
                  </a:cubicBezTo>
                  <a:cubicBezTo>
                    <a:pt x="932840" y="41910"/>
                    <a:pt x="931434" y="41910"/>
                    <a:pt x="929325" y="40640"/>
                  </a:cubicBezTo>
                  <a:cubicBezTo>
                    <a:pt x="911751" y="36830"/>
                    <a:pt x="893474" y="31750"/>
                    <a:pt x="875900" y="30480"/>
                  </a:cubicBezTo>
                  <a:cubicBezTo>
                    <a:pt x="833018" y="26670"/>
                    <a:pt x="789434" y="25400"/>
                    <a:pt x="746553" y="22860"/>
                  </a:cubicBezTo>
                  <a:cubicBezTo>
                    <a:pt x="740227" y="22860"/>
                    <a:pt x="733197" y="22860"/>
                    <a:pt x="726870" y="22860"/>
                  </a:cubicBezTo>
                  <a:cubicBezTo>
                    <a:pt x="716326" y="22860"/>
                    <a:pt x="705781" y="22860"/>
                    <a:pt x="695940" y="22860"/>
                  </a:cubicBezTo>
                  <a:cubicBezTo>
                    <a:pt x="673445" y="22860"/>
                    <a:pt x="650950" y="22860"/>
                    <a:pt x="629158" y="24130"/>
                  </a:cubicBezTo>
                  <a:cubicBezTo>
                    <a:pt x="610177" y="25400"/>
                    <a:pt x="290327" y="29210"/>
                    <a:pt x="271347" y="29210"/>
                  </a:cubicBezTo>
                  <a:cubicBezTo>
                    <a:pt x="240416" y="29210"/>
                    <a:pt x="209485" y="26670"/>
                    <a:pt x="178555" y="33020"/>
                  </a:cubicBezTo>
                  <a:cubicBezTo>
                    <a:pt x="162387" y="36830"/>
                    <a:pt x="146921" y="36830"/>
                    <a:pt x="131456" y="38100"/>
                  </a:cubicBezTo>
                  <a:cubicBezTo>
                    <a:pt x="104743" y="41910"/>
                    <a:pt x="78030" y="45720"/>
                    <a:pt x="49530" y="50800"/>
                  </a:cubicBezTo>
                  <a:cubicBezTo>
                    <a:pt x="36830" y="50800"/>
                    <a:pt x="34290" y="53340"/>
                    <a:pt x="33020" y="67449"/>
                  </a:cubicBezTo>
                  <a:cubicBezTo>
                    <a:pt x="31750" y="84198"/>
                    <a:pt x="31750" y="100947"/>
                    <a:pt x="30480" y="117697"/>
                  </a:cubicBezTo>
                  <a:cubicBezTo>
                    <a:pt x="29210" y="145612"/>
                    <a:pt x="26670" y="172597"/>
                    <a:pt x="25400" y="200512"/>
                  </a:cubicBezTo>
                  <a:cubicBezTo>
                    <a:pt x="20320" y="230289"/>
                    <a:pt x="26670" y="957951"/>
                    <a:pt x="29210" y="987727"/>
                  </a:cubicBezTo>
                  <a:cubicBezTo>
                    <a:pt x="29210" y="1019365"/>
                    <a:pt x="29210" y="1051933"/>
                    <a:pt x="30480" y="1083570"/>
                  </a:cubicBezTo>
                  <a:cubicBezTo>
                    <a:pt x="30480" y="1106833"/>
                    <a:pt x="33020" y="1130096"/>
                    <a:pt x="33020" y="1153359"/>
                  </a:cubicBezTo>
                  <a:cubicBezTo>
                    <a:pt x="33020" y="1178483"/>
                    <a:pt x="33020" y="1203606"/>
                    <a:pt x="31750" y="1229379"/>
                  </a:cubicBezTo>
                  <a:cubicBezTo>
                    <a:pt x="31750" y="1233189"/>
                    <a:pt x="31750" y="1235729"/>
                    <a:pt x="31750" y="1239539"/>
                  </a:cubicBezTo>
                  <a:cubicBezTo>
                    <a:pt x="31750" y="1249699"/>
                    <a:pt x="35560" y="1253509"/>
                    <a:pt x="44450" y="1253509"/>
                  </a:cubicBezTo>
                  <a:cubicBezTo>
                    <a:pt x="57644" y="1253509"/>
                    <a:pt x="67486" y="1254779"/>
                    <a:pt x="76624" y="1254779"/>
                  </a:cubicBezTo>
                  <a:cubicBezTo>
                    <a:pt x="89981" y="1254779"/>
                    <a:pt x="104040" y="1252239"/>
                    <a:pt x="117397" y="1254779"/>
                  </a:cubicBezTo>
                  <a:cubicBezTo>
                    <a:pt x="139189" y="1258589"/>
                    <a:pt x="160981" y="1261129"/>
                    <a:pt x="182773" y="1259859"/>
                  </a:cubicBezTo>
                  <a:cubicBezTo>
                    <a:pt x="196832" y="1258589"/>
                    <a:pt x="210188" y="1261129"/>
                    <a:pt x="224248" y="1261129"/>
                  </a:cubicBezTo>
                  <a:cubicBezTo>
                    <a:pt x="244634" y="1261129"/>
                    <a:pt x="265020" y="1259859"/>
                    <a:pt x="285406" y="1261129"/>
                  </a:cubicBezTo>
                  <a:cubicBezTo>
                    <a:pt x="315634" y="1262399"/>
                    <a:pt x="647435" y="1252239"/>
                    <a:pt x="678365" y="1254779"/>
                  </a:cubicBezTo>
                  <a:cubicBezTo>
                    <a:pt x="691722" y="1256049"/>
                    <a:pt x="705078" y="1257319"/>
                    <a:pt x="717732" y="1257319"/>
                  </a:cubicBezTo>
                  <a:cubicBezTo>
                    <a:pt x="740930" y="1259859"/>
                    <a:pt x="763425" y="1256049"/>
                    <a:pt x="786623" y="1259859"/>
                  </a:cubicBezTo>
                  <a:cubicBezTo>
                    <a:pt x="805603" y="1262399"/>
                    <a:pt x="824583" y="1262399"/>
                    <a:pt x="843563" y="1264939"/>
                  </a:cubicBezTo>
                  <a:cubicBezTo>
                    <a:pt x="871682" y="1268749"/>
                    <a:pt x="899800" y="1271289"/>
                    <a:pt x="927919" y="1272559"/>
                  </a:cubicBezTo>
                  <a:cubicBezTo>
                    <a:pt x="938464" y="1272559"/>
                    <a:pt x="955059" y="1271289"/>
                    <a:pt x="975379" y="127128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1" name="Rectangle 30"/>
          <p:cNvSpPr/>
          <p:nvPr/>
        </p:nvSpPr>
        <p:spPr>
          <a:xfrm>
            <a:off x="1002905" y="3312993"/>
            <a:ext cx="7640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Ai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Lưỡng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Trung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587082" y="2523410"/>
            <a:ext cx="8167518" cy="3291245"/>
            <a:chOff x="0" y="0"/>
            <a:chExt cx="993159" cy="129033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3" name="Freeform 32"/>
            <p:cNvSpPr/>
            <p:nvPr/>
          </p:nvSpPr>
          <p:spPr>
            <a:xfrm>
              <a:off x="10160" y="16510"/>
              <a:ext cx="970299" cy="1262399"/>
            </a:xfrm>
            <a:custGeom>
              <a:avLst/>
              <a:gdLst/>
              <a:ahLst/>
              <a:cxnLst/>
              <a:rect l="l" t="t" r="r" b="b"/>
              <a:pathLst>
                <a:path w="970299" h="1262399">
                  <a:moveTo>
                    <a:pt x="970299" y="1262399"/>
                  </a:moveTo>
                  <a:lnTo>
                    <a:pt x="0" y="1254779"/>
                  </a:lnTo>
                  <a:lnTo>
                    <a:pt x="0" y="451060"/>
                  </a:lnTo>
                  <a:lnTo>
                    <a:pt x="17780" y="19050"/>
                  </a:lnTo>
                  <a:lnTo>
                    <a:pt x="481624" y="0"/>
                  </a:lnTo>
                  <a:lnTo>
                    <a:pt x="951249" y="5080"/>
                  </a:lnTo>
                  <a:close/>
                </a:path>
              </a:pathLst>
            </a:custGeom>
            <a:grpFill/>
          </p:spPr>
        </p:sp>
        <p:sp>
          <p:nvSpPr>
            <p:cNvPr id="34" name="Freeform 33"/>
            <p:cNvSpPr/>
            <p:nvPr/>
          </p:nvSpPr>
          <p:spPr>
            <a:xfrm>
              <a:off x="-3810" y="0"/>
              <a:ext cx="999509" cy="1289069"/>
            </a:xfrm>
            <a:custGeom>
              <a:avLst/>
              <a:gdLst/>
              <a:ahLst/>
              <a:cxnLst/>
              <a:rect l="l" t="t" r="r" b="b"/>
              <a:pathLst>
                <a:path w="999509" h="1289069">
                  <a:moveTo>
                    <a:pt x="965219" y="21590"/>
                  </a:moveTo>
                  <a:cubicBezTo>
                    <a:pt x="966489" y="34290"/>
                    <a:pt x="966489" y="44450"/>
                    <a:pt x="967759" y="54610"/>
                  </a:cubicBezTo>
                  <a:cubicBezTo>
                    <a:pt x="970299" y="82337"/>
                    <a:pt x="971569" y="108391"/>
                    <a:pt x="974109" y="133515"/>
                  </a:cubicBezTo>
                  <a:cubicBezTo>
                    <a:pt x="974109" y="169805"/>
                    <a:pt x="986809" y="885371"/>
                    <a:pt x="993159" y="921661"/>
                  </a:cubicBezTo>
                  <a:cubicBezTo>
                    <a:pt x="999509" y="976561"/>
                    <a:pt x="995699" y="1032392"/>
                    <a:pt x="995699" y="1087292"/>
                  </a:cubicBezTo>
                  <a:cubicBezTo>
                    <a:pt x="995699" y="1135679"/>
                    <a:pt x="996969" y="1180344"/>
                    <a:pt x="998239" y="1228109"/>
                  </a:cubicBezTo>
                  <a:cubicBezTo>
                    <a:pt x="998239" y="1249699"/>
                    <a:pt x="998239" y="1263669"/>
                    <a:pt x="998239" y="1287799"/>
                  </a:cubicBezTo>
                  <a:cubicBezTo>
                    <a:pt x="975379" y="1287799"/>
                    <a:pt x="955059" y="1289069"/>
                    <a:pt x="937058" y="1287799"/>
                  </a:cubicBezTo>
                  <a:cubicBezTo>
                    <a:pt x="891365" y="1282719"/>
                    <a:pt x="844969" y="1289069"/>
                    <a:pt x="799276" y="1283989"/>
                  </a:cubicBezTo>
                  <a:cubicBezTo>
                    <a:pt x="771860" y="1280179"/>
                    <a:pt x="745147" y="1282719"/>
                    <a:pt x="717732" y="1280179"/>
                  </a:cubicBezTo>
                  <a:cubicBezTo>
                    <a:pt x="705078" y="1278909"/>
                    <a:pt x="692425" y="1277639"/>
                    <a:pt x="679771" y="1276369"/>
                  </a:cubicBezTo>
                  <a:cubicBezTo>
                    <a:pt x="672039" y="1276369"/>
                    <a:pt x="665009" y="1277639"/>
                    <a:pt x="657276" y="1277639"/>
                  </a:cubicBezTo>
                  <a:cubicBezTo>
                    <a:pt x="637593" y="1276369"/>
                    <a:pt x="583465" y="1277639"/>
                    <a:pt x="563781" y="1276369"/>
                  </a:cubicBezTo>
                  <a:cubicBezTo>
                    <a:pt x="549722" y="1275099"/>
                    <a:pt x="268535" y="1283989"/>
                    <a:pt x="254475" y="1282719"/>
                  </a:cubicBezTo>
                  <a:cubicBezTo>
                    <a:pt x="250961" y="1282719"/>
                    <a:pt x="246743" y="1283989"/>
                    <a:pt x="243228" y="1283989"/>
                  </a:cubicBezTo>
                  <a:cubicBezTo>
                    <a:pt x="234792" y="1283989"/>
                    <a:pt x="227060" y="1285259"/>
                    <a:pt x="218624" y="1285259"/>
                  </a:cubicBezTo>
                  <a:cubicBezTo>
                    <a:pt x="197535" y="1285259"/>
                    <a:pt x="177149" y="1283989"/>
                    <a:pt x="156060" y="1282719"/>
                  </a:cubicBezTo>
                  <a:cubicBezTo>
                    <a:pt x="143406" y="1281449"/>
                    <a:pt x="130753" y="1280179"/>
                    <a:pt x="118802" y="1278909"/>
                  </a:cubicBezTo>
                  <a:cubicBezTo>
                    <a:pt x="96307" y="1277639"/>
                    <a:pt x="73812" y="1276369"/>
                    <a:pt x="48260" y="1276369"/>
                  </a:cubicBezTo>
                  <a:cubicBezTo>
                    <a:pt x="38100" y="1276369"/>
                    <a:pt x="29210" y="1276369"/>
                    <a:pt x="19050" y="1275099"/>
                  </a:cubicBezTo>
                  <a:cubicBezTo>
                    <a:pt x="10160" y="1273829"/>
                    <a:pt x="5080" y="1267479"/>
                    <a:pt x="7620" y="1258589"/>
                  </a:cubicBezTo>
                  <a:cubicBezTo>
                    <a:pt x="16510" y="1226869"/>
                    <a:pt x="12700" y="1203606"/>
                    <a:pt x="11430" y="1179413"/>
                  </a:cubicBezTo>
                  <a:cubicBezTo>
                    <a:pt x="10160" y="1130096"/>
                    <a:pt x="6350" y="1081709"/>
                    <a:pt x="7620" y="1032392"/>
                  </a:cubicBezTo>
                  <a:cubicBezTo>
                    <a:pt x="5080" y="970978"/>
                    <a:pt x="0" y="210748"/>
                    <a:pt x="7620" y="148403"/>
                  </a:cubicBezTo>
                  <a:cubicBezTo>
                    <a:pt x="8890" y="136307"/>
                    <a:pt x="7620" y="123280"/>
                    <a:pt x="8890" y="111183"/>
                  </a:cubicBezTo>
                  <a:cubicBezTo>
                    <a:pt x="10160" y="91642"/>
                    <a:pt x="12700" y="702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238" y="30480"/>
                    <a:pt x="67486" y="29210"/>
                  </a:cubicBezTo>
                  <a:cubicBezTo>
                    <a:pt x="86466" y="25400"/>
                    <a:pt x="105446" y="22860"/>
                    <a:pt x="125129" y="20320"/>
                  </a:cubicBezTo>
                  <a:cubicBezTo>
                    <a:pt x="138486" y="17780"/>
                    <a:pt x="151842" y="16510"/>
                    <a:pt x="164495" y="13970"/>
                  </a:cubicBezTo>
                  <a:cubicBezTo>
                    <a:pt x="177149" y="11430"/>
                    <a:pt x="190505" y="8890"/>
                    <a:pt x="203159" y="8890"/>
                  </a:cubicBezTo>
                  <a:cubicBezTo>
                    <a:pt x="217218" y="7620"/>
                    <a:pt x="231277" y="10160"/>
                    <a:pt x="245337" y="8890"/>
                  </a:cubicBezTo>
                  <a:cubicBezTo>
                    <a:pt x="262911" y="8890"/>
                    <a:pt x="581356" y="6350"/>
                    <a:pt x="598930" y="5080"/>
                  </a:cubicBezTo>
                  <a:cubicBezTo>
                    <a:pt x="615801" y="3810"/>
                    <a:pt x="632672" y="2540"/>
                    <a:pt x="650247" y="2540"/>
                  </a:cubicBezTo>
                  <a:cubicBezTo>
                    <a:pt x="679068" y="1270"/>
                    <a:pt x="707187" y="0"/>
                    <a:pt x="736009" y="0"/>
                  </a:cubicBezTo>
                  <a:cubicBezTo>
                    <a:pt x="747959" y="0"/>
                    <a:pt x="760613" y="2540"/>
                    <a:pt x="772563" y="2540"/>
                  </a:cubicBezTo>
                  <a:cubicBezTo>
                    <a:pt x="805603" y="3810"/>
                    <a:pt x="839345" y="5080"/>
                    <a:pt x="872385" y="7620"/>
                  </a:cubicBezTo>
                  <a:cubicBezTo>
                    <a:pt x="889959" y="8890"/>
                    <a:pt x="907533" y="12700"/>
                    <a:pt x="925107" y="16510"/>
                  </a:cubicBezTo>
                  <a:cubicBezTo>
                    <a:pt x="929325" y="16510"/>
                    <a:pt x="933543" y="16510"/>
                    <a:pt x="937058" y="16510"/>
                  </a:cubicBezTo>
                  <a:cubicBezTo>
                    <a:pt x="946169" y="17780"/>
                    <a:pt x="955059" y="20320"/>
                    <a:pt x="965219" y="21590"/>
                  </a:cubicBezTo>
                  <a:close/>
                  <a:moveTo>
                    <a:pt x="975379" y="1271289"/>
                  </a:moveTo>
                  <a:cubicBezTo>
                    <a:pt x="976649" y="1254779"/>
                    <a:pt x="977919" y="1242079"/>
                    <a:pt x="977919" y="1229379"/>
                  </a:cubicBezTo>
                  <a:cubicBezTo>
                    <a:pt x="976649" y="1175691"/>
                    <a:pt x="975379" y="1126374"/>
                    <a:pt x="975379" y="1073334"/>
                  </a:cubicBezTo>
                  <a:cubicBezTo>
                    <a:pt x="975379" y="1049141"/>
                    <a:pt x="977919" y="1024948"/>
                    <a:pt x="976649" y="1000754"/>
                  </a:cubicBezTo>
                  <a:cubicBezTo>
                    <a:pt x="976649" y="978422"/>
                    <a:pt x="975379" y="955159"/>
                    <a:pt x="974109" y="932827"/>
                  </a:cubicBezTo>
                  <a:cubicBezTo>
                    <a:pt x="969029" y="898398"/>
                    <a:pt x="957599" y="185624"/>
                    <a:pt x="957599" y="151195"/>
                  </a:cubicBezTo>
                  <a:cubicBezTo>
                    <a:pt x="955059" y="122349"/>
                    <a:pt x="952519" y="92573"/>
                    <a:pt x="949979" y="63500"/>
                  </a:cubicBezTo>
                  <a:cubicBezTo>
                    <a:pt x="948709" y="44450"/>
                    <a:pt x="947439" y="43180"/>
                    <a:pt x="934949" y="41910"/>
                  </a:cubicBezTo>
                  <a:cubicBezTo>
                    <a:pt x="932840" y="41910"/>
                    <a:pt x="931434" y="41910"/>
                    <a:pt x="929325" y="40640"/>
                  </a:cubicBezTo>
                  <a:cubicBezTo>
                    <a:pt x="911751" y="36830"/>
                    <a:pt x="893474" y="31750"/>
                    <a:pt x="875900" y="30480"/>
                  </a:cubicBezTo>
                  <a:cubicBezTo>
                    <a:pt x="833018" y="26670"/>
                    <a:pt x="789434" y="25400"/>
                    <a:pt x="746553" y="22860"/>
                  </a:cubicBezTo>
                  <a:cubicBezTo>
                    <a:pt x="740227" y="22860"/>
                    <a:pt x="733197" y="22860"/>
                    <a:pt x="726870" y="22860"/>
                  </a:cubicBezTo>
                  <a:cubicBezTo>
                    <a:pt x="716326" y="22860"/>
                    <a:pt x="705781" y="22860"/>
                    <a:pt x="695940" y="22860"/>
                  </a:cubicBezTo>
                  <a:cubicBezTo>
                    <a:pt x="673445" y="22860"/>
                    <a:pt x="650950" y="22860"/>
                    <a:pt x="629158" y="24130"/>
                  </a:cubicBezTo>
                  <a:cubicBezTo>
                    <a:pt x="610177" y="25400"/>
                    <a:pt x="290327" y="29210"/>
                    <a:pt x="271347" y="29210"/>
                  </a:cubicBezTo>
                  <a:cubicBezTo>
                    <a:pt x="240416" y="29210"/>
                    <a:pt x="209485" y="26670"/>
                    <a:pt x="178555" y="33020"/>
                  </a:cubicBezTo>
                  <a:cubicBezTo>
                    <a:pt x="162387" y="36830"/>
                    <a:pt x="146921" y="36830"/>
                    <a:pt x="131456" y="38100"/>
                  </a:cubicBezTo>
                  <a:cubicBezTo>
                    <a:pt x="104743" y="41910"/>
                    <a:pt x="78030" y="45720"/>
                    <a:pt x="49530" y="50800"/>
                  </a:cubicBezTo>
                  <a:cubicBezTo>
                    <a:pt x="36830" y="50800"/>
                    <a:pt x="34290" y="53340"/>
                    <a:pt x="33020" y="67449"/>
                  </a:cubicBezTo>
                  <a:cubicBezTo>
                    <a:pt x="31750" y="84198"/>
                    <a:pt x="31750" y="100947"/>
                    <a:pt x="30480" y="117697"/>
                  </a:cubicBezTo>
                  <a:cubicBezTo>
                    <a:pt x="29210" y="145612"/>
                    <a:pt x="26670" y="172597"/>
                    <a:pt x="25400" y="200512"/>
                  </a:cubicBezTo>
                  <a:cubicBezTo>
                    <a:pt x="20320" y="230289"/>
                    <a:pt x="26670" y="957951"/>
                    <a:pt x="29210" y="987727"/>
                  </a:cubicBezTo>
                  <a:cubicBezTo>
                    <a:pt x="29210" y="1019365"/>
                    <a:pt x="29210" y="1051933"/>
                    <a:pt x="30480" y="1083570"/>
                  </a:cubicBezTo>
                  <a:cubicBezTo>
                    <a:pt x="30480" y="1106833"/>
                    <a:pt x="33020" y="1130096"/>
                    <a:pt x="33020" y="1153359"/>
                  </a:cubicBezTo>
                  <a:cubicBezTo>
                    <a:pt x="33020" y="1178483"/>
                    <a:pt x="33020" y="1203606"/>
                    <a:pt x="31750" y="1229379"/>
                  </a:cubicBezTo>
                  <a:cubicBezTo>
                    <a:pt x="31750" y="1233189"/>
                    <a:pt x="31750" y="1235729"/>
                    <a:pt x="31750" y="1239539"/>
                  </a:cubicBezTo>
                  <a:cubicBezTo>
                    <a:pt x="31750" y="1249699"/>
                    <a:pt x="35560" y="1253509"/>
                    <a:pt x="44450" y="1253509"/>
                  </a:cubicBezTo>
                  <a:cubicBezTo>
                    <a:pt x="57644" y="1253509"/>
                    <a:pt x="67486" y="1254779"/>
                    <a:pt x="76624" y="1254779"/>
                  </a:cubicBezTo>
                  <a:cubicBezTo>
                    <a:pt x="89981" y="1254779"/>
                    <a:pt x="104040" y="1252239"/>
                    <a:pt x="117397" y="1254779"/>
                  </a:cubicBezTo>
                  <a:cubicBezTo>
                    <a:pt x="139189" y="1258589"/>
                    <a:pt x="160981" y="1261129"/>
                    <a:pt x="182773" y="1259859"/>
                  </a:cubicBezTo>
                  <a:cubicBezTo>
                    <a:pt x="196832" y="1258589"/>
                    <a:pt x="210188" y="1261129"/>
                    <a:pt x="224248" y="1261129"/>
                  </a:cubicBezTo>
                  <a:cubicBezTo>
                    <a:pt x="244634" y="1261129"/>
                    <a:pt x="265020" y="1259859"/>
                    <a:pt x="285406" y="1261129"/>
                  </a:cubicBezTo>
                  <a:cubicBezTo>
                    <a:pt x="315634" y="1262399"/>
                    <a:pt x="647435" y="1252239"/>
                    <a:pt x="678365" y="1254779"/>
                  </a:cubicBezTo>
                  <a:cubicBezTo>
                    <a:pt x="691722" y="1256049"/>
                    <a:pt x="705078" y="1257319"/>
                    <a:pt x="717732" y="1257319"/>
                  </a:cubicBezTo>
                  <a:cubicBezTo>
                    <a:pt x="740930" y="1259859"/>
                    <a:pt x="763425" y="1256049"/>
                    <a:pt x="786623" y="1259859"/>
                  </a:cubicBezTo>
                  <a:cubicBezTo>
                    <a:pt x="805603" y="1262399"/>
                    <a:pt x="824583" y="1262399"/>
                    <a:pt x="843563" y="1264939"/>
                  </a:cubicBezTo>
                  <a:cubicBezTo>
                    <a:pt x="871682" y="1268749"/>
                    <a:pt x="899800" y="1271289"/>
                    <a:pt x="927919" y="1272559"/>
                  </a:cubicBezTo>
                  <a:cubicBezTo>
                    <a:pt x="938464" y="1272559"/>
                    <a:pt x="955059" y="1271289"/>
                    <a:pt x="975379" y="127128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6" name="Rectangle 35"/>
          <p:cNvSpPr/>
          <p:nvPr/>
        </p:nvSpPr>
        <p:spPr>
          <a:xfrm>
            <a:off x="10036417" y="2897494"/>
            <a:ext cx="7247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sa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đắp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04800" y="2084271"/>
            <a:ext cx="1057159" cy="1152217"/>
          </a:xfrm>
          <a:prstGeom prst="rect">
            <a:avLst/>
          </a:prstGeom>
        </p:spPr>
      </p:pic>
      <p:pic>
        <p:nvPicPr>
          <p:cNvPr id="46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242327" y="1928455"/>
            <a:ext cx="1057159" cy="1152217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663761" y="7544819"/>
            <a:ext cx="1159345" cy="97332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209800" y="6728460"/>
            <a:ext cx="15250275" cy="260604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13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6" grpId="0"/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Bức tranh toàn cảnh về văn minh Ai Cập cổ đại: Bí ẩn và đầy quyến rũ -  Redsvn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Bức tranh toàn cảnh về văn minh Ai Cập cổ đại: Bí ẩn và đầy quyến rũ -  Redsvn.n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447799" y="571500"/>
            <a:ext cx="7053397" cy="4498340"/>
            <a:chOff x="1447799" y="571500"/>
            <a:chExt cx="7053397" cy="44983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9" y="571500"/>
              <a:ext cx="7053397" cy="44983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52600" y="800100"/>
              <a:ext cx="18288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Ai </a:t>
              </a:r>
              <a:r>
                <a:rPr lang="en-US" sz="3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601200" y="571500"/>
            <a:ext cx="7197344" cy="4498340"/>
            <a:chOff x="9601200" y="571500"/>
            <a:chExt cx="7197344" cy="4498340"/>
          </a:xfrm>
        </p:grpSpPr>
        <p:pic>
          <p:nvPicPr>
            <p:cNvPr id="3074" name="Picture 2" descr="Lưỡng Hà thời cổ đại với nhiều phát minh vô giá - Báo Đắk Lắk điện tử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1200" y="571500"/>
              <a:ext cx="7197344" cy="449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910896" y="800100"/>
              <a:ext cx="258590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Lưỡng</a:t>
              </a:r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47799" y="5374640"/>
            <a:ext cx="7053397" cy="4451378"/>
            <a:chOff x="1447799" y="5374640"/>
            <a:chExt cx="7053397" cy="4451378"/>
          </a:xfrm>
        </p:grpSpPr>
        <p:pic>
          <p:nvPicPr>
            <p:cNvPr id="3082" name="Picture 10" descr="NỀN VĂN MINH TRUNG HOA – English For Tour Guid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799" y="5374640"/>
              <a:ext cx="7053397" cy="445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752600" y="5600700"/>
              <a:ext cx="258590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601200" y="5374640"/>
            <a:ext cx="7197344" cy="4451378"/>
            <a:chOff x="9601200" y="5374640"/>
            <a:chExt cx="7197344" cy="4451378"/>
          </a:xfrm>
        </p:grpSpPr>
        <p:pic>
          <p:nvPicPr>
            <p:cNvPr id="3084" name="Picture 12" descr="Về chữ viết và nền văn học Ấn Độ cổ đại - Redsvn.n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1200" y="5374640"/>
              <a:ext cx="7197344" cy="445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9910896" y="5600700"/>
              <a:ext cx="18288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Ấn</a:t>
              </a:r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118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2905" y="727497"/>
            <a:ext cx="541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1840" indent="-571500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11"/>
          <p:cNvGrpSpPr/>
          <p:nvPr/>
        </p:nvGrpSpPr>
        <p:grpSpPr>
          <a:xfrm>
            <a:off x="890007" y="2324100"/>
            <a:ext cx="7872993" cy="3291245"/>
            <a:chOff x="0" y="0"/>
            <a:chExt cx="993159" cy="129033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9" name="Freeform 12"/>
            <p:cNvSpPr/>
            <p:nvPr/>
          </p:nvSpPr>
          <p:spPr>
            <a:xfrm>
              <a:off x="10160" y="16510"/>
              <a:ext cx="970299" cy="1262399"/>
            </a:xfrm>
            <a:custGeom>
              <a:avLst/>
              <a:gdLst/>
              <a:ahLst/>
              <a:cxnLst/>
              <a:rect l="l" t="t" r="r" b="b"/>
              <a:pathLst>
                <a:path w="970299" h="1262399">
                  <a:moveTo>
                    <a:pt x="970299" y="1262399"/>
                  </a:moveTo>
                  <a:lnTo>
                    <a:pt x="0" y="1254779"/>
                  </a:lnTo>
                  <a:lnTo>
                    <a:pt x="0" y="451060"/>
                  </a:lnTo>
                  <a:lnTo>
                    <a:pt x="17780" y="19050"/>
                  </a:lnTo>
                  <a:lnTo>
                    <a:pt x="481624" y="0"/>
                  </a:lnTo>
                  <a:lnTo>
                    <a:pt x="951249" y="5080"/>
                  </a:lnTo>
                  <a:close/>
                </a:path>
              </a:pathLst>
            </a:custGeom>
            <a:grpFill/>
          </p:spPr>
        </p:sp>
        <p:sp>
          <p:nvSpPr>
            <p:cNvPr id="30" name="Freeform 13"/>
            <p:cNvSpPr/>
            <p:nvPr/>
          </p:nvSpPr>
          <p:spPr>
            <a:xfrm>
              <a:off x="-3810" y="0"/>
              <a:ext cx="999509" cy="1289069"/>
            </a:xfrm>
            <a:custGeom>
              <a:avLst/>
              <a:gdLst/>
              <a:ahLst/>
              <a:cxnLst/>
              <a:rect l="l" t="t" r="r" b="b"/>
              <a:pathLst>
                <a:path w="999509" h="1289069">
                  <a:moveTo>
                    <a:pt x="965219" y="21590"/>
                  </a:moveTo>
                  <a:cubicBezTo>
                    <a:pt x="966489" y="34290"/>
                    <a:pt x="966489" y="44450"/>
                    <a:pt x="967759" y="54610"/>
                  </a:cubicBezTo>
                  <a:cubicBezTo>
                    <a:pt x="970299" y="82337"/>
                    <a:pt x="971569" y="108391"/>
                    <a:pt x="974109" y="133515"/>
                  </a:cubicBezTo>
                  <a:cubicBezTo>
                    <a:pt x="974109" y="169805"/>
                    <a:pt x="986809" y="885371"/>
                    <a:pt x="993159" y="921661"/>
                  </a:cubicBezTo>
                  <a:cubicBezTo>
                    <a:pt x="999509" y="976561"/>
                    <a:pt x="995699" y="1032392"/>
                    <a:pt x="995699" y="1087292"/>
                  </a:cubicBezTo>
                  <a:cubicBezTo>
                    <a:pt x="995699" y="1135679"/>
                    <a:pt x="996969" y="1180344"/>
                    <a:pt x="998239" y="1228109"/>
                  </a:cubicBezTo>
                  <a:cubicBezTo>
                    <a:pt x="998239" y="1249699"/>
                    <a:pt x="998239" y="1263669"/>
                    <a:pt x="998239" y="1287799"/>
                  </a:cubicBezTo>
                  <a:cubicBezTo>
                    <a:pt x="975379" y="1287799"/>
                    <a:pt x="955059" y="1289069"/>
                    <a:pt x="937058" y="1287799"/>
                  </a:cubicBezTo>
                  <a:cubicBezTo>
                    <a:pt x="891365" y="1282719"/>
                    <a:pt x="844969" y="1289069"/>
                    <a:pt x="799276" y="1283989"/>
                  </a:cubicBezTo>
                  <a:cubicBezTo>
                    <a:pt x="771860" y="1280179"/>
                    <a:pt x="745147" y="1282719"/>
                    <a:pt x="717732" y="1280179"/>
                  </a:cubicBezTo>
                  <a:cubicBezTo>
                    <a:pt x="705078" y="1278909"/>
                    <a:pt x="692425" y="1277639"/>
                    <a:pt x="679771" y="1276369"/>
                  </a:cubicBezTo>
                  <a:cubicBezTo>
                    <a:pt x="672039" y="1276369"/>
                    <a:pt x="665009" y="1277639"/>
                    <a:pt x="657276" y="1277639"/>
                  </a:cubicBezTo>
                  <a:cubicBezTo>
                    <a:pt x="637593" y="1276369"/>
                    <a:pt x="583465" y="1277639"/>
                    <a:pt x="563781" y="1276369"/>
                  </a:cubicBezTo>
                  <a:cubicBezTo>
                    <a:pt x="549722" y="1275099"/>
                    <a:pt x="268535" y="1283989"/>
                    <a:pt x="254475" y="1282719"/>
                  </a:cubicBezTo>
                  <a:cubicBezTo>
                    <a:pt x="250961" y="1282719"/>
                    <a:pt x="246743" y="1283989"/>
                    <a:pt x="243228" y="1283989"/>
                  </a:cubicBezTo>
                  <a:cubicBezTo>
                    <a:pt x="234792" y="1283989"/>
                    <a:pt x="227060" y="1285259"/>
                    <a:pt x="218624" y="1285259"/>
                  </a:cubicBezTo>
                  <a:cubicBezTo>
                    <a:pt x="197535" y="1285259"/>
                    <a:pt x="177149" y="1283989"/>
                    <a:pt x="156060" y="1282719"/>
                  </a:cubicBezTo>
                  <a:cubicBezTo>
                    <a:pt x="143406" y="1281449"/>
                    <a:pt x="130753" y="1280179"/>
                    <a:pt x="118802" y="1278909"/>
                  </a:cubicBezTo>
                  <a:cubicBezTo>
                    <a:pt x="96307" y="1277639"/>
                    <a:pt x="73812" y="1276369"/>
                    <a:pt x="48260" y="1276369"/>
                  </a:cubicBezTo>
                  <a:cubicBezTo>
                    <a:pt x="38100" y="1276369"/>
                    <a:pt x="29210" y="1276369"/>
                    <a:pt x="19050" y="1275099"/>
                  </a:cubicBezTo>
                  <a:cubicBezTo>
                    <a:pt x="10160" y="1273829"/>
                    <a:pt x="5080" y="1267479"/>
                    <a:pt x="7620" y="1258589"/>
                  </a:cubicBezTo>
                  <a:cubicBezTo>
                    <a:pt x="16510" y="1226869"/>
                    <a:pt x="12700" y="1203606"/>
                    <a:pt x="11430" y="1179413"/>
                  </a:cubicBezTo>
                  <a:cubicBezTo>
                    <a:pt x="10160" y="1130096"/>
                    <a:pt x="6350" y="1081709"/>
                    <a:pt x="7620" y="1032392"/>
                  </a:cubicBezTo>
                  <a:cubicBezTo>
                    <a:pt x="5080" y="970978"/>
                    <a:pt x="0" y="210748"/>
                    <a:pt x="7620" y="148403"/>
                  </a:cubicBezTo>
                  <a:cubicBezTo>
                    <a:pt x="8890" y="136307"/>
                    <a:pt x="7620" y="123280"/>
                    <a:pt x="8890" y="111183"/>
                  </a:cubicBezTo>
                  <a:cubicBezTo>
                    <a:pt x="10160" y="91642"/>
                    <a:pt x="12700" y="702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238" y="30480"/>
                    <a:pt x="67486" y="29210"/>
                  </a:cubicBezTo>
                  <a:cubicBezTo>
                    <a:pt x="86466" y="25400"/>
                    <a:pt x="105446" y="22860"/>
                    <a:pt x="125129" y="20320"/>
                  </a:cubicBezTo>
                  <a:cubicBezTo>
                    <a:pt x="138486" y="17780"/>
                    <a:pt x="151842" y="16510"/>
                    <a:pt x="164495" y="13970"/>
                  </a:cubicBezTo>
                  <a:cubicBezTo>
                    <a:pt x="177149" y="11430"/>
                    <a:pt x="190505" y="8890"/>
                    <a:pt x="203159" y="8890"/>
                  </a:cubicBezTo>
                  <a:cubicBezTo>
                    <a:pt x="217218" y="7620"/>
                    <a:pt x="231277" y="10160"/>
                    <a:pt x="245337" y="8890"/>
                  </a:cubicBezTo>
                  <a:cubicBezTo>
                    <a:pt x="262911" y="8890"/>
                    <a:pt x="581356" y="6350"/>
                    <a:pt x="598930" y="5080"/>
                  </a:cubicBezTo>
                  <a:cubicBezTo>
                    <a:pt x="615801" y="3810"/>
                    <a:pt x="632672" y="2540"/>
                    <a:pt x="650247" y="2540"/>
                  </a:cubicBezTo>
                  <a:cubicBezTo>
                    <a:pt x="679068" y="1270"/>
                    <a:pt x="707187" y="0"/>
                    <a:pt x="736009" y="0"/>
                  </a:cubicBezTo>
                  <a:cubicBezTo>
                    <a:pt x="747959" y="0"/>
                    <a:pt x="760613" y="2540"/>
                    <a:pt x="772563" y="2540"/>
                  </a:cubicBezTo>
                  <a:cubicBezTo>
                    <a:pt x="805603" y="3810"/>
                    <a:pt x="839345" y="5080"/>
                    <a:pt x="872385" y="7620"/>
                  </a:cubicBezTo>
                  <a:cubicBezTo>
                    <a:pt x="889959" y="8890"/>
                    <a:pt x="907533" y="12700"/>
                    <a:pt x="925107" y="16510"/>
                  </a:cubicBezTo>
                  <a:cubicBezTo>
                    <a:pt x="929325" y="16510"/>
                    <a:pt x="933543" y="16510"/>
                    <a:pt x="937058" y="16510"/>
                  </a:cubicBezTo>
                  <a:cubicBezTo>
                    <a:pt x="946169" y="17780"/>
                    <a:pt x="955059" y="20320"/>
                    <a:pt x="965219" y="21590"/>
                  </a:cubicBezTo>
                  <a:close/>
                  <a:moveTo>
                    <a:pt x="975379" y="1271289"/>
                  </a:moveTo>
                  <a:cubicBezTo>
                    <a:pt x="976649" y="1254779"/>
                    <a:pt x="977919" y="1242079"/>
                    <a:pt x="977919" y="1229379"/>
                  </a:cubicBezTo>
                  <a:cubicBezTo>
                    <a:pt x="976649" y="1175691"/>
                    <a:pt x="975379" y="1126374"/>
                    <a:pt x="975379" y="1073334"/>
                  </a:cubicBezTo>
                  <a:cubicBezTo>
                    <a:pt x="975379" y="1049141"/>
                    <a:pt x="977919" y="1024948"/>
                    <a:pt x="976649" y="1000754"/>
                  </a:cubicBezTo>
                  <a:cubicBezTo>
                    <a:pt x="976649" y="978422"/>
                    <a:pt x="975379" y="955159"/>
                    <a:pt x="974109" y="932827"/>
                  </a:cubicBezTo>
                  <a:cubicBezTo>
                    <a:pt x="969029" y="898398"/>
                    <a:pt x="957599" y="185624"/>
                    <a:pt x="957599" y="151195"/>
                  </a:cubicBezTo>
                  <a:cubicBezTo>
                    <a:pt x="955059" y="122349"/>
                    <a:pt x="952519" y="92573"/>
                    <a:pt x="949979" y="63500"/>
                  </a:cubicBezTo>
                  <a:cubicBezTo>
                    <a:pt x="948709" y="44450"/>
                    <a:pt x="947439" y="43180"/>
                    <a:pt x="934949" y="41910"/>
                  </a:cubicBezTo>
                  <a:cubicBezTo>
                    <a:pt x="932840" y="41910"/>
                    <a:pt x="931434" y="41910"/>
                    <a:pt x="929325" y="40640"/>
                  </a:cubicBezTo>
                  <a:cubicBezTo>
                    <a:pt x="911751" y="36830"/>
                    <a:pt x="893474" y="31750"/>
                    <a:pt x="875900" y="30480"/>
                  </a:cubicBezTo>
                  <a:cubicBezTo>
                    <a:pt x="833018" y="26670"/>
                    <a:pt x="789434" y="25400"/>
                    <a:pt x="746553" y="22860"/>
                  </a:cubicBezTo>
                  <a:cubicBezTo>
                    <a:pt x="740227" y="22860"/>
                    <a:pt x="733197" y="22860"/>
                    <a:pt x="726870" y="22860"/>
                  </a:cubicBezTo>
                  <a:cubicBezTo>
                    <a:pt x="716326" y="22860"/>
                    <a:pt x="705781" y="22860"/>
                    <a:pt x="695940" y="22860"/>
                  </a:cubicBezTo>
                  <a:cubicBezTo>
                    <a:pt x="673445" y="22860"/>
                    <a:pt x="650950" y="22860"/>
                    <a:pt x="629158" y="24130"/>
                  </a:cubicBezTo>
                  <a:cubicBezTo>
                    <a:pt x="610177" y="25400"/>
                    <a:pt x="290327" y="29210"/>
                    <a:pt x="271347" y="29210"/>
                  </a:cubicBezTo>
                  <a:cubicBezTo>
                    <a:pt x="240416" y="29210"/>
                    <a:pt x="209485" y="26670"/>
                    <a:pt x="178555" y="33020"/>
                  </a:cubicBezTo>
                  <a:cubicBezTo>
                    <a:pt x="162387" y="36830"/>
                    <a:pt x="146921" y="36830"/>
                    <a:pt x="131456" y="38100"/>
                  </a:cubicBezTo>
                  <a:cubicBezTo>
                    <a:pt x="104743" y="41910"/>
                    <a:pt x="78030" y="45720"/>
                    <a:pt x="49530" y="50800"/>
                  </a:cubicBezTo>
                  <a:cubicBezTo>
                    <a:pt x="36830" y="50800"/>
                    <a:pt x="34290" y="53340"/>
                    <a:pt x="33020" y="67449"/>
                  </a:cubicBezTo>
                  <a:cubicBezTo>
                    <a:pt x="31750" y="84198"/>
                    <a:pt x="31750" y="100947"/>
                    <a:pt x="30480" y="117697"/>
                  </a:cubicBezTo>
                  <a:cubicBezTo>
                    <a:pt x="29210" y="145612"/>
                    <a:pt x="26670" y="172597"/>
                    <a:pt x="25400" y="200512"/>
                  </a:cubicBezTo>
                  <a:cubicBezTo>
                    <a:pt x="20320" y="230289"/>
                    <a:pt x="26670" y="957951"/>
                    <a:pt x="29210" y="987727"/>
                  </a:cubicBezTo>
                  <a:cubicBezTo>
                    <a:pt x="29210" y="1019365"/>
                    <a:pt x="29210" y="1051933"/>
                    <a:pt x="30480" y="1083570"/>
                  </a:cubicBezTo>
                  <a:cubicBezTo>
                    <a:pt x="30480" y="1106833"/>
                    <a:pt x="33020" y="1130096"/>
                    <a:pt x="33020" y="1153359"/>
                  </a:cubicBezTo>
                  <a:cubicBezTo>
                    <a:pt x="33020" y="1178483"/>
                    <a:pt x="33020" y="1203606"/>
                    <a:pt x="31750" y="1229379"/>
                  </a:cubicBezTo>
                  <a:cubicBezTo>
                    <a:pt x="31750" y="1233189"/>
                    <a:pt x="31750" y="1235729"/>
                    <a:pt x="31750" y="1239539"/>
                  </a:cubicBezTo>
                  <a:cubicBezTo>
                    <a:pt x="31750" y="1249699"/>
                    <a:pt x="35560" y="1253509"/>
                    <a:pt x="44450" y="1253509"/>
                  </a:cubicBezTo>
                  <a:cubicBezTo>
                    <a:pt x="57644" y="1253509"/>
                    <a:pt x="67486" y="1254779"/>
                    <a:pt x="76624" y="1254779"/>
                  </a:cubicBezTo>
                  <a:cubicBezTo>
                    <a:pt x="89981" y="1254779"/>
                    <a:pt x="104040" y="1252239"/>
                    <a:pt x="117397" y="1254779"/>
                  </a:cubicBezTo>
                  <a:cubicBezTo>
                    <a:pt x="139189" y="1258589"/>
                    <a:pt x="160981" y="1261129"/>
                    <a:pt x="182773" y="1259859"/>
                  </a:cubicBezTo>
                  <a:cubicBezTo>
                    <a:pt x="196832" y="1258589"/>
                    <a:pt x="210188" y="1261129"/>
                    <a:pt x="224248" y="1261129"/>
                  </a:cubicBezTo>
                  <a:cubicBezTo>
                    <a:pt x="244634" y="1261129"/>
                    <a:pt x="265020" y="1259859"/>
                    <a:pt x="285406" y="1261129"/>
                  </a:cubicBezTo>
                  <a:cubicBezTo>
                    <a:pt x="315634" y="1262399"/>
                    <a:pt x="647435" y="1252239"/>
                    <a:pt x="678365" y="1254779"/>
                  </a:cubicBezTo>
                  <a:cubicBezTo>
                    <a:pt x="691722" y="1256049"/>
                    <a:pt x="705078" y="1257319"/>
                    <a:pt x="717732" y="1257319"/>
                  </a:cubicBezTo>
                  <a:cubicBezTo>
                    <a:pt x="740930" y="1259859"/>
                    <a:pt x="763425" y="1256049"/>
                    <a:pt x="786623" y="1259859"/>
                  </a:cubicBezTo>
                  <a:cubicBezTo>
                    <a:pt x="805603" y="1262399"/>
                    <a:pt x="824583" y="1262399"/>
                    <a:pt x="843563" y="1264939"/>
                  </a:cubicBezTo>
                  <a:cubicBezTo>
                    <a:pt x="871682" y="1268749"/>
                    <a:pt x="899800" y="1271289"/>
                    <a:pt x="927919" y="1272559"/>
                  </a:cubicBezTo>
                  <a:cubicBezTo>
                    <a:pt x="938464" y="1272559"/>
                    <a:pt x="955059" y="1271289"/>
                    <a:pt x="975379" y="127128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1" name="Rectangle 30"/>
          <p:cNvSpPr/>
          <p:nvPr/>
        </p:nvSpPr>
        <p:spPr>
          <a:xfrm>
            <a:off x="1203088" y="3076295"/>
            <a:ext cx="72266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Hy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587082" y="2309455"/>
            <a:ext cx="7872993" cy="3291245"/>
            <a:chOff x="0" y="0"/>
            <a:chExt cx="993159" cy="129033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3" name="Freeform 32"/>
            <p:cNvSpPr/>
            <p:nvPr/>
          </p:nvSpPr>
          <p:spPr>
            <a:xfrm>
              <a:off x="10160" y="16510"/>
              <a:ext cx="970299" cy="1262399"/>
            </a:xfrm>
            <a:custGeom>
              <a:avLst/>
              <a:gdLst/>
              <a:ahLst/>
              <a:cxnLst/>
              <a:rect l="l" t="t" r="r" b="b"/>
              <a:pathLst>
                <a:path w="970299" h="1262399">
                  <a:moveTo>
                    <a:pt x="970299" y="1262399"/>
                  </a:moveTo>
                  <a:lnTo>
                    <a:pt x="0" y="1254779"/>
                  </a:lnTo>
                  <a:lnTo>
                    <a:pt x="0" y="451060"/>
                  </a:lnTo>
                  <a:lnTo>
                    <a:pt x="17780" y="19050"/>
                  </a:lnTo>
                  <a:lnTo>
                    <a:pt x="481624" y="0"/>
                  </a:lnTo>
                  <a:lnTo>
                    <a:pt x="951249" y="5080"/>
                  </a:lnTo>
                  <a:close/>
                </a:path>
              </a:pathLst>
            </a:custGeom>
            <a:grpFill/>
          </p:spPr>
        </p:sp>
        <p:sp>
          <p:nvSpPr>
            <p:cNvPr id="34" name="Freeform 33"/>
            <p:cNvSpPr/>
            <p:nvPr/>
          </p:nvSpPr>
          <p:spPr>
            <a:xfrm>
              <a:off x="-3810" y="0"/>
              <a:ext cx="999509" cy="1289069"/>
            </a:xfrm>
            <a:custGeom>
              <a:avLst/>
              <a:gdLst/>
              <a:ahLst/>
              <a:cxnLst/>
              <a:rect l="l" t="t" r="r" b="b"/>
              <a:pathLst>
                <a:path w="999509" h="1289069">
                  <a:moveTo>
                    <a:pt x="965219" y="21590"/>
                  </a:moveTo>
                  <a:cubicBezTo>
                    <a:pt x="966489" y="34290"/>
                    <a:pt x="966489" y="44450"/>
                    <a:pt x="967759" y="54610"/>
                  </a:cubicBezTo>
                  <a:cubicBezTo>
                    <a:pt x="970299" y="82337"/>
                    <a:pt x="971569" y="108391"/>
                    <a:pt x="974109" y="133515"/>
                  </a:cubicBezTo>
                  <a:cubicBezTo>
                    <a:pt x="974109" y="169805"/>
                    <a:pt x="986809" y="885371"/>
                    <a:pt x="993159" y="921661"/>
                  </a:cubicBezTo>
                  <a:cubicBezTo>
                    <a:pt x="999509" y="976561"/>
                    <a:pt x="995699" y="1032392"/>
                    <a:pt x="995699" y="1087292"/>
                  </a:cubicBezTo>
                  <a:cubicBezTo>
                    <a:pt x="995699" y="1135679"/>
                    <a:pt x="996969" y="1180344"/>
                    <a:pt x="998239" y="1228109"/>
                  </a:cubicBezTo>
                  <a:cubicBezTo>
                    <a:pt x="998239" y="1249699"/>
                    <a:pt x="998239" y="1263669"/>
                    <a:pt x="998239" y="1287799"/>
                  </a:cubicBezTo>
                  <a:cubicBezTo>
                    <a:pt x="975379" y="1287799"/>
                    <a:pt x="955059" y="1289069"/>
                    <a:pt x="937058" y="1287799"/>
                  </a:cubicBezTo>
                  <a:cubicBezTo>
                    <a:pt x="891365" y="1282719"/>
                    <a:pt x="844969" y="1289069"/>
                    <a:pt x="799276" y="1283989"/>
                  </a:cubicBezTo>
                  <a:cubicBezTo>
                    <a:pt x="771860" y="1280179"/>
                    <a:pt x="745147" y="1282719"/>
                    <a:pt x="717732" y="1280179"/>
                  </a:cubicBezTo>
                  <a:cubicBezTo>
                    <a:pt x="705078" y="1278909"/>
                    <a:pt x="692425" y="1277639"/>
                    <a:pt x="679771" y="1276369"/>
                  </a:cubicBezTo>
                  <a:cubicBezTo>
                    <a:pt x="672039" y="1276369"/>
                    <a:pt x="665009" y="1277639"/>
                    <a:pt x="657276" y="1277639"/>
                  </a:cubicBezTo>
                  <a:cubicBezTo>
                    <a:pt x="637593" y="1276369"/>
                    <a:pt x="583465" y="1277639"/>
                    <a:pt x="563781" y="1276369"/>
                  </a:cubicBezTo>
                  <a:cubicBezTo>
                    <a:pt x="549722" y="1275099"/>
                    <a:pt x="268535" y="1283989"/>
                    <a:pt x="254475" y="1282719"/>
                  </a:cubicBezTo>
                  <a:cubicBezTo>
                    <a:pt x="250961" y="1282719"/>
                    <a:pt x="246743" y="1283989"/>
                    <a:pt x="243228" y="1283989"/>
                  </a:cubicBezTo>
                  <a:cubicBezTo>
                    <a:pt x="234792" y="1283989"/>
                    <a:pt x="227060" y="1285259"/>
                    <a:pt x="218624" y="1285259"/>
                  </a:cubicBezTo>
                  <a:cubicBezTo>
                    <a:pt x="197535" y="1285259"/>
                    <a:pt x="177149" y="1283989"/>
                    <a:pt x="156060" y="1282719"/>
                  </a:cubicBezTo>
                  <a:cubicBezTo>
                    <a:pt x="143406" y="1281449"/>
                    <a:pt x="130753" y="1280179"/>
                    <a:pt x="118802" y="1278909"/>
                  </a:cubicBezTo>
                  <a:cubicBezTo>
                    <a:pt x="96307" y="1277639"/>
                    <a:pt x="73812" y="1276369"/>
                    <a:pt x="48260" y="1276369"/>
                  </a:cubicBezTo>
                  <a:cubicBezTo>
                    <a:pt x="38100" y="1276369"/>
                    <a:pt x="29210" y="1276369"/>
                    <a:pt x="19050" y="1275099"/>
                  </a:cubicBezTo>
                  <a:cubicBezTo>
                    <a:pt x="10160" y="1273829"/>
                    <a:pt x="5080" y="1267479"/>
                    <a:pt x="7620" y="1258589"/>
                  </a:cubicBezTo>
                  <a:cubicBezTo>
                    <a:pt x="16510" y="1226869"/>
                    <a:pt x="12700" y="1203606"/>
                    <a:pt x="11430" y="1179413"/>
                  </a:cubicBezTo>
                  <a:cubicBezTo>
                    <a:pt x="10160" y="1130096"/>
                    <a:pt x="6350" y="1081709"/>
                    <a:pt x="7620" y="1032392"/>
                  </a:cubicBezTo>
                  <a:cubicBezTo>
                    <a:pt x="5080" y="970978"/>
                    <a:pt x="0" y="210748"/>
                    <a:pt x="7620" y="148403"/>
                  </a:cubicBezTo>
                  <a:cubicBezTo>
                    <a:pt x="8890" y="136307"/>
                    <a:pt x="7620" y="123280"/>
                    <a:pt x="8890" y="111183"/>
                  </a:cubicBezTo>
                  <a:cubicBezTo>
                    <a:pt x="10160" y="91642"/>
                    <a:pt x="12700" y="702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238" y="30480"/>
                    <a:pt x="67486" y="29210"/>
                  </a:cubicBezTo>
                  <a:cubicBezTo>
                    <a:pt x="86466" y="25400"/>
                    <a:pt x="105446" y="22860"/>
                    <a:pt x="125129" y="20320"/>
                  </a:cubicBezTo>
                  <a:cubicBezTo>
                    <a:pt x="138486" y="17780"/>
                    <a:pt x="151842" y="16510"/>
                    <a:pt x="164495" y="13970"/>
                  </a:cubicBezTo>
                  <a:cubicBezTo>
                    <a:pt x="177149" y="11430"/>
                    <a:pt x="190505" y="8890"/>
                    <a:pt x="203159" y="8890"/>
                  </a:cubicBezTo>
                  <a:cubicBezTo>
                    <a:pt x="217218" y="7620"/>
                    <a:pt x="231277" y="10160"/>
                    <a:pt x="245337" y="8890"/>
                  </a:cubicBezTo>
                  <a:cubicBezTo>
                    <a:pt x="262911" y="8890"/>
                    <a:pt x="581356" y="6350"/>
                    <a:pt x="598930" y="5080"/>
                  </a:cubicBezTo>
                  <a:cubicBezTo>
                    <a:pt x="615801" y="3810"/>
                    <a:pt x="632672" y="2540"/>
                    <a:pt x="650247" y="2540"/>
                  </a:cubicBezTo>
                  <a:cubicBezTo>
                    <a:pt x="679068" y="1270"/>
                    <a:pt x="707187" y="0"/>
                    <a:pt x="736009" y="0"/>
                  </a:cubicBezTo>
                  <a:cubicBezTo>
                    <a:pt x="747959" y="0"/>
                    <a:pt x="760613" y="2540"/>
                    <a:pt x="772563" y="2540"/>
                  </a:cubicBezTo>
                  <a:cubicBezTo>
                    <a:pt x="805603" y="3810"/>
                    <a:pt x="839345" y="5080"/>
                    <a:pt x="872385" y="7620"/>
                  </a:cubicBezTo>
                  <a:cubicBezTo>
                    <a:pt x="889959" y="8890"/>
                    <a:pt x="907533" y="12700"/>
                    <a:pt x="925107" y="16510"/>
                  </a:cubicBezTo>
                  <a:cubicBezTo>
                    <a:pt x="929325" y="16510"/>
                    <a:pt x="933543" y="16510"/>
                    <a:pt x="937058" y="16510"/>
                  </a:cubicBezTo>
                  <a:cubicBezTo>
                    <a:pt x="946169" y="17780"/>
                    <a:pt x="955059" y="20320"/>
                    <a:pt x="965219" y="21590"/>
                  </a:cubicBezTo>
                  <a:close/>
                  <a:moveTo>
                    <a:pt x="975379" y="1271289"/>
                  </a:moveTo>
                  <a:cubicBezTo>
                    <a:pt x="976649" y="1254779"/>
                    <a:pt x="977919" y="1242079"/>
                    <a:pt x="977919" y="1229379"/>
                  </a:cubicBezTo>
                  <a:cubicBezTo>
                    <a:pt x="976649" y="1175691"/>
                    <a:pt x="975379" y="1126374"/>
                    <a:pt x="975379" y="1073334"/>
                  </a:cubicBezTo>
                  <a:cubicBezTo>
                    <a:pt x="975379" y="1049141"/>
                    <a:pt x="977919" y="1024948"/>
                    <a:pt x="976649" y="1000754"/>
                  </a:cubicBezTo>
                  <a:cubicBezTo>
                    <a:pt x="976649" y="978422"/>
                    <a:pt x="975379" y="955159"/>
                    <a:pt x="974109" y="932827"/>
                  </a:cubicBezTo>
                  <a:cubicBezTo>
                    <a:pt x="969029" y="898398"/>
                    <a:pt x="957599" y="185624"/>
                    <a:pt x="957599" y="151195"/>
                  </a:cubicBezTo>
                  <a:cubicBezTo>
                    <a:pt x="955059" y="122349"/>
                    <a:pt x="952519" y="92573"/>
                    <a:pt x="949979" y="63500"/>
                  </a:cubicBezTo>
                  <a:cubicBezTo>
                    <a:pt x="948709" y="44450"/>
                    <a:pt x="947439" y="43180"/>
                    <a:pt x="934949" y="41910"/>
                  </a:cubicBezTo>
                  <a:cubicBezTo>
                    <a:pt x="932840" y="41910"/>
                    <a:pt x="931434" y="41910"/>
                    <a:pt x="929325" y="40640"/>
                  </a:cubicBezTo>
                  <a:cubicBezTo>
                    <a:pt x="911751" y="36830"/>
                    <a:pt x="893474" y="31750"/>
                    <a:pt x="875900" y="30480"/>
                  </a:cubicBezTo>
                  <a:cubicBezTo>
                    <a:pt x="833018" y="26670"/>
                    <a:pt x="789434" y="25400"/>
                    <a:pt x="746553" y="22860"/>
                  </a:cubicBezTo>
                  <a:cubicBezTo>
                    <a:pt x="740227" y="22860"/>
                    <a:pt x="733197" y="22860"/>
                    <a:pt x="726870" y="22860"/>
                  </a:cubicBezTo>
                  <a:cubicBezTo>
                    <a:pt x="716326" y="22860"/>
                    <a:pt x="705781" y="22860"/>
                    <a:pt x="695940" y="22860"/>
                  </a:cubicBezTo>
                  <a:cubicBezTo>
                    <a:pt x="673445" y="22860"/>
                    <a:pt x="650950" y="22860"/>
                    <a:pt x="629158" y="24130"/>
                  </a:cubicBezTo>
                  <a:cubicBezTo>
                    <a:pt x="610177" y="25400"/>
                    <a:pt x="290327" y="29210"/>
                    <a:pt x="271347" y="29210"/>
                  </a:cubicBezTo>
                  <a:cubicBezTo>
                    <a:pt x="240416" y="29210"/>
                    <a:pt x="209485" y="26670"/>
                    <a:pt x="178555" y="33020"/>
                  </a:cubicBezTo>
                  <a:cubicBezTo>
                    <a:pt x="162387" y="36830"/>
                    <a:pt x="146921" y="36830"/>
                    <a:pt x="131456" y="38100"/>
                  </a:cubicBezTo>
                  <a:cubicBezTo>
                    <a:pt x="104743" y="41910"/>
                    <a:pt x="78030" y="45720"/>
                    <a:pt x="49530" y="50800"/>
                  </a:cubicBezTo>
                  <a:cubicBezTo>
                    <a:pt x="36830" y="50800"/>
                    <a:pt x="34290" y="53340"/>
                    <a:pt x="33020" y="67449"/>
                  </a:cubicBezTo>
                  <a:cubicBezTo>
                    <a:pt x="31750" y="84198"/>
                    <a:pt x="31750" y="100947"/>
                    <a:pt x="30480" y="117697"/>
                  </a:cubicBezTo>
                  <a:cubicBezTo>
                    <a:pt x="29210" y="145612"/>
                    <a:pt x="26670" y="172597"/>
                    <a:pt x="25400" y="200512"/>
                  </a:cubicBezTo>
                  <a:cubicBezTo>
                    <a:pt x="20320" y="230289"/>
                    <a:pt x="26670" y="957951"/>
                    <a:pt x="29210" y="987727"/>
                  </a:cubicBezTo>
                  <a:cubicBezTo>
                    <a:pt x="29210" y="1019365"/>
                    <a:pt x="29210" y="1051933"/>
                    <a:pt x="30480" y="1083570"/>
                  </a:cubicBezTo>
                  <a:cubicBezTo>
                    <a:pt x="30480" y="1106833"/>
                    <a:pt x="33020" y="1130096"/>
                    <a:pt x="33020" y="1153359"/>
                  </a:cubicBezTo>
                  <a:cubicBezTo>
                    <a:pt x="33020" y="1178483"/>
                    <a:pt x="33020" y="1203606"/>
                    <a:pt x="31750" y="1229379"/>
                  </a:cubicBezTo>
                  <a:cubicBezTo>
                    <a:pt x="31750" y="1233189"/>
                    <a:pt x="31750" y="1235729"/>
                    <a:pt x="31750" y="1239539"/>
                  </a:cubicBezTo>
                  <a:cubicBezTo>
                    <a:pt x="31750" y="1249699"/>
                    <a:pt x="35560" y="1253509"/>
                    <a:pt x="44450" y="1253509"/>
                  </a:cubicBezTo>
                  <a:cubicBezTo>
                    <a:pt x="57644" y="1253509"/>
                    <a:pt x="67486" y="1254779"/>
                    <a:pt x="76624" y="1254779"/>
                  </a:cubicBezTo>
                  <a:cubicBezTo>
                    <a:pt x="89981" y="1254779"/>
                    <a:pt x="104040" y="1252239"/>
                    <a:pt x="117397" y="1254779"/>
                  </a:cubicBezTo>
                  <a:cubicBezTo>
                    <a:pt x="139189" y="1258589"/>
                    <a:pt x="160981" y="1261129"/>
                    <a:pt x="182773" y="1259859"/>
                  </a:cubicBezTo>
                  <a:cubicBezTo>
                    <a:pt x="196832" y="1258589"/>
                    <a:pt x="210188" y="1261129"/>
                    <a:pt x="224248" y="1261129"/>
                  </a:cubicBezTo>
                  <a:cubicBezTo>
                    <a:pt x="244634" y="1261129"/>
                    <a:pt x="265020" y="1259859"/>
                    <a:pt x="285406" y="1261129"/>
                  </a:cubicBezTo>
                  <a:cubicBezTo>
                    <a:pt x="315634" y="1262399"/>
                    <a:pt x="647435" y="1252239"/>
                    <a:pt x="678365" y="1254779"/>
                  </a:cubicBezTo>
                  <a:cubicBezTo>
                    <a:pt x="691722" y="1256049"/>
                    <a:pt x="705078" y="1257319"/>
                    <a:pt x="717732" y="1257319"/>
                  </a:cubicBezTo>
                  <a:cubicBezTo>
                    <a:pt x="740930" y="1259859"/>
                    <a:pt x="763425" y="1256049"/>
                    <a:pt x="786623" y="1259859"/>
                  </a:cubicBezTo>
                  <a:cubicBezTo>
                    <a:pt x="805603" y="1262399"/>
                    <a:pt x="824583" y="1262399"/>
                    <a:pt x="843563" y="1264939"/>
                  </a:cubicBezTo>
                  <a:cubicBezTo>
                    <a:pt x="871682" y="1268749"/>
                    <a:pt x="899800" y="1271289"/>
                    <a:pt x="927919" y="1272559"/>
                  </a:cubicBezTo>
                  <a:cubicBezTo>
                    <a:pt x="938464" y="1272559"/>
                    <a:pt x="955059" y="1271289"/>
                    <a:pt x="975379" y="127128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6" name="Rectangle 35"/>
          <p:cNvSpPr/>
          <p:nvPr/>
        </p:nvSpPr>
        <p:spPr>
          <a:xfrm>
            <a:off x="9889531" y="3099038"/>
            <a:ext cx="7247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cằn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4981" y="1870316"/>
            <a:ext cx="1057159" cy="1152217"/>
          </a:xfrm>
          <a:prstGeom prst="rect">
            <a:avLst/>
          </a:prstGeom>
        </p:spPr>
      </p:pic>
      <p:pic>
        <p:nvPicPr>
          <p:cNvPr id="46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242327" y="1714500"/>
            <a:ext cx="1057159" cy="1152217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9034662" y="7513493"/>
            <a:ext cx="1159345" cy="97332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10425400" y="6697134"/>
            <a:ext cx="7054810" cy="260604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1"/>
          <p:cNvGrpSpPr/>
          <p:nvPr/>
        </p:nvGrpSpPr>
        <p:grpSpPr>
          <a:xfrm>
            <a:off x="910142" y="6348055"/>
            <a:ext cx="7872993" cy="3291245"/>
            <a:chOff x="0" y="0"/>
            <a:chExt cx="993159" cy="129033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8" name="Freeform 12"/>
            <p:cNvSpPr/>
            <p:nvPr/>
          </p:nvSpPr>
          <p:spPr>
            <a:xfrm>
              <a:off x="10160" y="16510"/>
              <a:ext cx="970299" cy="1262399"/>
            </a:xfrm>
            <a:custGeom>
              <a:avLst/>
              <a:gdLst/>
              <a:ahLst/>
              <a:cxnLst/>
              <a:rect l="l" t="t" r="r" b="b"/>
              <a:pathLst>
                <a:path w="970299" h="1262399">
                  <a:moveTo>
                    <a:pt x="970299" y="1262399"/>
                  </a:moveTo>
                  <a:lnTo>
                    <a:pt x="0" y="1254779"/>
                  </a:lnTo>
                  <a:lnTo>
                    <a:pt x="0" y="451060"/>
                  </a:lnTo>
                  <a:lnTo>
                    <a:pt x="17780" y="19050"/>
                  </a:lnTo>
                  <a:lnTo>
                    <a:pt x="481624" y="0"/>
                  </a:lnTo>
                  <a:lnTo>
                    <a:pt x="951249" y="5080"/>
                  </a:lnTo>
                  <a:close/>
                </a:path>
              </a:pathLst>
            </a:custGeom>
            <a:grpFill/>
          </p:spPr>
        </p:sp>
        <p:sp>
          <p:nvSpPr>
            <p:cNvPr id="19" name="Freeform 13"/>
            <p:cNvSpPr/>
            <p:nvPr/>
          </p:nvSpPr>
          <p:spPr>
            <a:xfrm>
              <a:off x="-3810" y="0"/>
              <a:ext cx="999509" cy="1289069"/>
            </a:xfrm>
            <a:custGeom>
              <a:avLst/>
              <a:gdLst/>
              <a:ahLst/>
              <a:cxnLst/>
              <a:rect l="l" t="t" r="r" b="b"/>
              <a:pathLst>
                <a:path w="999509" h="1289069">
                  <a:moveTo>
                    <a:pt x="965219" y="21590"/>
                  </a:moveTo>
                  <a:cubicBezTo>
                    <a:pt x="966489" y="34290"/>
                    <a:pt x="966489" y="44450"/>
                    <a:pt x="967759" y="54610"/>
                  </a:cubicBezTo>
                  <a:cubicBezTo>
                    <a:pt x="970299" y="82337"/>
                    <a:pt x="971569" y="108391"/>
                    <a:pt x="974109" y="133515"/>
                  </a:cubicBezTo>
                  <a:cubicBezTo>
                    <a:pt x="974109" y="169805"/>
                    <a:pt x="986809" y="885371"/>
                    <a:pt x="993159" y="921661"/>
                  </a:cubicBezTo>
                  <a:cubicBezTo>
                    <a:pt x="999509" y="976561"/>
                    <a:pt x="995699" y="1032392"/>
                    <a:pt x="995699" y="1087292"/>
                  </a:cubicBezTo>
                  <a:cubicBezTo>
                    <a:pt x="995699" y="1135679"/>
                    <a:pt x="996969" y="1180344"/>
                    <a:pt x="998239" y="1228109"/>
                  </a:cubicBezTo>
                  <a:cubicBezTo>
                    <a:pt x="998239" y="1249699"/>
                    <a:pt x="998239" y="1263669"/>
                    <a:pt x="998239" y="1287799"/>
                  </a:cubicBezTo>
                  <a:cubicBezTo>
                    <a:pt x="975379" y="1287799"/>
                    <a:pt x="955059" y="1289069"/>
                    <a:pt x="937058" y="1287799"/>
                  </a:cubicBezTo>
                  <a:cubicBezTo>
                    <a:pt x="891365" y="1282719"/>
                    <a:pt x="844969" y="1289069"/>
                    <a:pt x="799276" y="1283989"/>
                  </a:cubicBezTo>
                  <a:cubicBezTo>
                    <a:pt x="771860" y="1280179"/>
                    <a:pt x="745147" y="1282719"/>
                    <a:pt x="717732" y="1280179"/>
                  </a:cubicBezTo>
                  <a:cubicBezTo>
                    <a:pt x="705078" y="1278909"/>
                    <a:pt x="692425" y="1277639"/>
                    <a:pt x="679771" y="1276369"/>
                  </a:cubicBezTo>
                  <a:cubicBezTo>
                    <a:pt x="672039" y="1276369"/>
                    <a:pt x="665009" y="1277639"/>
                    <a:pt x="657276" y="1277639"/>
                  </a:cubicBezTo>
                  <a:cubicBezTo>
                    <a:pt x="637593" y="1276369"/>
                    <a:pt x="583465" y="1277639"/>
                    <a:pt x="563781" y="1276369"/>
                  </a:cubicBezTo>
                  <a:cubicBezTo>
                    <a:pt x="549722" y="1275099"/>
                    <a:pt x="268535" y="1283989"/>
                    <a:pt x="254475" y="1282719"/>
                  </a:cubicBezTo>
                  <a:cubicBezTo>
                    <a:pt x="250961" y="1282719"/>
                    <a:pt x="246743" y="1283989"/>
                    <a:pt x="243228" y="1283989"/>
                  </a:cubicBezTo>
                  <a:cubicBezTo>
                    <a:pt x="234792" y="1283989"/>
                    <a:pt x="227060" y="1285259"/>
                    <a:pt x="218624" y="1285259"/>
                  </a:cubicBezTo>
                  <a:cubicBezTo>
                    <a:pt x="197535" y="1285259"/>
                    <a:pt x="177149" y="1283989"/>
                    <a:pt x="156060" y="1282719"/>
                  </a:cubicBezTo>
                  <a:cubicBezTo>
                    <a:pt x="143406" y="1281449"/>
                    <a:pt x="130753" y="1280179"/>
                    <a:pt x="118802" y="1278909"/>
                  </a:cubicBezTo>
                  <a:cubicBezTo>
                    <a:pt x="96307" y="1277639"/>
                    <a:pt x="73812" y="1276369"/>
                    <a:pt x="48260" y="1276369"/>
                  </a:cubicBezTo>
                  <a:cubicBezTo>
                    <a:pt x="38100" y="1276369"/>
                    <a:pt x="29210" y="1276369"/>
                    <a:pt x="19050" y="1275099"/>
                  </a:cubicBezTo>
                  <a:cubicBezTo>
                    <a:pt x="10160" y="1273829"/>
                    <a:pt x="5080" y="1267479"/>
                    <a:pt x="7620" y="1258589"/>
                  </a:cubicBezTo>
                  <a:cubicBezTo>
                    <a:pt x="16510" y="1226869"/>
                    <a:pt x="12700" y="1203606"/>
                    <a:pt x="11430" y="1179413"/>
                  </a:cubicBezTo>
                  <a:cubicBezTo>
                    <a:pt x="10160" y="1130096"/>
                    <a:pt x="6350" y="1081709"/>
                    <a:pt x="7620" y="1032392"/>
                  </a:cubicBezTo>
                  <a:cubicBezTo>
                    <a:pt x="5080" y="970978"/>
                    <a:pt x="0" y="210748"/>
                    <a:pt x="7620" y="148403"/>
                  </a:cubicBezTo>
                  <a:cubicBezTo>
                    <a:pt x="8890" y="136307"/>
                    <a:pt x="7620" y="123280"/>
                    <a:pt x="8890" y="111183"/>
                  </a:cubicBezTo>
                  <a:cubicBezTo>
                    <a:pt x="10160" y="91642"/>
                    <a:pt x="12700" y="702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238" y="30480"/>
                    <a:pt x="67486" y="29210"/>
                  </a:cubicBezTo>
                  <a:cubicBezTo>
                    <a:pt x="86466" y="25400"/>
                    <a:pt x="105446" y="22860"/>
                    <a:pt x="125129" y="20320"/>
                  </a:cubicBezTo>
                  <a:cubicBezTo>
                    <a:pt x="138486" y="17780"/>
                    <a:pt x="151842" y="16510"/>
                    <a:pt x="164495" y="13970"/>
                  </a:cubicBezTo>
                  <a:cubicBezTo>
                    <a:pt x="177149" y="11430"/>
                    <a:pt x="190505" y="8890"/>
                    <a:pt x="203159" y="8890"/>
                  </a:cubicBezTo>
                  <a:cubicBezTo>
                    <a:pt x="217218" y="7620"/>
                    <a:pt x="231277" y="10160"/>
                    <a:pt x="245337" y="8890"/>
                  </a:cubicBezTo>
                  <a:cubicBezTo>
                    <a:pt x="262911" y="8890"/>
                    <a:pt x="581356" y="6350"/>
                    <a:pt x="598930" y="5080"/>
                  </a:cubicBezTo>
                  <a:cubicBezTo>
                    <a:pt x="615801" y="3810"/>
                    <a:pt x="632672" y="2540"/>
                    <a:pt x="650247" y="2540"/>
                  </a:cubicBezTo>
                  <a:cubicBezTo>
                    <a:pt x="679068" y="1270"/>
                    <a:pt x="707187" y="0"/>
                    <a:pt x="736009" y="0"/>
                  </a:cubicBezTo>
                  <a:cubicBezTo>
                    <a:pt x="747959" y="0"/>
                    <a:pt x="760613" y="2540"/>
                    <a:pt x="772563" y="2540"/>
                  </a:cubicBezTo>
                  <a:cubicBezTo>
                    <a:pt x="805603" y="3810"/>
                    <a:pt x="839345" y="5080"/>
                    <a:pt x="872385" y="7620"/>
                  </a:cubicBezTo>
                  <a:cubicBezTo>
                    <a:pt x="889959" y="8890"/>
                    <a:pt x="907533" y="12700"/>
                    <a:pt x="925107" y="16510"/>
                  </a:cubicBezTo>
                  <a:cubicBezTo>
                    <a:pt x="929325" y="16510"/>
                    <a:pt x="933543" y="16510"/>
                    <a:pt x="937058" y="16510"/>
                  </a:cubicBezTo>
                  <a:cubicBezTo>
                    <a:pt x="946169" y="17780"/>
                    <a:pt x="955059" y="20320"/>
                    <a:pt x="965219" y="21590"/>
                  </a:cubicBezTo>
                  <a:close/>
                  <a:moveTo>
                    <a:pt x="975379" y="1271289"/>
                  </a:moveTo>
                  <a:cubicBezTo>
                    <a:pt x="976649" y="1254779"/>
                    <a:pt x="977919" y="1242079"/>
                    <a:pt x="977919" y="1229379"/>
                  </a:cubicBezTo>
                  <a:cubicBezTo>
                    <a:pt x="976649" y="1175691"/>
                    <a:pt x="975379" y="1126374"/>
                    <a:pt x="975379" y="1073334"/>
                  </a:cubicBezTo>
                  <a:cubicBezTo>
                    <a:pt x="975379" y="1049141"/>
                    <a:pt x="977919" y="1024948"/>
                    <a:pt x="976649" y="1000754"/>
                  </a:cubicBezTo>
                  <a:cubicBezTo>
                    <a:pt x="976649" y="978422"/>
                    <a:pt x="975379" y="955159"/>
                    <a:pt x="974109" y="932827"/>
                  </a:cubicBezTo>
                  <a:cubicBezTo>
                    <a:pt x="969029" y="898398"/>
                    <a:pt x="957599" y="185624"/>
                    <a:pt x="957599" y="151195"/>
                  </a:cubicBezTo>
                  <a:cubicBezTo>
                    <a:pt x="955059" y="122349"/>
                    <a:pt x="952519" y="92573"/>
                    <a:pt x="949979" y="63500"/>
                  </a:cubicBezTo>
                  <a:cubicBezTo>
                    <a:pt x="948709" y="44450"/>
                    <a:pt x="947439" y="43180"/>
                    <a:pt x="934949" y="41910"/>
                  </a:cubicBezTo>
                  <a:cubicBezTo>
                    <a:pt x="932840" y="41910"/>
                    <a:pt x="931434" y="41910"/>
                    <a:pt x="929325" y="40640"/>
                  </a:cubicBezTo>
                  <a:cubicBezTo>
                    <a:pt x="911751" y="36830"/>
                    <a:pt x="893474" y="31750"/>
                    <a:pt x="875900" y="30480"/>
                  </a:cubicBezTo>
                  <a:cubicBezTo>
                    <a:pt x="833018" y="26670"/>
                    <a:pt x="789434" y="25400"/>
                    <a:pt x="746553" y="22860"/>
                  </a:cubicBezTo>
                  <a:cubicBezTo>
                    <a:pt x="740227" y="22860"/>
                    <a:pt x="733197" y="22860"/>
                    <a:pt x="726870" y="22860"/>
                  </a:cubicBezTo>
                  <a:cubicBezTo>
                    <a:pt x="716326" y="22860"/>
                    <a:pt x="705781" y="22860"/>
                    <a:pt x="695940" y="22860"/>
                  </a:cubicBezTo>
                  <a:cubicBezTo>
                    <a:pt x="673445" y="22860"/>
                    <a:pt x="650950" y="22860"/>
                    <a:pt x="629158" y="24130"/>
                  </a:cubicBezTo>
                  <a:cubicBezTo>
                    <a:pt x="610177" y="25400"/>
                    <a:pt x="290327" y="29210"/>
                    <a:pt x="271347" y="29210"/>
                  </a:cubicBezTo>
                  <a:cubicBezTo>
                    <a:pt x="240416" y="29210"/>
                    <a:pt x="209485" y="26670"/>
                    <a:pt x="178555" y="33020"/>
                  </a:cubicBezTo>
                  <a:cubicBezTo>
                    <a:pt x="162387" y="36830"/>
                    <a:pt x="146921" y="36830"/>
                    <a:pt x="131456" y="38100"/>
                  </a:cubicBezTo>
                  <a:cubicBezTo>
                    <a:pt x="104743" y="41910"/>
                    <a:pt x="78030" y="45720"/>
                    <a:pt x="49530" y="50800"/>
                  </a:cubicBezTo>
                  <a:cubicBezTo>
                    <a:pt x="36830" y="50800"/>
                    <a:pt x="34290" y="53340"/>
                    <a:pt x="33020" y="67449"/>
                  </a:cubicBezTo>
                  <a:cubicBezTo>
                    <a:pt x="31750" y="84198"/>
                    <a:pt x="31750" y="100947"/>
                    <a:pt x="30480" y="117697"/>
                  </a:cubicBezTo>
                  <a:cubicBezTo>
                    <a:pt x="29210" y="145612"/>
                    <a:pt x="26670" y="172597"/>
                    <a:pt x="25400" y="200512"/>
                  </a:cubicBezTo>
                  <a:cubicBezTo>
                    <a:pt x="20320" y="230289"/>
                    <a:pt x="26670" y="957951"/>
                    <a:pt x="29210" y="987727"/>
                  </a:cubicBezTo>
                  <a:cubicBezTo>
                    <a:pt x="29210" y="1019365"/>
                    <a:pt x="29210" y="1051933"/>
                    <a:pt x="30480" y="1083570"/>
                  </a:cubicBezTo>
                  <a:cubicBezTo>
                    <a:pt x="30480" y="1106833"/>
                    <a:pt x="33020" y="1130096"/>
                    <a:pt x="33020" y="1153359"/>
                  </a:cubicBezTo>
                  <a:cubicBezTo>
                    <a:pt x="33020" y="1178483"/>
                    <a:pt x="33020" y="1203606"/>
                    <a:pt x="31750" y="1229379"/>
                  </a:cubicBezTo>
                  <a:cubicBezTo>
                    <a:pt x="31750" y="1233189"/>
                    <a:pt x="31750" y="1235729"/>
                    <a:pt x="31750" y="1239539"/>
                  </a:cubicBezTo>
                  <a:cubicBezTo>
                    <a:pt x="31750" y="1249699"/>
                    <a:pt x="35560" y="1253509"/>
                    <a:pt x="44450" y="1253509"/>
                  </a:cubicBezTo>
                  <a:cubicBezTo>
                    <a:pt x="57644" y="1253509"/>
                    <a:pt x="67486" y="1254779"/>
                    <a:pt x="76624" y="1254779"/>
                  </a:cubicBezTo>
                  <a:cubicBezTo>
                    <a:pt x="89981" y="1254779"/>
                    <a:pt x="104040" y="1252239"/>
                    <a:pt x="117397" y="1254779"/>
                  </a:cubicBezTo>
                  <a:cubicBezTo>
                    <a:pt x="139189" y="1258589"/>
                    <a:pt x="160981" y="1261129"/>
                    <a:pt x="182773" y="1259859"/>
                  </a:cubicBezTo>
                  <a:cubicBezTo>
                    <a:pt x="196832" y="1258589"/>
                    <a:pt x="210188" y="1261129"/>
                    <a:pt x="224248" y="1261129"/>
                  </a:cubicBezTo>
                  <a:cubicBezTo>
                    <a:pt x="244634" y="1261129"/>
                    <a:pt x="265020" y="1259859"/>
                    <a:pt x="285406" y="1261129"/>
                  </a:cubicBezTo>
                  <a:cubicBezTo>
                    <a:pt x="315634" y="1262399"/>
                    <a:pt x="647435" y="1252239"/>
                    <a:pt x="678365" y="1254779"/>
                  </a:cubicBezTo>
                  <a:cubicBezTo>
                    <a:pt x="691722" y="1256049"/>
                    <a:pt x="705078" y="1257319"/>
                    <a:pt x="717732" y="1257319"/>
                  </a:cubicBezTo>
                  <a:cubicBezTo>
                    <a:pt x="740930" y="1259859"/>
                    <a:pt x="763425" y="1256049"/>
                    <a:pt x="786623" y="1259859"/>
                  </a:cubicBezTo>
                  <a:cubicBezTo>
                    <a:pt x="805603" y="1262399"/>
                    <a:pt x="824583" y="1262399"/>
                    <a:pt x="843563" y="1264939"/>
                  </a:cubicBezTo>
                  <a:cubicBezTo>
                    <a:pt x="871682" y="1268749"/>
                    <a:pt x="899800" y="1271289"/>
                    <a:pt x="927919" y="1272559"/>
                  </a:cubicBezTo>
                  <a:cubicBezTo>
                    <a:pt x="938464" y="1272559"/>
                    <a:pt x="955059" y="1271289"/>
                    <a:pt x="975379" y="127128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Rectangle 19"/>
          <p:cNvSpPr/>
          <p:nvPr/>
        </p:nvSpPr>
        <p:spPr>
          <a:xfrm>
            <a:off x="1313246" y="7122993"/>
            <a:ext cx="70063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5116" y="5894271"/>
            <a:ext cx="1057159" cy="11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3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6" grpId="0"/>
      <p:bldP spid="47" grpId="0" animBg="1"/>
      <p:bldP spid="48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900745" y="357422"/>
            <a:ext cx="3219734" cy="3230433"/>
            <a:chOff x="1295400" y="350855"/>
            <a:chExt cx="4572000" cy="4716445"/>
          </a:xfrm>
        </p:grpSpPr>
        <p:pic>
          <p:nvPicPr>
            <p:cNvPr id="5122" name="Picture 2" descr="Đến Ai Cập để biết thế giới - Hànộimớ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485900"/>
              <a:ext cx="4572000" cy="3581400"/>
            </a:xfrm>
            <a:prstGeom prst="flowChartMerg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30984" y="350855"/>
              <a:ext cx="4191000" cy="89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smtClean="0">
                  <a:solidFill>
                    <a:srgbClr val="EE58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</a:t>
              </a:r>
              <a:r>
                <a:rPr lang="en-US" sz="3400" b="1" dirty="0" err="1" smtClean="0">
                  <a:solidFill>
                    <a:srgbClr val="EE58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3400" b="1" dirty="0" smtClean="0">
                  <a:solidFill>
                    <a:srgbClr val="EE58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EE58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r>
                <a:rPr lang="en-US" sz="3400" b="1" dirty="0" smtClean="0">
                  <a:solidFill>
                    <a:srgbClr val="EE58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EE58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endParaRPr lang="en-US" sz="3400" b="1" dirty="0">
                <a:solidFill>
                  <a:srgbClr val="EE585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72545" y="6565908"/>
            <a:ext cx="4558111" cy="3460343"/>
            <a:chOff x="3159476" y="1761477"/>
            <a:chExt cx="6472485" cy="4702673"/>
          </a:xfrm>
        </p:grpSpPr>
        <p:pic>
          <p:nvPicPr>
            <p:cNvPr id="5124" name="Picture 4" descr="Kiến trúc Ấn Độ: từ tiền sử đến thời thuộc địa - Trip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119" y="1761477"/>
              <a:ext cx="4775200" cy="3581400"/>
            </a:xfrm>
            <a:prstGeom prst="flowChartExtra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159476" y="5565390"/>
              <a:ext cx="6472485" cy="898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err="1" smtClean="0">
                  <a:solidFill>
                    <a:srgbClr val="0497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Ấn</a:t>
              </a:r>
              <a:r>
                <a:rPr lang="en-US" sz="3400" b="1" dirty="0" smtClean="0">
                  <a:solidFill>
                    <a:srgbClr val="0497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0497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400" b="1" dirty="0" smtClean="0">
                  <a:solidFill>
                    <a:srgbClr val="0497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0497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r>
                <a:rPr lang="en-US" sz="3400" b="1" dirty="0" smtClean="0">
                  <a:solidFill>
                    <a:srgbClr val="0497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3400" b="1" dirty="0" smtClean="0">
                  <a:solidFill>
                    <a:srgbClr val="04979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  <a:r>
                <a:rPr lang="en-US" sz="3400" b="1" dirty="0" smtClean="0">
                  <a:solidFill>
                    <a:srgbClr val="0497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0497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400" b="1" dirty="0" smtClean="0">
                  <a:solidFill>
                    <a:srgbClr val="0497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0497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endParaRPr lang="en-US" sz="3400" b="1" dirty="0">
                <a:solidFill>
                  <a:srgbClr val="04979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15597" y="360219"/>
            <a:ext cx="5620030" cy="3227636"/>
            <a:chOff x="5305461" y="354939"/>
            <a:chExt cx="7980402" cy="4712361"/>
          </a:xfrm>
        </p:grpSpPr>
        <p:pic>
          <p:nvPicPr>
            <p:cNvPr id="5126" name="Picture 6" descr="Những truyền thuyết bí ẩn về Vạn Lý Trường Thà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7520" y="1485900"/>
              <a:ext cx="4572000" cy="3581400"/>
            </a:xfrm>
            <a:prstGeom prst="flowChartMerg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5305461" y="354939"/>
              <a:ext cx="7980402" cy="89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err="1" smtClean="0">
                  <a:solidFill>
                    <a:srgbClr val="008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400" b="1" dirty="0" smtClean="0">
                  <a:solidFill>
                    <a:srgbClr val="008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008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400" b="1" dirty="0" smtClean="0">
                  <a:solidFill>
                    <a:srgbClr val="008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008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r>
                <a:rPr lang="en-US" sz="3400" b="1" dirty="0" smtClean="0">
                  <a:solidFill>
                    <a:srgbClr val="008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3400" b="1" dirty="0" smtClean="0">
                  <a:solidFill>
                    <a:srgbClr val="0080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  <a:r>
                <a:rPr lang="en-US" sz="3400" b="1" dirty="0" smtClean="0">
                  <a:solidFill>
                    <a:srgbClr val="008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008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400" b="1" dirty="0" smtClean="0">
                  <a:solidFill>
                    <a:srgbClr val="008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008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endParaRPr lang="en-US" sz="3400" b="1" dirty="0">
                <a:solidFill>
                  <a:srgbClr val="0080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76424" y="6565908"/>
            <a:ext cx="5032375" cy="3460343"/>
            <a:chOff x="8276131" y="1485900"/>
            <a:chExt cx="7145937" cy="5052114"/>
          </a:xfrm>
        </p:grpSpPr>
        <p:pic>
          <p:nvPicPr>
            <p:cNvPr id="5128" name="Picture 8" descr="sự khác biệt kiến trúc giữa La Mã và Hy Lạp 2022 - Xây dự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878" y="1485900"/>
              <a:ext cx="4762500" cy="3930902"/>
            </a:xfrm>
            <a:prstGeom prst="flowChartExtra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8276131" y="5639304"/>
              <a:ext cx="7145937" cy="89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err="1" smtClean="0">
                  <a:solidFill>
                    <a:srgbClr val="CA6A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</a:t>
              </a:r>
              <a:r>
                <a:rPr lang="en-US" sz="3400" b="1" dirty="0" smtClean="0">
                  <a:solidFill>
                    <a:srgbClr val="CA6A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CA6A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Lạp</a:t>
              </a:r>
              <a:r>
                <a:rPr lang="en-US" sz="3400" b="1" dirty="0" smtClean="0">
                  <a:solidFill>
                    <a:srgbClr val="CA6A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3400" b="1" dirty="0">
                  <a:solidFill>
                    <a:srgbClr val="CA6AE5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 </a:t>
              </a:r>
              <a:r>
                <a:rPr lang="en-US" sz="3400" b="1" dirty="0" smtClean="0">
                  <a:solidFill>
                    <a:srgbClr val="CA6A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n-US" sz="3400" b="1" dirty="0" err="1" smtClean="0">
                  <a:solidFill>
                    <a:srgbClr val="CA6A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Mã</a:t>
              </a:r>
              <a:r>
                <a:rPr lang="en-US" sz="3400" b="1" dirty="0" smtClean="0">
                  <a:solidFill>
                    <a:srgbClr val="CA6A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CA6A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r>
                <a:rPr lang="en-US" sz="3400" b="1" dirty="0" smtClean="0">
                  <a:solidFill>
                    <a:srgbClr val="CA6A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CA6A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endParaRPr lang="en-US" sz="3400" b="1" dirty="0">
                <a:solidFill>
                  <a:srgbClr val="CA6AE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500003" y="357422"/>
            <a:ext cx="4492597" cy="3230433"/>
            <a:chOff x="11340786" y="626795"/>
            <a:chExt cx="6379455" cy="4440505"/>
          </a:xfrm>
        </p:grpSpPr>
        <p:pic>
          <p:nvPicPr>
            <p:cNvPr id="5130" name="Picture 10" descr="Văn minh Phương Tây: Hiểu nhanh Thời Phục Hưng và Thời đại Khám phá |  Nghiên Cứu Lịch Sử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8680" y="1695433"/>
              <a:ext cx="4587240" cy="3371867"/>
            </a:xfrm>
            <a:prstGeom prst="flowChartMerg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1340786" y="626795"/>
              <a:ext cx="6379455" cy="846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err="1" smtClean="0">
                  <a:solidFill>
                    <a:srgbClr val="FFDD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400" b="1" dirty="0" smtClean="0">
                  <a:solidFill>
                    <a:srgbClr val="FFDD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FFDD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3400" b="1" dirty="0" smtClean="0">
                  <a:solidFill>
                    <a:srgbClr val="FFDD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FFDD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Phục</a:t>
              </a:r>
              <a:r>
                <a:rPr lang="en-US" sz="3400" b="1" dirty="0" smtClean="0">
                  <a:solidFill>
                    <a:srgbClr val="FFDD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 smtClean="0">
                  <a:solidFill>
                    <a:srgbClr val="FFDD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endParaRPr lang="en-US" sz="3400" b="1" dirty="0">
                <a:solidFill>
                  <a:srgbClr val="FFDD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V="1">
            <a:off x="1338912" y="4367042"/>
            <a:ext cx="15590520" cy="279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161362" y="4015798"/>
            <a:ext cx="762000" cy="788963"/>
          </a:xfrm>
          <a:prstGeom prst="ellipse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70602" y="4015798"/>
            <a:ext cx="762000" cy="788963"/>
          </a:xfrm>
          <a:prstGeom prst="ellipse">
            <a:avLst/>
          </a:prstGeom>
          <a:solidFill>
            <a:srgbClr val="049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716342" y="4015798"/>
            <a:ext cx="762000" cy="788963"/>
          </a:xfrm>
          <a:prstGeom prst="ellipse">
            <a:avLst/>
          </a:prstGeom>
          <a:solidFill>
            <a:srgbClr val="008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1511612" y="4015798"/>
            <a:ext cx="762000" cy="788963"/>
          </a:xfrm>
          <a:prstGeom prst="ellipse">
            <a:avLst/>
          </a:prstGeom>
          <a:solidFill>
            <a:srgbClr val="CA6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4365302" y="4020879"/>
            <a:ext cx="762000" cy="788963"/>
          </a:xfrm>
          <a:prstGeom prst="ellipse">
            <a:avLst/>
          </a:prstGeom>
          <a:solidFill>
            <a:srgbClr val="FFD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024712" y="4889483"/>
            <a:ext cx="2971800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3200 – 30 TCN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96512" y="4864092"/>
            <a:ext cx="271018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III TCN –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1857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39712" y="4838700"/>
            <a:ext cx="2971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XXI TCN – 1991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579432" y="4838700"/>
            <a:ext cx="2971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III TCN – 476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588062" y="4907263"/>
            <a:ext cx="28384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TK XV – XVIII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14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 animBg="1"/>
      <p:bldP spid="39" grpId="0" animBg="1"/>
      <p:bldP spid="41" grpId="0" animBg="1"/>
      <p:bldP spid="42" grpId="0" animBg="1"/>
      <p:bldP spid="21" grpId="0"/>
      <p:bldP spid="43" grpId="0"/>
      <p:bldP spid="45" grpId="0"/>
      <p:bldP spid="46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327" t="2251"/>
          <a:stretch>
            <a:fillRect/>
          </a:stretch>
        </p:blipFill>
        <p:spPr>
          <a:xfrm>
            <a:off x="-82045" y="-140443"/>
            <a:ext cx="1453645" cy="1790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7801" y="7353300"/>
            <a:ext cx="1187240" cy="31502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b="30995"/>
          <a:stretch>
            <a:fillRect/>
          </a:stretch>
        </p:blipFill>
        <p:spPr>
          <a:xfrm rot="-10800000">
            <a:off x="16405213" y="-140443"/>
            <a:ext cx="2051073" cy="1714612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dirty="0">
                <a:solidFill>
                  <a:srgbClr val="F47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8915400" y="4763111"/>
            <a:ext cx="877144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Hoi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-sa-le-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-ra.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7" y="4021307"/>
            <a:ext cx="7944677" cy="5084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919099" y="2496980"/>
            <a:ext cx="144497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5.1 –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Hoi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-sa-le-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-ra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9220" y="800101"/>
            <a:ext cx="15633594" cy="7848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5366" y="2171700"/>
            <a:ext cx="1442129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nền văn minh ra đời từ rất sớm, đặc biệt là các nền văn minh phương Đông. </a:t>
            </a:r>
            <a:endParaRPr lang="nl-NL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số nền văn minh kết thúc trong thời kì cổ đại do bị các đế quốc khác xâm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chiếm: Lưỡng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số nền văn minh khác còn tiếp tục kéo đài đến thời kì trung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đại: Trung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Quốc, Ấn Độ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5050268" y="7574280"/>
            <a:ext cx="8291496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62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819400" y="1257300"/>
            <a:ext cx="13909963" cy="869372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6061" y="3009900"/>
            <a:ext cx="1097663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tồn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buôn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lẫn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819148" y="4083627"/>
            <a:ext cx="40005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9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718"/>
            <a:ext cx="182880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77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41"/>
            <a:ext cx="5202062" cy="52020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809582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8" y="5376417"/>
            <a:ext cx="16308285" cy="18779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043801" y="5979334"/>
            <a:ext cx="14075546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defRPr/>
            </a:pPr>
            <a:r>
              <a:rPr lang="vi-VN" sz="3800" b="1" dirty="0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206914" y="8941938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203843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656429" y="9095240"/>
            <a:ext cx="657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5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</a:t>
            </a:r>
            <a:r>
              <a:rPr lang="en-US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Cập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653357" y="7795744"/>
            <a:ext cx="66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5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Ấn</a:t>
            </a:r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209499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203843" y="893733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659014" y="7795744"/>
            <a:ext cx="657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5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Trung</a:t>
            </a:r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Quốc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653357" y="9090638"/>
            <a:ext cx="66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5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Hy</a:t>
            </a:r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Lạp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1295789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3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1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012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41"/>
            <a:ext cx="5202062" cy="52020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916525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7717964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6057900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7" y="5319182"/>
            <a:ext cx="16308285" cy="142451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106226" y="5692887"/>
            <a:ext cx="140755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minh,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209499" y="7200900"/>
            <a:ext cx="7874660" cy="112717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209499" y="8648193"/>
            <a:ext cx="7874660" cy="112717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89857" y="7399446"/>
            <a:ext cx="8170787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vi-VN" sz="32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481828" y="8572500"/>
            <a:ext cx="7186843" cy="12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vi-VN" sz="32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203843" y="7200900"/>
            <a:ext cx="7874660" cy="112717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203843" y="8648193"/>
            <a:ext cx="7874660" cy="112717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525516" y="7124700"/>
            <a:ext cx="7078914" cy="12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vi-VN" sz="32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vóc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448800" y="8571814"/>
            <a:ext cx="7186843" cy="12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vi-VN" sz="32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1295789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3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1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7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41"/>
            <a:ext cx="5202062" cy="52020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809582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8" y="5376417"/>
            <a:ext cx="16308285" cy="18779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106227" y="5414901"/>
            <a:ext cx="14075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203843" y="8937335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203843" y="7642440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442144" y="9090637"/>
            <a:ext cx="69756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Chữ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442144" y="7795742"/>
            <a:ext cx="69756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thau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209499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209499" y="8937335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447800" y="7795744"/>
            <a:ext cx="69756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447800" y="9090637"/>
            <a:ext cx="69756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Tiếng</a:t>
            </a:r>
            <a:r>
              <a:rPr lang="en-US" sz="3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nói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1295789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3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1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97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41"/>
            <a:ext cx="5202062" cy="52020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809582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8" y="5376417"/>
            <a:ext cx="16308285" cy="18779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043801" y="5979334"/>
            <a:ext cx="14075546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defRPr/>
            </a:pPr>
            <a:r>
              <a:rPr lang="vi-VN" sz="3800" b="1" dirty="0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206914" y="8941938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203843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656429" y="9095240"/>
            <a:ext cx="657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5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Văn </a:t>
            </a:r>
            <a:r>
              <a:rPr lang="en-US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hiến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653357" y="7795744"/>
            <a:ext cx="66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5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Văn </a:t>
            </a:r>
            <a:r>
              <a:rPr lang="en-US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hoá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209499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203843" y="893733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659014" y="7795744"/>
            <a:ext cx="657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5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Dã</a:t>
            </a:r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man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653357" y="9090638"/>
            <a:ext cx="66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5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Sáng</a:t>
            </a:r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1295789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3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1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56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41"/>
            <a:ext cx="5202062" cy="52020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931770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7633174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5824983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6" y="5067300"/>
            <a:ext cx="16308285" cy="15732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106225" y="5089139"/>
            <a:ext cx="14075546" cy="15327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 defTabSz="1371600">
              <a:lnSpc>
                <a:spcPct val="130000"/>
              </a:lnSpc>
              <a:defRPr/>
            </a:pPr>
            <a:r>
              <a:rPr lang="vi-VN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nào dưới đây không phản ánh đúng nội hàm của khái niệm văn minh?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206914" y="8588170"/>
            <a:ext cx="7874660" cy="148340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203843" y="6896100"/>
            <a:ext cx="7874660" cy="148340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582091" y="8854606"/>
            <a:ext cx="7073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nl-NL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 đầu khi xã hội loài người xuất hiện nhà nước.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653357" y="7173604"/>
            <a:ext cx="6653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nl-NL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trạng thái phát triển cao của văn hoá.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209499" y="6896100"/>
            <a:ext cx="7874660" cy="148340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203843" y="8583568"/>
            <a:ext cx="7874660" cy="148340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592251" y="6896100"/>
            <a:ext cx="7103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0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nl-NL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tổng thể những giá trị vật chất, tinh thần của xã hội, hay của một nhóm người.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653357" y="8577102"/>
            <a:ext cx="6805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nl-NL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con người đạt những tiền bộ về tổ chức xã hội, luân lí, kĩ thuật, chữ viết,...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1295789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3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1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22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647" y="2400300"/>
            <a:ext cx="13054693" cy="468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333027" y="7640437"/>
            <a:ext cx="2599189" cy="2266168"/>
            <a:chOff x="14132617" y="2473765"/>
            <a:chExt cx="2599189" cy="2266168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977126">
              <a:off x="14132617" y="2473765"/>
              <a:ext cx="2599189" cy="2266168"/>
            </a:xfrm>
            <a:prstGeom prst="rect">
              <a:avLst/>
            </a:prstGeom>
          </p:spPr>
        </p:pic>
        <p:sp>
          <p:nvSpPr>
            <p:cNvPr id="8" name="TextBox 10"/>
            <p:cNvSpPr txBox="1"/>
            <p:nvPr/>
          </p:nvSpPr>
          <p:spPr>
            <a:xfrm rot="1078377">
              <a:off x="14991218" y="2555225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4197815" y="7836792"/>
            <a:ext cx="1193953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cho biết vì sao các hình ảnh dưới đây là biểu hiện của văn hóa hay văn minh.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94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3503"/>
          <a:stretch/>
        </p:blipFill>
        <p:spPr>
          <a:xfrm>
            <a:off x="864840" y="419100"/>
            <a:ext cx="5867400" cy="452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8249"/>
          <a:stretch/>
        </p:blipFill>
        <p:spPr>
          <a:xfrm>
            <a:off x="533400" y="5295900"/>
            <a:ext cx="6530281" cy="452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263455" y="1322073"/>
            <a:ext cx="10567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5.4: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63455" y="5437126"/>
            <a:ext cx="105673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5.5: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minh,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8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327" t="2251"/>
          <a:stretch>
            <a:fillRect/>
          </a:stretch>
        </p:blipFill>
        <p:spPr>
          <a:xfrm>
            <a:off x="-82045" y="-140443"/>
            <a:ext cx="1453645" cy="17902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b="30995"/>
          <a:stretch>
            <a:fillRect/>
          </a:stretch>
        </p:blipFill>
        <p:spPr>
          <a:xfrm rot="-10800000">
            <a:off x="16405213" y="-140443"/>
            <a:ext cx="2051073" cy="1714612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dirty="0">
                <a:solidFill>
                  <a:srgbClr val="F47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26" name="Picture 2" descr="Ngôi đền 900 tuổi ở Ấn Độ tinh xảo như chế tác từ máy móc - VnExpress Du  lịc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19300"/>
            <a:ext cx="73914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ất ngờ với Ngôi đền 900 tuổi cực kỳ tinh xả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4" y="2019300"/>
            <a:ext cx="8152086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195064" y="8052118"/>
            <a:ext cx="15897860" cy="1752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</a:pP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-sa-le-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-ra là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là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hào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7801" y="7353300"/>
            <a:ext cx="1187240" cy="315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17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443">
            <a:off x="3391391" y="1790950"/>
            <a:ext cx="11740504" cy="766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9222"/>
          <a:stretch>
            <a:fillRect/>
          </a:stretch>
        </p:blipFill>
        <p:spPr>
          <a:xfrm>
            <a:off x="0" y="0"/>
            <a:ext cx="2621144" cy="4907183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dirty="0" smtClean="0">
                <a:solidFill>
                  <a:srgbClr val="F47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rgbClr val="F47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97351" y="3695700"/>
            <a:ext cx="10528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Văn minh Văn Lang – Âu Lạc, văn minh Đại Việt ở Việt Nam thuộc giai đoạn nào của lịch sử văn minh thế giới?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134100"/>
            <a:ext cx="6429494" cy="4057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452" y="554367"/>
            <a:ext cx="3265785" cy="32657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65418" y="2458884"/>
            <a:ext cx="12957147" cy="71863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426161" y="7353300"/>
            <a:ext cx="1627737" cy="35194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32270"/>
          <a:stretch>
            <a:fillRect/>
          </a:stretch>
        </p:blipFill>
        <p:spPr>
          <a:xfrm>
            <a:off x="-204753" y="-220638"/>
            <a:ext cx="2235330" cy="48276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257408" y="0"/>
            <a:ext cx="958356" cy="3467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60719" y="3754598"/>
            <a:ext cx="11966547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SGK tr.33.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2" y="1028700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dirty="0" smtClean="0">
                <a:solidFill>
                  <a:srgbClr val="F47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rgbClr val="F47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29850"/>
          <a:stretch>
            <a:fillRect/>
          </a:stretch>
        </p:blipFill>
        <p:spPr>
          <a:xfrm>
            <a:off x="16498779" y="342900"/>
            <a:ext cx="1890156" cy="2895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667614" y="-1346422"/>
            <a:ext cx="2653676" cy="2692844"/>
          </a:xfrm>
          <a:prstGeom prst="rect">
            <a:avLst/>
          </a:prstGeom>
        </p:spPr>
      </p:pic>
      <p:pic>
        <p:nvPicPr>
          <p:cNvPr id="16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63562" y="7323757"/>
            <a:ext cx="1782886" cy="3783312"/>
          </a:xfrm>
          <a:prstGeom prst="rect">
            <a:avLst/>
          </a:prstGeom>
        </p:spPr>
      </p:pic>
      <p:pic>
        <p:nvPicPr>
          <p:cNvPr id="17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04038" y="6591300"/>
            <a:ext cx="3139819" cy="3898196"/>
          </a:xfrm>
          <a:prstGeom prst="rect">
            <a:avLst/>
          </a:prstGeom>
        </p:spPr>
      </p:pic>
      <p:pic>
        <p:nvPicPr>
          <p:cNvPr id="18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95881" y="7803999"/>
            <a:ext cx="2078628" cy="282282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84318" y="-690518"/>
            <a:ext cx="1787676" cy="3781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68F6FC-5C1E-A044-E659-DE5FA529A897}"/>
              </a:ext>
            </a:extLst>
          </p:cNvPr>
          <p:cNvSpPr txBox="1"/>
          <p:nvPr/>
        </p:nvSpPr>
        <p:spPr>
          <a:xfrm>
            <a:off x="1170089" y="3622216"/>
            <a:ext cx="15947822" cy="304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NGHE, HẸN GẶP LẠI!</a:t>
            </a:r>
            <a:endParaRPr lang="en-US" sz="8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5680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945" t="22127" r="5361" b="15757"/>
          <a:stretch>
            <a:fillRect/>
          </a:stretch>
        </p:blipFill>
        <p:spPr>
          <a:xfrm rot="-10800000">
            <a:off x="0" y="-3"/>
            <a:ext cx="18457224" cy="94090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42337" y="5143500"/>
            <a:ext cx="7003326" cy="51036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15997" y="3017097"/>
            <a:ext cx="1674059" cy="21264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66863" y="6109643"/>
            <a:ext cx="1890362" cy="19182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b="22796"/>
          <a:stretch>
            <a:fillRect/>
          </a:stretch>
        </p:blipFill>
        <p:spPr>
          <a:xfrm>
            <a:off x="1028700" y="6739097"/>
            <a:ext cx="1797987" cy="35479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71376" y="3479575"/>
            <a:ext cx="13914472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500" b="1" spc="-119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TIẾT…: VĂN MINH</a:t>
            </a:r>
            <a:endParaRPr lang="en-US" sz="6500" b="1" spc="-11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0" y="495300"/>
            <a:ext cx="18288000" cy="2655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800" b="1" dirty="0" smtClean="0">
                <a:solidFill>
                  <a:srgbClr val="F47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3: MỘT SỐ NỀN VĂN </a:t>
            </a:r>
          </a:p>
          <a:p>
            <a:pPr algn="ctr">
              <a:lnSpc>
                <a:spcPct val="130000"/>
              </a:lnSpc>
            </a:pPr>
            <a:r>
              <a:rPr lang="en-US" sz="6800" b="1" dirty="0" smtClean="0">
                <a:solidFill>
                  <a:srgbClr val="F47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THẾ GIỚI</a:t>
            </a:r>
            <a:endParaRPr lang="en-US" sz="6800" b="1" dirty="0">
              <a:solidFill>
                <a:srgbClr val="F47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4"/>
          <p:cNvGrpSpPr/>
          <p:nvPr/>
        </p:nvGrpSpPr>
        <p:grpSpPr>
          <a:xfrm>
            <a:off x="6736447" y="5472753"/>
            <a:ext cx="4815107" cy="2947347"/>
            <a:chOff x="0" y="0"/>
            <a:chExt cx="6420142" cy="3967729"/>
          </a:xfrm>
        </p:grpSpPr>
        <p:pic>
          <p:nvPicPr>
            <p:cNvPr id="13" name="Picture 5"/>
            <p:cNvPicPr>
              <a:picLocks noChangeAspect="1"/>
            </p:cNvPicPr>
            <p:nvPr/>
          </p:nvPicPr>
          <p:blipFill>
            <a:blip r:embed="rId15"/>
            <a:srcRect t="3637" b="3637"/>
            <a:stretch>
              <a:fillRect/>
            </a:stretch>
          </p:blipFill>
          <p:spPr>
            <a:xfrm>
              <a:off x="0" y="0"/>
              <a:ext cx="6420142" cy="396772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1486" y="2552700"/>
            <a:ext cx="13868401" cy="7239000"/>
            <a:chOff x="0" y="0"/>
            <a:chExt cx="3512317" cy="202436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489457" cy="1996425"/>
            </a:xfrm>
            <a:custGeom>
              <a:avLst/>
              <a:gdLst/>
              <a:ahLst/>
              <a:cxnLst/>
              <a:rect l="l" t="t" r="r" b="b"/>
              <a:pathLst>
                <a:path w="3489457" h="1996425">
                  <a:moveTo>
                    <a:pt x="3489457" y="1996425"/>
                  </a:moveTo>
                  <a:lnTo>
                    <a:pt x="0" y="1988805"/>
                  </a:lnTo>
                  <a:lnTo>
                    <a:pt x="0" y="705639"/>
                  </a:lnTo>
                  <a:lnTo>
                    <a:pt x="17780" y="19050"/>
                  </a:lnTo>
                  <a:lnTo>
                    <a:pt x="1737964" y="0"/>
                  </a:lnTo>
                  <a:lnTo>
                    <a:pt x="3470407" y="5080"/>
                  </a:lnTo>
                  <a:close/>
                </a:path>
              </a:pathLst>
            </a:custGeom>
            <a:solidFill>
              <a:srgbClr val="FFFA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518667" cy="2023095"/>
            </a:xfrm>
            <a:custGeom>
              <a:avLst/>
              <a:gdLst/>
              <a:ahLst/>
              <a:cxnLst/>
              <a:rect l="l" t="t" r="r" b="b"/>
              <a:pathLst>
                <a:path w="3518667" h="2023095">
                  <a:moveTo>
                    <a:pt x="3484377" y="21590"/>
                  </a:moveTo>
                  <a:cubicBezTo>
                    <a:pt x="3485647" y="34290"/>
                    <a:pt x="3485647" y="44450"/>
                    <a:pt x="3486917" y="54610"/>
                  </a:cubicBezTo>
                  <a:cubicBezTo>
                    <a:pt x="3489457" y="93695"/>
                    <a:pt x="3490727" y="136199"/>
                    <a:pt x="3493267" y="177185"/>
                  </a:cubicBezTo>
                  <a:cubicBezTo>
                    <a:pt x="3493267" y="236387"/>
                    <a:pt x="3505967" y="1403734"/>
                    <a:pt x="3512317" y="1462936"/>
                  </a:cubicBezTo>
                  <a:cubicBezTo>
                    <a:pt x="3518667" y="1552499"/>
                    <a:pt x="3514857" y="1643579"/>
                    <a:pt x="3514857" y="1733142"/>
                  </a:cubicBezTo>
                  <a:cubicBezTo>
                    <a:pt x="3514857" y="1812078"/>
                    <a:pt x="3516127" y="1884942"/>
                    <a:pt x="3517397" y="1962135"/>
                  </a:cubicBezTo>
                  <a:cubicBezTo>
                    <a:pt x="3517397" y="1983725"/>
                    <a:pt x="3517397" y="1997695"/>
                    <a:pt x="3517397" y="2021825"/>
                  </a:cubicBezTo>
                  <a:cubicBezTo>
                    <a:pt x="3494536" y="2021825"/>
                    <a:pt x="3474217" y="2023095"/>
                    <a:pt x="3448045" y="2021825"/>
                  </a:cubicBezTo>
                  <a:cubicBezTo>
                    <a:pt x="3272492" y="2016745"/>
                    <a:pt x="3094238" y="2023095"/>
                    <a:pt x="2918685" y="2018015"/>
                  </a:cubicBezTo>
                  <a:cubicBezTo>
                    <a:pt x="2813353" y="2014205"/>
                    <a:pt x="2710723" y="2016745"/>
                    <a:pt x="2605391" y="2014205"/>
                  </a:cubicBezTo>
                  <a:cubicBezTo>
                    <a:pt x="2556776" y="2012935"/>
                    <a:pt x="2508162" y="2011665"/>
                    <a:pt x="2459547" y="2010395"/>
                  </a:cubicBezTo>
                  <a:cubicBezTo>
                    <a:pt x="2429838" y="2010395"/>
                    <a:pt x="2402830" y="2011665"/>
                    <a:pt x="2373121" y="2011665"/>
                  </a:cubicBezTo>
                  <a:cubicBezTo>
                    <a:pt x="2297498" y="2010395"/>
                    <a:pt x="2089535" y="2011665"/>
                    <a:pt x="2013913" y="2010395"/>
                  </a:cubicBezTo>
                  <a:cubicBezTo>
                    <a:pt x="1959896" y="2009125"/>
                    <a:pt x="879571" y="2018015"/>
                    <a:pt x="825555" y="2016745"/>
                  </a:cubicBezTo>
                  <a:cubicBezTo>
                    <a:pt x="812051" y="2016745"/>
                    <a:pt x="795846" y="2018015"/>
                    <a:pt x="782342" y="2018015"/>
                  </a:cubicBezTo>
                  <a:cubicBezTo>
                    <a:pt x="749932" y="2018015"/>
                    <a:pt x="720223" y="2019285"/>
                    <a:pt x="687813" y="2019285"/>
                  </a:cubicBezTo>
                  <a:cubicBezTo>
                    <a:pt x="606789" y="2019285"/>
                    <a:pt x="528465" y="2018015"/>
                    <a:pt x="447441" y="2016745"/>
                  </a:cubicBezTo>
                  <a:cubicBezTo>
                    <a:pt x="398826" y="2015475"/>
                    <a:pt x="350211" y="2014205"/>
                    <a:pt x="304298" y="2012935"/>
                  </a:cubicBezTo>
                  <a:cubicBezTo>
                    <a:pt x="217872" y="2011665"/>
                    <a:pt x="131446" y="2010395"/>
                    <a:pt x="48260" y="2010395"/>
                  </a:cubicBezTo>
                  <a:cubicBezTo>
                    <a:pt x="38100" y="2010395"/>
                    <a:pt x="29210" y="2010395"/>
                    <a:pt x="19050" y="2009125"/>
                  </a:cubicBezTo>
                  <a:cubicBezTo>
                    <a:pt x="10160" y="2007855"/>
                    <a:pt x="5080" y="2001505"/>
                    <a:pt x="7620" y="1992615"/>
                  </a:cubicBezTo>
                  <a:cubicBezTo>
                    <a:pt x="16510" y="1960843"/>
                    <a:pt x="12700" y="1922893"/>
                    <a:pt x="11430" y="1883424"/>
                  </a:cubicBezTo>
                  <a:cubicBezTo>
                    <a:pt x="10160" y="1802970"/>
                    <a:pt x="6350" y="1724034"/>
                    <a:pt x="7620" y="1643579"/>
                  </a:cubicBezTo>
                  <a:cubicBezTo>
                    <a:pt x="5080" y="1543391"/>
                    <a:pt x="0" y="303179"/>
                    <a:pt x="7620" y="201473"/>
                  </a:cubicBezTo>
                  <a:cubicBezTo>
                    <a:pt x="8890" y="181739"/>
                    <a:pt x="7620" y="160487"/>
                    <a:pt x="8890" y="140753"/>
                  </a:cubicBezTo>
                  <a:cubicBezTo>
                    <a:pt x="10160" y="108875"/>
                    <a:pt x="12700" y="739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925" y="30480"/>
                    <a:pt x="107138" y="29210"/>
                  </a:cubicBezTo>
                  <a:cubicBezTo>
                    <a:pt x="180060" y="25400"/>
                    <a:pt x="252982" y="22860"/>
                    <a:pt x="328605" y="20320"/>
                  </a:cubicBezTo>
                  <a:cubicBezTo>
                    <a:pt x="379920" y="17780"/>
                    <a:pt x="431236" y="16510"/>
                    <a:pt x="479851" y="13970"/>
                  </a:cubicBezTo>
                  <a:cubicBezTo>
                    <a:pt x="528465" y="11430"/>
                    <a:pt x="579781" y="8890"/>
                    <a:pt x="628395" y="8890"/>
                  </a:cubicBezTo>
                  <a:cubicBezTo>
                    <a:pt x="682412" y="7620"/>
                    <a:pt x="736428" y="10160"/>
                    <a:pt x="790444" y="8890"/>
                  </a:cubicBezTo>
                  <a:cubicBezTo>
                    <a:pt x="857964" y="8890"/>
                    <a:pt x="2081433" y="6350"/>
                    <a:pt x="2148953" y="5080"/>
                  </a:cubicBezTo>
                  <a:cubicBezTo>
                    <a:pt x="2213773" y="3810"/>
                    <a:pt x="2278592" y="2540"/>
                    <a:pt x="2346113" y="2540"/>
                  </a:cubicBezTo>
                  <a:cubicBezTo>
                    <a:pt x="2456846" y="1270"/>
                    <a:pt x="2564879" y="0"/>
                    <a:pt x="2675612" y="0"/>
                  </a:cubicBezTo>
                  <a:cubicBezTo>
                    <a:pt x="2721526" y="0"/>
                    <a:pt x="2770141" y="2540"/>
                    <a:pt x="2816054" y="2540"/>
                  </a:cubicBezTo>
                  <a:cubicBezTo>
                    <a:pt x="2942993" y="3810"/>
                    <a:pt x="3072632" y="5080"/>
                    <a:pt x="3199570" y="7620"/>
                  </a:cubicBezTo>
                  <a:cubicBezTo>
                    <a:pt x="3267090" y="8890"/>
                    <a:pt x="3334611" y="12700"/>
                    <a:pt x="3402131" y="16510"/>
                  </a:cubicBezTo>
                  <a:cubicBezTo>
                    <a:pt x="3418336" y="16510"/>
                    <a:pt x="3434541" y="16510"/>
                    <a:pt x="3448045" y="16510"/>
                  </a:cubicBezTo>
                  <a:cubicBezTo>
                    <a:pt x="3465327" y="17780"/>
                    <a:pt x="3474217" y="20320"/>
                    <a:pt x="3484377" y="21590"/>
                  </a:cubicBezTo>
                  <a:close/>
                  <a:moveTo>
                    <a:pt x="3494537" y="2005315"/>
                  </a:moveTo>
                  <a:cubicBezTo>
                    <a:pt x="3495807" y="1988805"/>
                    <a:pt x="3497077" y="1976105"/>
                    <a:pt x="3497077" y="1963405"/>
                  </a:cubicBezTo>
                  <a:cubicBezTo>
                    <a:pt x="3495807" y="1877352"/>
                    <a:pt x="3494537" y="1796898"/>
                    <a:pt x="3494537" y="1710372"/>
                  </a:cubicBezTo>
                  <a:cubicBezTo>
                    <a:pt x="3494537" y="1670903"/>
                    <a:pt x="3497077" y="1631435"/>
                    <a:pt x="3495807" y="1591967"/>
                  </a:cubicBezTo>
                  <a:cubicBezTo>
                    <a:pt x="3495807" y="1555535"/>
                    <a:pt x="3494537" y="1517585"/>
                    <a:pt x="3493267" y="1481153"/>
                  </a:cubicBezTo>
                  <a:cubicBezTo>
                    <a:pt x="3488187" y="1424986"/>
                    <a:pt x="3476757" y="262193"/>
                    <a:pt x="3476757" y="206027"/>
                  </a:cubicBezTo>
                  <a:cubicBezTo>
                    <a:pt x="3474217" y="158969"/>
                    <a:pt x="3471677" y="110393"/>
                    <a:pt x="3469137" y="63500"/>
                  </a:cubicBezTo>
                  <a:cubicBezTo>
                    <a:pt x="3467867" y="44450"/>
                    <a:pt x="3466597" y="43180"/>
                    <a:pt x="3439943" y="41910"/>
                  </a:cubicBezTo>
                  <a:cubicBezTo>
                    <a:pt x="3431840" y="41910"/>
                    <a:pt x="3426438" y="41910"/>
                    <a:pt x="3418336" y="40640"/>
                  </a:cubicBezTo>
                  <a:cubicBezTo>
                    <a:pt x="3350815" y="36830"/>
                    <a:pt x="3280594" y="31750"/>
                    <a:pt x="3213074" y="30480"/>
                  </a:cubicBezTo>
                  <a:cubicBezTo>
                    <a:pt x="3048324" y="26670"/>
                    <a:pt x="2880874" y="25400"/>
                    <a:pt x="2716124" y="22860"/>
                  </a:cubicBezTo>
                  <a:cubicBezTo>
                    <a:pt x="2691817" y="22860"/>
                    <a:pt x="2664809" y="22860"/>
                    <a:pt x="2640502" y="22860"/>
                  </a:cubicBezTo>
                  <a:cubicBezTo>
                    <a:pt x="2599989" y="22860"/>
                    <a:pt x="2559477" y="22860"/>
                    <a:pt x="2521666" y="22860"/>
                  </a:cubicBezTo>
                  <a:cubicBezTo>
                    <a:pt x="2435240" y="22860"/>
                    <a:pt x="2348814" y="22860"/>
                    <a:pt x="2265088" y="24130"/>
                  </a:cubicBezTo>
                  <a:cubicBezTo>
                    <a:pt x="2192166" y="25400"/>
                    <a:pt x="963296" y="29210"/>
                    <a:pt x="890374" y="29210"/>
                  </a:cubicBezTo>
                  <a:cubicBezTo>
                    <a:pt x="771538" y="29210"/>
                    <a:pt x="652703" y="26670"/>
                    <a:pt x="533867" y="33020"/>
                  </a:cubicBezTo>
                  <a:cubicBezTo>
                    <a:pt x="471748" y="36830"/>
                    <a:pt x="412330" y="36830"/>
                    <a:pt x="352912" y="38100"/>
                  </a:cubicBezTo>
                  <a:cubicBezTo>
                    <a:pt x="250281" y="41910"/>
                    <a:pt x="147650" y="45720"/>
                    <a:pt x="49530" y="50800"/>
                  </a:cubicBezTo>
                  <a:cubicBezTo>
                    <a:pt x="36830" y="50800"/>
                    <a:pt x="34290" y="53340"/>
                    <a:pt x="33020" y="69406"/>
                  </a:cubicBezTo>
                  <a:cubicBezTo>
                    <a:pt x="31750" y="96731"/>
                    <a:pt x="31750" y="124055"/>
                    <a:pt x="30480" y="151379"/>
                  </a:cubicBezTo>
                  <a:cubicBezTo>
                    <a:pt x="29210" y="196919"/>
                    <a:pt x="26670" y="240941"/>
                    <a:pt x="25400" y="286481"/>
                  </a:cubicBezTo>
                  <a:cubicBezTo>
                    <a:pt x="20320" y="335058"/>
                    <a:pt x="26670" y="1522139"/>
                    <a:pt x="29210" y="1570715"/>
                  </a:cubicBezTo>
                  <a:cubicBezTo>
                    <a:pt x="29210" y="1622327"/>
                    <a:pt x="29210" y="1675457"/>
                    <a:pt x="30480" y="1727070"/>
                  </a:cubicBezTo>
                  <a:cubicBezTo>
                    <a:pt x="30480" y="1765020"/>
                    <a:pt x="33020" y="1802970"/>
                    <a:pt x="33020" y="1840920"/>
                  </a:cubicBezTo>
                  <a:cubicBezTo>
                    <a:pt x="33020" y="1881906"/>
                    <a:pt x="33020" y="1922893"/>
                    <a:pt x="31750" y="1963405"/>
                  </a:cubicBezTo>
                  <a:cubicBezTo>
                    <a:pt x="31750" y="1967215"/>
                    <a:pt x="31750" y="1969755"/>
                    <a:pt x="31750" y="1973565"/>
                  </a:cubicBezTo>
                  <a:cubicBezTo>
                    <a:pt x="31750" y="1983725"/>
                    <a:pt x="35560" y="1987535"/>
                    <a:pt x="44450" y="1987535"/>
                  </a:cubicBezTo>
                  <a:cubicBezTo>
                    <a:pt x="69327" y="1987535"/>
                    <a:pt x="107138" y="1988805"/>
                    <a:pt x="142249" y="1988805"/>
                  </a:cubicBezTo>
                  <a:cubicBezTo>
                    <a:pt x="193564" y="1988805"/>
                    <a:pt x="247581" y="1986265"/>
                    <a:pt x="298896" y="1988805"/>
                  </a:cubicBezTo>
                  <a:cubicBezTo>
                    <a:pt x="382621" y="1992615"/>
                    <a:pt x="466346" y="1995155"/>
                    <a:pt x="550072" y="1993885"/>
                  </a:cubicBezTo>
                  <a:cubicBezTo>
                    <a:pt x="604088" y="1992615"/>
                    <a:pt x="655403" y="1995155"/>
                    <a:pt x="709420" y="1995155"/>
                  </a:cubicBezTo>
                  <a:cubicBezTo>
                    <a:pt x="787743" y="1995155"/>
                    <a:pt x="866067" y="1993885"/>
                    <a:pt x="944390" y="1995155"/>
                  </a:cubicBezTo>
                  <a:cubicBezTo>
                    <a:pt x="1060525" y="1996425"/>
                    <a:pt x="2335310" y="1986265"/>
                    <a:pt x="2454145" y="1988805"/>
                  </a:cubicBezTo>
                  <a:cubicBezTo>
                    <a:pt x="2505461" y="1990075"/>
                    <a:pt x="2556776" y="1991345"/>
                    <a:pt x="2605391" y="1991345"/>
                  </a:cubicBezTo>
                  <a:cubicBezTo>
                    <a:pt x="2694518" y="1993885"/>
                    <a:pt x="2780944" y="1990075"/>
                    <a:pt x="2870071" y="1993885"/>
                  </a:cubicBezTo>
                  <a:cubicBezTo>
                    <a:pt x="2942993" y="1996425"/>
                    <a:pt x="3015915" y="1996425"/>
                    <a:pt x="3088837" y="1998965"/>
                  </a:cubicBezTo>
                  <a:cubicBezTo>
                    <a:pt x="3196869" y="2002775"/>
                    <a:pt x="3304902" y="2005315"/>
                    <a:pt x="3412934" y="2006585"/>
                  </a:cubicBezTo>
                  <a:cubicBezTo>
                    <a:pt x="3453446" y="2006585"/>
                    <a:pt x="3474217" y="2005315"/>
                    <a:pt x="3494537" y="2005315"/>
                  </a:cubicBezTo>
                  <a:close/>
                </a:path>
              </a:pathLst>
            </a:custGeom>
            <a:solidFill>
              <a:srgbClr val="FFFAE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049"/>
          <a:stretch>
            <a:fillRect/>
          </a:stretch>
        </p:blipFill>
        <p:spPr>
          <a:xfrm>
            <a:off x="-838200" y="7025895"/>
            <a:ext cx="5039686" cy="32935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7072" y="5273043"/>
            <a:ext cx="1461726" cy="20667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2276" y="4663443"/>
            <a:ext cx="1508464" cy="267630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136118" y="991710"/>
            <a:ext cx="7989108" cy="97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vi-VN" sz="6400" b="1" spc="-80" dirty="0" smtClean="0">
                <a:solidFill>
                  <a:srgbClr val="F47936"/>
                </a:solidFill>
              </a:rPr>
              <a:t>NỘI DUNG BÀI HỌC</a:t>
            </a:r>
            <a:endParaRPr lang="en-US" sz="6400" b="1" spc="-80" dirty="0">
              <a:solidFill>
                <a:srgbClr val="F47936"/>
              </a:solidFill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372942" y="136467"/>
            <a:ext cx="1632014" cy="15518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t="33646"/>
          <a:stretch>
            <a:fillRect/>
          </a:stretch>
        </p:blipFill>
        <p:spPr>
          <a:xfrm>
            <a:off x="1172453" y="0"/>
            <a:ext cx="1201639" cy="1686658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FDE181D-1EAE-1A9A-819D-F9353394E65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3814" y="3924300"/>
            <a:ext cx="2536332" cy="14067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80480" y="4158315"/>
            <a:ext cx="1143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05668" y="4111851"/>
            <a:ext cx="648446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lang="en-US" sz="5000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4FDE181D-1EAE-1A9A-819D-F9353394E65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3814" y="6791349"/>
            <a:ext cx="2536332" cy="14067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80480" y="7025364"/>
            <a:ext cx="1143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05668" y="5932724"/>
            <a:ext cx="9542719" cy="317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5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6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lang="en-US" sz="6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17" y="3298878"/>
            <a:ext cx="8520057" cy="58832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64992" y="2724719"/>
            <a:ext cx="575670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80844" y="4078139"/>
            <a:ext cx="9525000" cy="5103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5.1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5.3,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535" y="647700"/>
            <a:ext cx="8805277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5" y="647700"/>
            <a:ext cx="7381876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4292" y="4305300"/>
            <a:ext cx="8183881" cy="5360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b="22796"/>
          <a:stretch>
            <a:fillRect/>
          </a:stretch>
        </p:blipFill>
        <p:spPr>
          <a:xfrm>
            <a:off x="1028700" y="7353300"/>
            <a:ext cx="148672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14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595033"/>
              </p:ext>
            </p:extLst>
          </p:nvPr>
        </p:nvGraphicFramePr>
        <p:xfrm>
          <a:off x="495300" y="1181100"/>
          <a:ext cx="17297400" cy="701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6153">
                  <a:extLst>
                    <a:ext uri="{9D8B030D-6E8A-4147-A177-3AD203B41FA5}">
                      <a16:colId xmlns:a16="http://schemas.microsoft.com/office/drawing/2014/main" val="3437162211"/>
                    </a:ext>
                  </a:extLst>
                </a:gridCol>
                <a:gridCol w="6877683">
                  <a:extLst>
                    <a:ext uri="{9D8B030D-6E8A-4147-A177-3AD203B41FA5}">
                      <a16:colId xmlns:a16="http://schemas.microsoft.com/office/drawing/2014/main" val="79980224"/>
                    </a:ext>
                  </a:extLst>
                </a:gridCol>
                <a:gridCol w="6593564">
                  <a:extLst>
                    <a:ext uri="{9D8B030D-6E8A-4147-A177-3AD203B41FA5}">
                      <a16:colId xmlns:a16="http://schemas.microsoft.com/office/drawing/2014/main" val="1896674827"/>
                    </a:ext>
                  </a:extLst>
                </a:gridCol>
              </a:tblGrid>
              <a:tr h="1119498">
                <a:tc>
                  <a:txBody>
                    <a:bodyPr/>
                    <a:lstStyle/>
                    <a:p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AE5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38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HOÁ</a:t>
                      </a:r>
                      <a:endParaRPr lang="en-US" sz="38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A96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38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MINH</a:t>
                      </a:r>
                      <a:endParaRPr lang="en-US" sz="38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A96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177899"/>
                  </a:ext>
                </a:extLst>
              </a:tr>
              <a:tr h="2501895"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38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NHAU</a:t>
                      </a:r>
                      <a:endParaRPr lang="en-US" sz="3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A96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con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AE5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A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881538"/>
                  </a:ext>
                </a:extLst>
              </a:tr>
              <a:tr h="3389007"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38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NHAU</a:t>
                      </a:r>
                      <a:endParaRPr lang="en-US" sz="3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A96D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vât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nay.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A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vât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giai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en-US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A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7342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8877300"/>
            <a:ext cx="13411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5. So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36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295"/>
          <a:stretch>
            <a:fillRect/>
          </a:stretch>
        </p:blipFill>
        <p:spPr>
          <a:xfrm>
            <a:off x="-102497" y="0"/>
            <a:ext cx="1446157" cy="19373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944340" y="0"/>
            <a:ext cx="1523009" cy="1923308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90064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6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lang="en-US" sz="6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17" y="3298878"/>
            <a:ext cx="8520057" cy="58832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64992" y="2724719"/>
            <a:ext cx="575670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80844" y="4078139"/>
            <a:ext cx="9525000" cy="497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5.2, 5.3,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10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1597</Words>
  <Application>Microsoft Office PowerPoint</Application>
  <PresentationFormat>Custom</PresentationFormat>
  <Paragraphs>134</Paragraphs>
  <Slides>32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Josefin Sans Bold</vt:lpstr>
      <vt:lpstr>Wingdings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Ha_PC</dc:creator>
  <cp:lastModifiedBy>Ngô Văn Minh</cp:lastModifiedBy>
  <cp:revision>80</cp:revision>
  <dcterms:created xsi:type="dcterms:W3CDTF">2006-08-16T00:00:00Z</dcterms:created>
  <dcterms:modified xsi:type="dcterms:W3CDTF">2022-09-23T06:45:56Z</dcterms:modified>
  <dc:identifier>DAEswOIwa4E</dc:identifier>
</cp:coreProperties>
</file>