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Bookman Old Style" panose="0205060405050502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ns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IwR4EB7ody8UShHsvvRvNkivl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60" y="9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8599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03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06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125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490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60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6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2937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246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326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2" name="Google Shape;2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1423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423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3" name="Google Shape;3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334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4778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4717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9228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354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38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262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5623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https://www.youtube.com/watch?v=HIEach7rmDg</a:t>
            </a:r>
            <a:endParaRPr i="0"/>
          </a:p>
        </p:txBody>
      </p:sp>
      <p:sp>
        <p:nvSpPr>
          <p:cNvPr id="153" name="Google Shape;15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294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3297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082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05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3" y="6858"/>
            <a:ext cx="12179808" cy="685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03" name="Google Shape;203;p10"/>
          <p:cNvSpPr txBox="1"/>
          <p:nvPr/>
        </p:nvSpPr>
        <p:spPr>
          <a:xfrm>
            <a:off x="1454412" y="163294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parachutist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848482" y="4525149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person who jumps from a plane using a parachute</a:t>
            </a:r>
            <a:endParaRPr/>
          </a:p>
        </p:txBody>
      </p:sp>
      <p:sp>
        <p:nvSpPr>
          <p:cNvPr id="205" name="Google Shape;205;p10"/>
          <p:cNvSpPr/>
          <p:nvPr/>
        </p:nvSpPr>
        <p:spPr>
          <a:xfrm>
            <a:off x="2862987" y="2771761"/>
            <a:ext cx="22613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/ˈpærəʃuːtɪst/</a:t>
            </a:r>
            <a:endParaRPr/>
          </a:p>
        </p:txBody>
      </p:sp>
      <p:pic>
        <p:nvPicPr>
          <p:cNvPr id="206" name="Google Shape;206;p10" descr="person with a blue, white and red parachute"/>
          <p:cNvPicPr preferRelativeResize="0"/>
          <p:nvPr/>
        </p:nvPicPr>
        <p:blipFill rotWithShape="1">
          <a:blip r:embed="rId6">
            <a:alphaModFix/>
          </a:blip>
          <a:srcRect l="29224" t="12836" r="26144"/>
          <a:stretch/>
        </p:blipFill>
        <p:spPr>
          <a:xfrm>
            <a:off x="8125325" y="880278"/>
            <a:ext cx="4066675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rachutist__gb_1">
            <a:hlinkClick r:id="" action="ppaction://media"/>
            <a:extLst>
              <a:ext uri="{FF2B5EF4-FFF2-40B4-BE49-F238E27FC236}">
                <a16:creationId xmlns:a16="http://schemas.microsoft.com/office/drawing/2014/main" xmlns="" id="{5868D3AD-8AC3-49AC-A935-2E1090343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6674" y="3561647"/>
            <a:ext cx="700003" cy="70000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15" name="Google Shape;215;p11"/>
          <p:cNvSpPr txBox="1"/>
          <p:nvPr/>
        </p:nvSpPr>
        <p:spPr>
          <a:xfrm>
            <a:off x="1127095" y="164813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instructor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561397" y="4587108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person whose job is to teach somebody a practical skill or sport</a:t>
            </a:r>
            <a:endParaRPr/>
          </a:p>
        </p:txBody>
      </p:sp>
      <p:sp>
        <p:nvSpPr>
          <p:cNvPr id="217" name="Google Shape;217;p11"/>
          <p:cNvSpPr/>
          <p:nvPr/>
        </p:nvSpPr>
        <p:spPr>
          <a:xfrm>
            <a:off x="2487808" y="2771761"/>
            <a:ext cx="22980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/ɪnˈstrʌktə(r)/</a:t>
            </a:r>
            <a:endParaRPr/>
          </a:p>
        </p:txBody>
      </p:sp>
      <p:pic>
        <p:nvPicPr>
          <p:cNvPr id="219" name="Google Shape;219;p11" descr="woman in black tank top and black leggings doing yog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87388" y="852236"/>
            <a:ext cx="4804611" cy="600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nstructor__gb_1">
            <a:hlinkClick r:id="" action="ppaction://media"/>
            <a:extLst>
              <a:ext uri="{FF2B5EF4-FFF2-40B4-BE49-F238E27FC236}">
                <a16:creationId xmlns:a16="http://schemas.microsoft.com/office/drawing/2014/main" xmlns="" id="{0C183C76-1F10-4F39-A4AF-B651EBCAE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2825" y="3617028"/>
            <a:ext cx="648033" cy="64803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2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27" name="Google Shape;227;p12"/>
          <p:cNvSpPr txBox="1"/>
          <p:nvPr/>
        </p:nvSpPr>
        <p:spPr>
          <a:xfrm>
            <a:off x="1127095" y="164813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technical (adj)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2"/>
          <p:cNvSpPr/>
          <p:nvPr/>
        </p:nvSpPr>
        <p:spPr>
          <a:xfrm>
            <a:off x="561397" y="4587108"/>
            <a:ext cx="636252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connected with the practical use of machines, methods, etc. in science and industry</a:t>
            </a:r>
            <a:endParaRPr/>
          </a:p>
        </p:txBody>
      </p:sp>
      <p:sp>
        <p:nvSpPr>
          <p:cNvPr id="229" name="Google Shape;229;p12"/>
          <p:cNvSpPr/>
          <p:nvPr/>
        </p:nvSpPr>
        <p:spPr>
          <a:xfrm>
            <a:off x="2815719" y="2771761"/>
            <a:ext cx="16422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/ˈteknɪkl/</a:t>
            </a:r>
            <a:endParaRPr/>
          </a:p>
        </p:txBody>
      </p:sp>
      <p:pic>
        <p:nvPicPr>
          <p:cNvPr id="230" name="Google Shape;230;p12" descr="grayscale photo of electric tower"/>
          <p:cNvPicPr preferRelativeResize="0"/>
          <p:nvPr/>
        </p:nvPicPr>
        <p:blipFill rotWithShape="1">
          <a:blip r:embed="rId6">
            <a:alphaModFix/>
          </a:blip>
          <a:srcRect t="12779"/>
          <a:stretch/>
        </p:blipFill>
        <p:spPr>
          <a:xfrm>
            <a:off x="7622970" y="880278"/>
            <a:ext cx="4569030" cy="597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technical__gb_2">
            <a:hlinkClick r:id="" action="ppaction://media"/>
            <a:extLst>
              <a:ext uri="{FF2B5EF4-FFF2-40B4-BE49-F238E27FC236}">
                <a16:creationId xmlns:a16="http://schemas.microsoft.com/office/drawing/2014/main" xmlns="" id="{2D5A7965-AAC7-4E2B-9A59-FAA2B14C0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4279" y="3563020"/>
            <a:ext cx="794583" cy="7945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3"/>
          <p:cNvSpPr txBox="1"/>
          <p:nvPr/>
        </p:nvSpPr>
        <p:spPr>
          <a:xfrm>
            <a:off x="1641422" y="1070381"/>
            <a:ext cx="944567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Look at the picture and tell your partner what this woman’s job is. </a:t>
            </a:r>
            <a:endParaRPr/>
          </a:p>
        </p:txBody>
      </p:sp>
      <p:sp>
        <p:nvSpPr>
          <p:cNvPr id="239" name="Google Shape;23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240" name="Google Shape;24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6152" y="2211913"/>
            <a:ext cx="6539696" cy="327448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/>
          <p:nvPr/>
        </p:nvSpPr>
        <p:spPr>
          <a:xfrm>
            <a:off x="4142372" y="5787619"/>
            <a:ext cx="39072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She’s a cosmonaut.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/>
          <p:nvPr/>
        </p:nvSpPr>
        <p:spPr>
          <a:xfrm>
            <a:off x="1109880" y="349118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9" name="Google Shape;249;p14"/>
          <p:cNvCxnSpPr>
            <a:stCxn id="250" idx="1"/>
            <a:endCxn id="248" idx="0"/>
          </p:cNvCxnSpPr>
          <p:nvPr/>
        </p:nvCxnSpPr>
        <p:spPr>
          <a:xfrm flipH="1">
            <a:off x="2085170" y="2664837"/>
            <a:ext cx="681600" cy="826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1" name="Google Shape;251;p1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4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4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4"/>
          <p:cNvSpPr/>
          <p:nvPr/>
        </p:nvSpPr>
        <p:spPr>
          <a:xfrm>
            <a:off x="6486016" y="3331933"/>
            <a:ext cx="4903830" cy="97315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and choose the best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and give short answers.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" name="Google Shape;256;p14"/>
          <p:cNvCxnSpPr>
            <a:stCxn id="253" idx="3"/>
            <a:endCxn id="250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7" name="Google Shape;257;p1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8" name="Google Shape;258;p1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4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5"/>
          <p:cNvSpPr txBox="1"/>
          <p:nvPr/>
        </p:nvSpPr>
        <p:spPr>
          <a:xfrm>
            <a:off x="1561900" y="1104748"/>
            <a:ext cx="98849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a talk about Valentina Tereshkova. Choose the best answer to complete each sentence.  </a:t>
            </a:r>
            <a:endParaRPr dirty="0"/>
          </a:p>
        </p:txBody>
      </p:sp>
      <p:sp>
        <p:nvSpPr>
          <p:cNvPr id="268" name="Google Shape;268;p15"/>
          <p:cNvSpPr txBox="1"/>
          <p:nvPr/>
        </p:nvSpPr>
        <p:spPr>
          <a:xfrm>
            <a:off x="596626" y="126175"/>
            <a:ext cx="4795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641224" y="2419167"/>
            <a:ext cx="11550776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Valentina Tereshkova joined a local flying club and became a talented parachutist while she was ________________________.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Tereshkova and _______ other women were chosen for the Soviet space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Tereshkova joined the Soviet Air Force and became _________________ after completing her training and passing an examination. 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She travelled into space in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Vostok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 and successfully returned to earth on ______________.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After the flight, Tereshkova received many awards,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__________________________.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5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1850137" y="2807848"/>
            <a:ext cx="364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A. working as a factory worker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3111282" y="3239465"/>
            <a:ext cx="94820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 four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7387664" y="3690659"/>
            <a:ext cx="26538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A. an Air Force officer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698589" y="4870130"/>
            <a:ext cx="205376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 19 June, 1963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 txBox="1"/>
          <p:nvPr/>
        </p:nvSpPr>
        <p:spPr>
          <a:xfrm>
            <a:off x="7835683" y="5301017"/>
            <a:ext cx="41867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 completed her university degree</a:t>
            </a:r>
            <a:endParaRPr sz="22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5092" y="1890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082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6"/>
          <p:cNvSpPr txBox="1"/>
          <p:nvPr/>
        </p:nvSpPr>
        <p:spPr>
          <a:xfrm>
            <a:off x="1466118" y="1104748"/>
            <a:ext cx="98849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again and give short answers to the following questions. </a:t>
            </a:r>
            <a:endParaRPr/>
          </a:p>
        </p:txBody>
      </p:sp>
      <p:sp>
        <p:nvSpPr>
          <p:cNvPr id="285" name="Google Shape;285;p16"/>
          <p:cNvSpPr/>
          <p:nvPr/>
        </p:nvSpPr>
        <p:spPr>
          <a:xfrm>
            <a:off x="1587116" y="1834044"/>
            <a:ext cx="8769644" cy="478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When was Tereshkova born?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1937</a:t>
            </a:r>
            <a:endParaRPr sz="2600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How old was she when she started working?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en-US" sz="2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When did she join the Soviet space programme?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1962</a:t>
            </a:r>
            <a:endParaRPr sz="2600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At what age did she travel into space?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endParaRPr sz="2600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How many days did she spend in space?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Three days/ 3 days</a:t>
            </a:r>
            <a:endParaRPr/>
          </a:p>
        </p:txBody>
      </p:sp>
      <p:sp>
        <p:nvSpPr>
          <p:cNvPr id="286" name="Google Shape;286;p16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288" name="Google Shape;288;p16"/>
          <p:cNvSpPr txBox="1"/>
          <p:nvPr/>
        </p:nvSpPr>
        <p:spPr>
          <a:xfrm>
            <a:off x="596625" y="126175"/>
            <a:ext cx="441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0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0993" y="162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06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/>
          <p:nvPr/>
        </p:nvSpPr>
        <p:spPr>
          <a:xfrm>
            <a:off x="1109880" y="349118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5" name="Google Shape;295;p17"/>
          <p:cNvCxnSpPr>
            <a:stCxn id="296" idx="1"/>
            <a:endCxn id="294" idx="0"/>
          </p:cNvCxnSpPr>
          <p:nvPr/>
        </p:nvCxnSpPr>
        <p:spPr>
          <a:xfrm flipH="1">
            <a:off x="2085170" y="2664837"/>
            <a:ext cx="681600" cy="826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7" name="Google Shape;297;p1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7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6486016" y="3331933"/>
            <a:ext cx="4903830" cy="97315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and choose the best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and give short answers.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2" name="Google Shape;302;p17"/>
          <p:cNvCxnSpPr>
            <a:stCxn id="299" idx="3"/>
            <a:endCxn id="296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3" name="Google Shape;303;p17"/>
          <p:cNvSpPr/>
          <p:nvPr/>
        </p:nvSpPr>
        <p:spPr>
          <a:xfrm>
            <a:off x="2650636" y="4629973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7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7" name="Google Shape;307;p17"/>
          <p:cNvCxnSpPr>
            <a:stCxn id="294" idx="3"/>
            <a:endCxn id="303" idx="0"/>
          </p:cNvCxnSpPr>
          <p:nvPr/>
        </p:nvCxnSpPr>
        <p:spPr>
          <a:xfrm>
            <a:off x="3060613" y="3846287"/>
            <a:ext cx="681600" cy="783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8" name="Google Shape;308;p17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6486016" y="4628359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8"/>
          <p:cNvSpPr txBox="1"/>
          <p:nvPr/>
        </p:nvSpPr>
        <p:spPr>
          <a:xfrm>
            <a:off x="1646592" y="1094441"/>
            <a:ext cx="98849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 in groups. Discuss the following questions.</a:t>
            </a:r>
            <a:endParaRPr/>
          </a:p>
        </p:txBody>
      </p:sp>
      <p:sp>
        <p:nvSpPr>
          <p:cNvPr id="317" name="Google Shape;317;p18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POST-LISTENING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20" name="Google Shape;320;p18"/>
          <p:cNvSpPr txBox="1"/>
          <p:nvPr/>
        </p:nvSpPr>
        <p:spPr>
          <a:xfrm>
            <a:off x="5623540" y="2580382"/>
            <a:ext cx="609399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want to be a cosmonaut? Why or why not?    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"/>
          <p:cNvSpPr/>
          <p:nvPr/>
        </p:nvSpPr>
        <p:spPr>
          <a:xfrm>
            <a:off x="1109880" y="349118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" name="Google Shape;326;p19"/>
          <p:cNvCxnSpPr>
            <a:stCxn id="327" idx="1"/>
            <a:endCxn id="325" idx="0"/>
          </p:cNvCxnSpPr>
          <p:nvPr/>
        </p:nvCxnSpPr>
        <p:spPr>
          <a:xfrm flipH="1">
            <a:off x="2085170" y="2664837"/>
            <a:ext cx="681600" cy="826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28" name="Google Shape;328;p19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9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9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9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9"/>
          <p:cNvSpPr/>
          <p:nvPr/>
        </p:nvSpPr>
        <p:spPr>
          <a:xfrm>
            <a:off x="6486016" y="3331933"/>
            <a:ext cx="4903830" cy="97315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and choose the best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and give short answers.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3" name="Google Shape;333;p19"/>
          <p:cNvCxnSpPr>
            <a:stCxn id="330" idx="3"/>
            <a:endCxn id="327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4" name="Google Shape;334;p19"/>
          <p:cNvSpPr/>
          <p:nvPr/>
        </p:nvSpPr>
        <p:spPr>
          <a:xfrm>
            <a:off x="2650636" y="4629973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9"/>
          <p:cNvSpPr/>
          <p:nvPr/>
        </p:nvSpPr>
        <p:spPr>
          <a:xfrm>
            <a:off x="6486016" y="5675407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9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7" name="Google Shape;337;p1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9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p19"/>
          <p:cNvCxnSpPr>
            <a:stCxn id="325" idx="3"/>
            <a:endCxn id="334" idx="0"/>
          </p:cNvCxnSpPr>
          <p:nvPr/>
        </p:nvCxnSpPr>
        <p:spPr>
          <a:xfrm>
            <a:off x="3060613" y="3846287"/>
            <a:ext cx="681600" cy="783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0" name="Google Shape;340;p19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9"/>
          <p:cNvSpPr/>
          <p:nvPr/>
        </p:nvSpPr>
        <p:spPr>
          <a:xfrm>
            <a:off x="6486016" y="4628359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2" name="Google Shape;342;p19"/>
          <p:cNvCxnSpPr>
            <a:stCxn id="334" idx="1"/>
            <a:endCxn id="343" idx="0"/>
          </p:cNvCxnSpPr>
          <p:nvPr/>
        </p:nvCxnSpPr>
        <p:spPr>
          <a:xfrm flipH="1">
            <a:off x="2118736" y="4963048"/>
            <a:ext cx="531900" cy="699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3" name="Google Shape;343;p19"/>
          <p:cNvSpPr/>
          <p:nvPr/>
        </p:nvSpPr>
        <p:spPr>
          <a:xfrm>
            <a:off x="1143362" y="5662785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5345116" y="2786581"/>
            <a:ext cx="4425284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r="37480"/>
          <a:stretch/>
        </p:blipFill>
        <p:spPr>
          <a:xfrm>
            <a:off x="0" y="-74951"/>
            <a:ext cx="12192000" cy="21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GENDER EQUALITY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6337654" y="2786581"/>
            <a:ext cx="339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2287619" y="27903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122515" y="2767704"/>
            <a:ext cx="3208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0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0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1" name="Google Shape;351;p20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52" name="Google Shape;352;p20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53" name="Google Shape;353;p20"/>
          <p:cNvSpPr txBox="1"/>
          <p:nvPr/>
        </p:nvSpPr>
        <p:spPr>
          <a:xfrm>
            <a:off x="1358390" y="2317712"/>
            <a:ext cx="938253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Lexical items about women in space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 for specific information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"/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the workbook.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Project.</a:t>
            </a: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1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361" name="Google Shape;361;p2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pic>
        <p:nvPicPr>
          <p:cNvPr id="362" name="Google Shape;3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1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69" name="Google Shape;3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2"/>
          <p:cNvSpPr/>
          <p:nvPr/>
        </p:nvSpPr>
        <p:spPr>
          <a:xfrm>
            <a:off x="3157182" y="6078117"/>
            <a:ext cx="58776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Fanpage:</a:t>
            </a:r>
            <a:r>
              <a:rPr lang="en-US" sz="16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facebook.com/sachmem.vn/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LIFE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Life</a:t>
            </a: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3" name="Google Shape;113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OBJECTIVES</a:t>
              </a:r>
              <a:endParaRPr/>
            </a:p>
          </p:txBody>
        </p:sp>
        <p:pic>
          <p:nvPicPr>
            <p:cNvPr id="115" name="Google Shape;115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" name="Google Shape;116;p3"/>
          <p:cNvSpPr txBox="1"/>
          <p:nvPr/>
        </p:nvSpPr>
        <p:spPr>
          <a:xfrm>
            <a:off x="1689987" y="2068125"/>
            <a:ext cx="88059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None/>
            </a:pPr>
            <a:endParaRPr sz="2300"/>
          </a:p>
          <a:p>
            <a:pPr marL="28575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for specific information in a talk about the first woman in space</a:t>
            </a:r>
            <a:endParaRPr sz="2300"/>
          </a:p>
          <a:p>
            <a:pPr marL="28575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and use lexical items related to gender equality</a:t>
            </a:r>
            <a:endParaRPr sz="2300"/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/>
          <p:nvPr/>
        </p:nvSpPr>
        <p:spPr>
          <a:xfrm>
            <a:off x="1109880" y="349118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" name="Google Shape;122;p4"/>
          <p:cNvCxnSpPr>
            <a:stCxn id="123" idx="1"/>
            <a:endCxn id="121" idx="0"/>
          </p:cNvCxnSpPr>
          <p:nvPr/>
        </p:nvCxnSpPr>
        <p:spPr>
          <a:xfrm flipH="1">
            <a:off x="2085170" y="2664837"/>
            <a:ext cx="681600" cy="826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4" name="Google Shape;124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6486016" y="3331933"/>
            <a:ext cx="4903830" cy="97315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and choose the best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and give short answers.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>
            <a:stCxn id="126" idx="3"/>
            <a:endCxn id="123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2650636" y="4629973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6486016" y="5675407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p4"/>
          <p:cNvCxnSpPr>
            <a:stCxn id="121" idx="3"/>
            <a:endCxn id="130" idx="0"/>
          </p:cNvCxnSpPr>
          <p:nvPr/>
        </p:nvCxnSpPr>
        <p:spPr>
          <a:xfrm>
            <a:off x="3060613" y="3846287"/>
            <a:ext cx="681600" cy="783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6" name="Google Shape;136;p4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6486016" y="4628359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" name="Google Shape;138;p4"/>
          <p:cNvCxnSpPr>
            <a:stCxn id="130" idx="1"/>
            <a:endCxn id="139" idx="0"/>
          </p:cNvCxnSpPr>
          <p:nvPr/>
        </p:nvCxnSpPr>
        <p:spPr>
          <a:xfrm flipH="1">
            <a:off x="2118736" y="4963048"/>
            <a:ext cx="531900" cy="699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/>
          <p:nvPr/>
        </p:nvSpPr>
        <p:spPr>
          <a:xfrm>
            <a:off x="1143362" y="5662785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/>
          <p:nvPr/>
        </p:nvSpPr>
        <p:spPr>
          <a:xfrm>
            <a:off x="2362150" y="256496"/>
            <a:ext cx="75558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VIDEO WATCHING</a:t>
            </a:r>
            <a:endParaRPr sz="4000" b="1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918342" y="834618"/>
            <a:ext cx="1057880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down as many names that you can hear as possible.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watching: Which names have you already known and which names have you never heard of?</a:t>
            </a:r>
            <a:endParaRPr/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7507" y="2041766"/>
            <a:ext cx="7420475" cy="4174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" name="Google Shape;167;p7"/>
          <p:cNvCxnSpPr>
            <a:stCxn id="164" idx="3"/>
            <a:endCxn id="165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8" name="Google Shape;168;p7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179" name="Google Shape;179;p8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cosmonaut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812387" y="4451320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astronaut from the former Soviet Union or Russia</a:t>
            </a:r>
            <a:endParaRPr/>
          </a:p>
        </p:txBody>
      </p:sp>
      <p:sp>
        <p:nvSpPr>
          <p:cNvPr id="181" name="Google Shape;181;p8"/>
          <p:cNvSpPr/>
          <p:nvPr/>
        </p:nvSpPr>
        <p:spPr>
          <a:xfrm>
            <a:off x="2920278" y="2771761"/>
            <a:ext cx="21467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/ˈkɒzmənɔːt/</a:t>
            </a:r>
            <a:endParaRPr/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0406" y="880278"/>
            <a:ext cx="4491594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smonaut__gb_1">
            <a:hlinkClick r:id="" action="ppaction://media"/>
            <a:extLst>
              <a:ext uri="{FF2B5EF4-FFF2-40B4-BE49-F238E27FC236}">
                <a16:creationId xmlns:a16="http://schemas.microsoft.com/office/drawing/2014/main" xmlns="" id="{D04FB73F-F5B3-46FC-B3F3-30EB5D5C7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8" y="3446838"/>
            <a:ext cx="816309" cy="81630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191" name="Google Shape;191;p9"/>
          <p:cNvSpPr txBox="1"/>
          <p:nvPr/>
        </p:nvSpPr>
        <p:spPr>
          <a:xfrm>
            <a:off x="1454412" y="163294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space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848482" y="4525149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area outside the earth’s atmosphere where all the other planets and stars are</a:t>
            </a:r>
            <a:endParaRPr/>
          </a:p>
        </p:txBody>
      </p:sp>
      <p:sp>
        <p:nvSpPr>
          <p:cNvPr id="193" name="Google Shape;193;p9"/>
          <p:cNvSpPr/>
          <p:nvPr/>
        </p:nvSpPr>
        <p:spPr>
          <a:xfrm>
            <a:off x="3364310" y="2771761"/>
            <a:ext cx="12586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/speɪs/</a:t>
            </a:r>
            <a:endParaRPr/>
          </a:p>
        </p:txBody>
      </p:sp>
      <p:pic>
        <p:nvPicPr>
          <p:cNvPr id="195" name="Google Shape;195;p9"/>
          <p:cNvPicPr preferRelativeResize="0"/>
          <p:nvPr/>
        </p:nvPicPr>
        <p:blipFill rotWithShape="1">
          <a:blip r:embed="rId6">
            <a:alphaModFix/>
          </a:blip>
          <a:srcRect t="13034"/>
          <a:stretch/>
        </p:blipFill>
        <p:spPr>
          <a:xfrm>
            <a:off x="7800476" y="880278"/>
            <a:ext cx="4391524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pace__gb_1">
            <a:hlinkClick r:id="" action="ppaction://media"/>
            <a:extLst>
              <a:ext uri="{FF2B5EF4-FFF2-40B4-BE49-F238E27FC236}">
                <a16:creationId xmlns:a16="http://schemas.microsoft.com/office/drawing/2014/main" xmlns="" id="{853EE9D7-3D84-46F8-A769-BBF6A6435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5427" y="3560051"/>
            <a:ext cx="736099" cy="7360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747</Words>
  <Application>Microsoft Office PowerPoint</Application>
  <PresentationFormat>Widescreen</PresentationFormat>
  <Paragraphs>156</Paragraphs>
  <Slides>22</Slides>
  <Notes>22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Bookman Old Style</vt:lpstr>
      <vt:lpstr>Arial</vt:lpstr>
      <vt:lpstr>Calibri</vt:lpstr>
      <vt:lpstr>Courier New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</cp:revision>
  <dcterms:created xsi:type="dcterms:W3CDTF">2020-12-09T02:04:09Z</dcterms:created>
  <dcterms:modified xsi:type="dcterms:W3CDTF">2022-12-13T07:43:06Z</dcterms:modified>
</cp:coreProperties>
</file>