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274" r:id="rId4"/>
    <p:sldId id="317" r:id="rId5"/>
    <p:sldId id="285" r:id="rId6"/>
    <p:sldId id="280" r:id="rId7"/>
    <p:sldId id="287" r:id="rId8"/>
    <p:sldId id="319" r:id="rId9"/>
    <p:sldId id="260" r:id="rId10"/>
    <p:sldId id="261" r:id="rId11"/>
    <p:sldId id="263" r:id="rId12"/>
    <p:sldId id="320" r:id="rId13"/>
    <p:sldId id="292" r:id="rId14"/>
    <p:sldId id="293" r:id="rId15"/>
    <p:sldId id="32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88C"/>
    <a:srgbClr val="F26532"/>
    <a:srgbClr val="006673"/>
    <a:srgbClr val="A3DBE1"/>
    <a:srgbClr val="E26714"/>
    <a:srgbClr val="EE8640"/>
    <a:srgbClr val="048DA4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187" autoAdjust="0"/>
  </p:normalViewPr>
  <p:slideViewPr>
    <p:cSldViewPr snapToGrid="0" showGuides="1">
      <p:cViewPr varScale="1">
        <p:scale>
          <a:sx n="65" d="100"/>
          <a:sy n="65" d="100"/>
        </p:scale>
        <p:origin x="64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4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notesSlide" Target="../notesSlides/notesSlide1.xml"/><Relationship Id="rId5" Type="http://schemas.microsoft.com/office/2007/relationships/media" Target="../media/media3.mp3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74481" y="1154606"/>
            <a:ext cx="9962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words or phrases in the conversation which refer to</a:t>
            </a:r>
            <a:r>
              <a:rPr lang="en-US" sz="24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367" y="1988402"/>
            <a:ext cx="5549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a type of music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 awards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musical instruments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800" dirty="0" smtClean="0"/>
              <a:t>ways of sharing information and videos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27103" y="1894679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5788C"/>
                </a:solidFill>
              </a:rPr>
              <a:t>pop</a:t>
            </a:r>
            <a:endParaRPr lang="en-US" sz="3200" dirty="0">
              <a:solidFill>
                <a:srgbClr val="05788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7103" y="2680655"/>
            <a:ext cx="57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Grammy, Billboard Music and Teen Choice Awards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3926994"/>
            <a:ext cx="5795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piano, drums, guitar, and trumpet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8205" y="5019463"/>
            <a:ext cx="3742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5788C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143018"/>
            <a:ext cx="8123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two parts to make complete sentences.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37120" y="1938545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This artist didn’t go to a music school,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7119" y="300089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His beautiful songs have helped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7118" y="411408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His mother started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7176" y="5227272"/>
            <a:ext cx="2875225" cy="9875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He is a talented artist,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11815" y="1935748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and he has received several awards.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11814" y="300089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to upload his cover song videos on social media.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1813" y="411408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bring more love to people’s lives.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11812" y="5227272"/>
            <a:ext cx="3882683" cy="9875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but he learnt to play musical instruments by himself.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5829" y="219680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73005" y="547793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66593" y="442343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98653" y="334994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6" grpId="0" animBg="1"/>
      <p:bldP spid="3" grpId="0" animBg="1"/>
      <p:bldP spid="17" grpId="0" animBg="1"/>
      <p:bldP spid="18" grpId="0" animBg="1"/>
      <p:bldP spid="19" grpId="0" animBg="1"/>
      <p:bldP spid="4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6137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your </a:t>
            </a:r>
            <a:r>
              <a:rPr lang="en-US" sz="2400" b="1" dirty="0" err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singer or musical band</a:t>
            </a:r>
            <a:r>
              <a:rPr lang="en-US" sz="2400" b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smtClean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smtClean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400" b="1" dirty="0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  <a:r>
              <a:rPr lang="en-US" sz="2400" b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mention </a:t>
            </a:r>
            <a:endParaRPr lang="en-US" sz="2400" b="1" smtClean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she/he 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she/he is good at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578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her/ him famous</a:t>
            </a:r>
            <a:endParaRPr lang="en-US" sz="2400" b="1" dirty="0">
              <a:solidFill>
                <a:srgbClr val="0578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88950" y="18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028" name="Picture 4" descr="Xem ảnh nguồ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20" y="3299549"/>
            <a:ext cx="47625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4658" y="3847801"/>
            <a:ext cx="55411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he/he is ….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he/he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at ….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She/he is famous for ….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</a:t>
            </a:r>
            <a:r>
              <a:rPr lang="en-US" sz="3600" i="1" dirty="0" smtClean="0"/>
              <a:t>Music</a:t>
            </a:r>
            <a:endParaRPr lang="en-US" sz="3600" dirty="0"/>
          </a:p>
          <a:p>
            <a:pPr marL="698500" indent="-571500">
              <a:buFont typeface="Wingdings" panose="05000000000000000000" pitchFamily="2" charset="2"/>
              <a:buChar char="ü"/>
            </a:pPr>
            <a:r>
              <a:rPr lang="en-US" sz="3600" dirty="0" err="1" smtClean="0"/>
              <a:t>Memorise</a:t>
            </a:r>
            <a:r>
              <a:rPr lang="en-US" sz="3600" dirty="0" smtClean="0"/>
              <a:t> </a:t>
            </a:r>
            <a:r>
              <a:rPr lang="en-US" sz="3600" dirty="0"/>
              <a:t>vocabulary to talk about </a:t>
            </a:r>
            <a:r>
              <a:rPr lang="en-US" sz="3600" dirty="0" smtClean="0"/>
              <a:t>music idols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Do </a:t>
            </a:r>
            <a:r>
              <a:rPr lang="en-US" sz="3600" dirty="0"/>
              <a:t>exercises in the </a:t>
            </a:r>
            <a:r>
              <a:rPr lang="en-US" sz="3600" dirty="0" smtClean="0"/>
              <a:t>workbook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Project preparation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43870" y="1725349"/>
            <a:ext cx="106795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5788C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Project preparation</a:t>
            </a:r>
          </a:p>
          <a:p>
            <a:pPr algn="ctr"/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/>
            <a:r>
              <a:rPr lang="en-US" sz="2400" dirty="0" smtClean="0"/>
              <a:t>+ do </a:t>
            </a:r>
            <a:r>
              <a:rPr lang="en-US" sz="2400" dirty="0"/>
              <a:t>research on a form of traditional music in Viet Nam or another country</a:t>
            </a:r>
          </a:p>
          <a:p>
            <a:pPr lvl="0"/>
            <a:r>
              <a:rPr lang="en-US" sz="2400" dirty="0"/>
              <a:t>+ include information related to the points stated on the Project page or </a:t>
            </a:r>
            <a:r>
              <a:rPr lang="en-US" sz="2400" dirty="0" smtClean="0"/>
              <a:t>prepare </a:t>
            </a:r>
            <a:r>
              <a:rPr lang="en-US" sz="2400" dirty="0"/>
              <a:t>a poster (drawing, pictures) presenting the research results. </a:t>
            </a:r>
          </a:p>
          <a:p>
            <a:pPr lvl="0"/>
            <a:r>
              <a:rPr lang="en-US" sz="2400" dirty="0"/>
              <a:t>+ give an oral presentation of the research results in the last lesson of the unit. </a:t>
            </a:r>
          </a:p>
          <a:p>
            <a:pPr marL="342900" lvl="0" indent="-342900">
              <a:buFontTx/>
              <a:buChar char="-"/>
            </a:pPr>
            <a:endParaRPr lang="en-US" sz="2400" dirty="0"/>
          </a:p>
          <a:p>
            <a:pPr lvl="0"/>
            <a:r>
              <a:rPr lang="en-US" sz="2400" b="1" i="1" dirty="0" smtClean="0"/>
              <a:t>(You can </a:t>
            </a:r>
            <a:r>
              <a:rPr lang="en-US" sz="2400" b="1" i="1" dirty="0"/>
              <a:t>search for ideas on the Internet, in the newspaper, etc</a:t>
            </a:r>
            <a:r>
              <a:rPr lang="en-US" sz="2400" b="1" i="1" dirty="0" smtClean="0"/>
              <a:t>. or talk to experts </a:t>
            </a:r>
            <a:r>
              <a:rPr lang="en-US" sz="2400" b="1" i="1" dirty="0"/>
              <a:t>for </a:t>
            </a:r>
            <a:r>
              <a:rPr lang="en-US" sz="2400" b="1" i="1" dirty="0" smtClean="0"/>
              <a:t>reference and you should </a:t>
            </a:r>
            <a:r>
              <a:rPr lang="en-US" sz="2400" b="1" i="1" dirty="0"/>
              <a:t>use photos/pictures to illustrate </a:t>
            </a:r>
            <a:r>
              <a:rPr lang="en-US" sz="2400" b="1" i="1" dirty="0" smtClean="0"/>
              <a:t>your ideas.)</a:t>
            </a:r>
            <a:endParaRPr lang="en-US" sz="2400" b="1" i="1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020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A talented artist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MUSIC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399" y="2398719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1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398" y="3240436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2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4397" y="4082153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3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4396" y="4923870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4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4395" y="5756824"/>
            <a:ext cx="1491175" cy="62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SONG 5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Justin Bieber - Love Yourself  (PURPOSE  The Movemen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241334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6974" y="242835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Love yourself</a:t>
            </a:r>
            <a:endParaRPr lang="en-US" sz="3200" dirty="0"/>
          </a:p>
        </p:txBody>
      </p:sp>
      <p:pic>
        <p:nvPicPr>
          <p:cNvPr id="15" name="Justin Bieber - Sorry (PURPOSE  The Movemen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3240436"/>
            <a:ext cx="609600" cy="609600"/>
          </a:xfrm>
          <a:prstGeom prst="rect">
            <a:avLst/>
          </a:prstGeom>
        </p:spPr>
      </p:pic>
      <p:pic>
        <p:nvPicPr>
          <p:cNvPr id="16" name="Justin Bieber - What Do You Me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5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098388"/>
            <a:ext cx="609600" cy="609600"/>
          </a:xfrm>
          <a:prstGeom prst="rect">
            <a:avLst/>
          </a:prstGeom>
        </p:spPr>
      </p:pic>
      <p:pic>
        <p:nvPicPr>
          <p:cNvPr id="17" name="Justin Bieber - Where Are You Now STUDIO VERSION (My World 2.0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495634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6974" y="3240436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Sorry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455270" y="4052517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do you mean?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6974" y="486201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Where are you now</a:t>
            </a:r>
            <a:endParaRPr lang="en-US" sz="3200" dirty="0"/>
          </a:p>
        </p:txBody>
      </p:sp>
      <p:pic>
        <p:nvPicPr>
          <p:cNvPr id="21" name="Stuck in the Moment - Justin Bieber + Lyrics (My World 2.0 Studio Version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6474" y="5814292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96973" y="56733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Stuck in moment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29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749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3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675" y="269353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Love yourself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7674" y="3217841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Sorry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4848" y="3796669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What do you mean?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4848" y="4396165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Where are you now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7674" y="4955113"/>
            <a:ext cx="48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26532"/>
                </a:solidFill>
              </a:rPr>
              <a:t>Stuck in moment</a:t>
            </a:r>
            <a:endParaRPr lang="en-US" sz="3200" dirty="0">
              <a:solidFill>
                <a:srgbClr val="F2653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5999" y="2918837"/>
            <a:ext cx="5067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Whose songs are they?</a:t>
            </a: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They are Justin Bieber’s</a:t>
            </a:r>
            <a:r>
              <a:rPr lang="en-US" sz="3200" dirty="0" smtClean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Is he a talented singer?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Yes, he is considered the Prince of Pop.</a:t>
            </a:r>
          </a:p>
          <a:p>
            <a:endParaRPr lang="en-US" sz="3200" dirty="0"/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885187" y="1131950"/>
            <a:ext cx="842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FB7BD"/>
                </a:solidFill>
              </a:rPr>
              <a:t>Guess the name of the songs</a:t>
            </a:r>
            <a:endParaRPr lang="en-US" sz="48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21848"/>
              </p:ext>
            </p:extLst>
          </p:nvPr>
        </p:nvGraphicFramePr>
        <p:xfrm>
          <a:off x="186814" y="1070436"/>
          <a:ext cx="11887200" cy="56539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630182">
                  <a:extLst>
                    <a:ext uri="{9D8B030D-6E8A-4147-A177-3AD203B41FA5}">
                      <a16:colId xmlns:a16="http://schemas.microsoft.com/office/drawing/2014/main" val="3291421300"/>
                    </a:ext>
                  </a:extLst>
                </a:gridCol>
                <a:gridCol w="7257018">
                  <a:extLst>
                    <a:ext uri="{9D8B030D-6E8A-4147-A177-3AD203B41FA5}">
                      <a16:colId xmlns:a16="http://schemas.microsoft.com/office/drawing/2014/main" val="2324599070"/>
                    </a:ext>
                  </a:extLst>
                </a:gridCol>
              </a:tblGrid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popular (=famous)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 tiếng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1588695521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teen idol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 tượng tuổi teen</a:t>
                      </a:r>
                      <a:endParaRPr lang="vi-VN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2281891342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talented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tài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780769729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 awards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giải thưởng</a:t>
                      </a:r>
                      <a:endParaRPr lang="vi-VN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2880923659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musical instrument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 cụ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4270860259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diễn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2980260242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good at sth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 ở điều gì đó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1253481426"/>
                  </a:ext>
                </a:extLst>
              </a:tr>
              <a:tr h="70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play drums/trumpet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32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trống/ kèn</a:t>
                      </a:r>
                      <a:endParaRPr lang="en-US" sz="3200" b="0" i="0" u="none" strike="noStrike">
                        <a:solidFill>
                          <a:srgbClr val="37415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6350" marT="6350" marB="0" anchor="ctr"/>
                </a:tc>
                <a:extLst>
                  <a:ext uri="{0D108BD9-81ED-4DB2-BD59-A6C34878D82A}">
                    <a16:rowId xmlns:a16="http://schemas.microsoft.com/office/drawing/2014/main" val="78614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062993" y="1709994"/>
            <a:ext cx="406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FB7BD"/>
                </a:solidFill>
              </a:rPr>
              <a:t>A talented artist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1" name="image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84439" y="2177476"/>
            <a:ext cx="4742931" cy="440479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746747" y="2399039"/>
            <a:ext cx="1103494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Mai: That pop singer looks great, Ann!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Yeah. He’s a popular teen idol around the world now.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Really? You must be a fan of his!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Yep, I really love his music. He’s a talented artist who can write music and play many musical instruments. He has received several awards such as the Grammy, Billboard Music and Teen Choice Awards.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Wow! Did he go to a music school</a:t>
            </a:r>
            <a:r>
              <a:rPr lang="en-US" sz="2400" dirty="0" smtClean="0"/>
              <a:t>?</a:t>
            </a:r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463044" y="1576356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578527" y="2062636"/>
            <a:ext cx="11034945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/>
              <a:t>Ann: No, he didn’t, but he learnt to play the piano, drums, guitar, and trumpet by himself. When he was a teenager, he performed at the local theatre in his home town during the tourist season.</a:t>
            </a:r>
          </a:p>
          <a:p>
            <a:pPr algn="just">
              <a:lnSpc>
                <a:spcPct val="130000"/>
              </a:lnSpc>
            </a:pPr>
            <a:r>
              <a:rPr lang="en-US" sz="2400" dirty="0" smtClean="0"/>
              <a:t>Mai</a:t>
            </a:r>
            <a:r>
              <a:rPr lang="en-US" sz="2400" dirty="0"/>
              <a:t>: How did he become famous?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Well, when he was 12, his mother started to upload his cover song videos on </a:t>
            </a:r>
            <a:r>
              <a:rPr lang="en-US" sz="2400" dirty="0" smtClean="0"/>
              <a:t>social media</a:t>
            </a:r>
            <a:r>
              <a:rPr lang="en-US" sz="2400" dirty="0"/>
              <a:t>, and the videos made him an online star within a couple of months.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Mai: Sounds amazing!</a:t>
            </a:r>
          </a:p>
          <a:p>
            <a:pPr algn="just">
              <a:lnSpc>
                <a:spcPct val="130000"/>
              </a:lnSpc>
            </a:pPr>
            <a:r>
              <a:rPr lang="en-US" sz="2400" dirty="0"/>
              <a:t>Ann: And his videos have reached more than two billion total views. Many fans say that his beautiful songs have helped bring more love into their lives.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567173" y="145959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A talented artist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9" name="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773" y="14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875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342" y="1578676"/>
            <a:ext cx="6096000" cy="36360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Who are Ann and Mai talking about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What is he good at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What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made him popular?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96079" y="2348725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30361" y="2357079"/>
            <a:ext cx="1424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0964" y="3259496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23064" y="3259496"/>
            <a:ext cx="699591" cy="23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6078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37791" y="5086753"/>
            <a:ext cx="492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13865" y="5098607"/>
            <a:ext cx="831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550004" y="1873720"/>
            <a:ext cx="5717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are talking about a young pop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singer.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5550001" y="2893380"/>
            <a:ext cx="8715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He is good at writing music and playing many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musical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instruments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50003" y="4607096"/>
            <a:ext cx="557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His cover song videos made him popular.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50002" y="2317628"/>
            <a:ext cx="533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(Mai 1: That pop singer looks great.)</a:t>
            </a:r>
            <a:endParaRPr lang="en-US" sz="2400" dirty="0">
              <a:solidFill>
                <a:srgbClr val="05788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50001" y="3709943"/>
            <a:ext cx="571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2</a:t>
            </a:r>
            <a:r>
              <a:rPr lang="en-US" sz="2400" dirty="0">
                <a:solidFill>
                  <a:srgbClr val="05788C"/>
                </a:solidFill>
              </a:rPr>
              <a:t>: He’s a talented artist who can write music and play many musical instruments.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50001" y="4991148"/>
            <a:ext cx="676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788C"/>
                </a:solidFill>
              </a:rPr>
              <a:t>(Ann 4</a:t>
            </a:r>
            <a:r>
              <a:rPr lang="en-US" sz="2400" dirty="0">
                <a:solidFill>
                  <a:srgbClr val="05788C"/>
                </a:solidFill>
              </a:rPr>
              <a:t>: Well, when he was 12, his mother started to upload his cover song videos on social</a:t>
            </a:r>
          </a:p>
          <a:p>
            <a:r>
              <a:rPr lang="en-US" sz="2400" dirty="0">
                <a:solidFill>
                  <a:srgbClr val="05788C"/>
                </a:solidFill>
              </a:rPr>
              <a:t>media, and the videos made him an online star within a couple of months</a:t>
            </a:r>
            <a:r>
              <a:rPr lang="en-US" sz="2400" dirty="0" smtClean="0">
                <a:solidFill>
                  <a:srgbClr val="05788C"/>
                </a:solidFill>
              </a:rPr>
              <a:t>.)</a:t>
            </a:r>
            <a:endParaRPr lang="en-US" sz="2400" dirty="0">
              <a:solidFill>
                <a:srgbClr val="0578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2195</TotalTime>
  <Words>814</Words>
  <Application>Microsoft Office PowerPoint</Application>
  <PresentationFormat>Widescreen</PresentationFormat>
  <Paragraphs>156</Paragraphs>
  <Slides>16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Cambria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137</cp:revision>
  <dcterms:created xsi:type="dcterms:W3CDTF">2020-12-09T02:04:09Z</dcterms:created>
  <dcterms:modified xsi:type="dcterms:W3CDTF">2023-08-17T04:17:22Z</dcterms:modified>
</cp:coreProperties>
</file>