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7" r:id="rId3"/>
    <p:sldMasterId id="2147483699" r:id="rId4"/>
  </p:sldMasterIdLst>
  <p:notesMasterIdLst>
    <p:notesMasterId r:id="rId25"/>
  </p:notesMasterIdLst>
  <p:sldIdLst>
    <p:sldId id="274" r:id="rId5"/>
    <p:sldId id="258" r:id="rId6"/>
    <p:sldId id="275" r:id="rId7"/>
    <p:sldId id="276" r:id="rId8"/>
    <p:sldId id="261" r:id="rId9"/>
    <p:sldId id="278" r:id="rId10"/>
    <p:sldId id="263" r:id="rId11"/>
    <p:sldId id="277" r:id="rId12"/>
    <p:sldId id="281" r:id="rId13"/>
    <p:sldId id="282" r:id="rId14"/>
    <p:sldId id="283" r:id="rId15"/>
    <p:sldId id="284" r:id="rId16"/>
    <p:sldId id="285" r:id="rId17"/>
    <p:sldId id="286" r:id="rId18"/>
    <p:sldId id="265" r:id="rId19"/>
    <p:sldId id="279" r:id="rId20"/>
    <p:sldId id="267" r:id="rId21"/>
    <p:sldId id="280" r:id="rId22"/>
    <p:sldId id="269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8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FC34D-6607-4E67-9235-722705DF916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CE436-6B9D-4F30-BDDE-381DE3B341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4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4106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875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d6b9fc1b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11d6b9fc1b1_0_2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g11d6b9fc1b1_0_2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354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1532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5053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3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66997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8d3aa2a3e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8d3aa2a3e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036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92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72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764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1e1a532aa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11e1a532aa8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1e1a532aa8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2825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CE436-6B9D-4F30-BDDE-381DE3B341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21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1e1a532aa8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11e1a532aa8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11e1a532aa8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921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13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3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47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316967"/>
            <a:ext cx="3178000" cy="30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6400" b="0">
                <a:latin typeface="Rubik SemiBold"/>
                <a:ea typeface="Rubik SemiBold"/>
                <a:cs typeface="Rubik SemiBold"/>
                <a:sym typeface="Rubik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5398767"/>
            <a:ext cx="31780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781733" y="0"/>
            <a:ext cx="73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6621449" y="-16"/>
            <a:ext cx="5555972" cy="4124544"/>
          </a:xfrm>
          <a:custGeom>
            <a:avLst/>
            <a:gdLst/>
            <a:ahLst/>
            <a:cxnLst/>
            <a:rect l="l" t="t" r="r" b="b"/>
            <a:pathLst>
              <a:path w="148476" h="110223" extrusionOk="0">
                <a:moveTo>
                  <a:pt x="38617" y="27892"/>
                </a:moveTo>
                <a:cubicBezTo>
                  <a:pt x="77206" y="30580"/>
                  <a:pt x="90536" y="39429"/>
                  <a:pt x="85579" y="65249"/>
                </a:cubicBezTo>
                <a:cubicBezTo>
                  <a:pt x="79979" y="94484"/>
                  <a:pt x="100897" y="110222"/>
                  <a:pt x="127781" y="88463"/>
                </a:cubicBezTo>
                <a:cubicBezTo>
                  <a:pt x="135734" y="82023"/>
                  <a:pt x="142539" y="78662"/>
                  <a:pt x="148476" y="77430"/>
                </a:cubicBezTo>
                <a:lnTo>
                  <a:pt x="148476" y="0"/>
                </a:lnTo>
                <a:lnTo>
                  <a:pt x="8681" y="0"/>
                </a:lnTo>
                <a:cubicBezTo>
                  <a:pt x="0" y="9941"/>
                  <a:pt x="9521" y="25847"/>
                  <a:pt x="38617" y="2789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6431767" y="-16"/>
            <a:ext cx="5745653" cy="4025008"/>
          </a:xfrm>
          <a:custGeom>
            <a:avLst/>
            <a:gdLst/>
            <a:ahLst/>
            <a:cxnLst/>
            <a:rect l="l" t="t" r="r" b="b"/>
            <a:pathLst>
              <a:path w="153545" h="107563" extrusionOk="0">
                <a:moveTo>
                  <a:pt x="105463" y="107535"/>
                </a:moveTo>
                <a:cubicBezTo>
                  <a:pt x="101766" y="107563"/>
                  <a:pt x="98154" y="106611"/>
                  <a:pt x="94989" y="104734"/>
                </a:cubicBezTo>
                <a:cubicBezTo>
                  <a:pt x="90565" y="102074"/>
                  <a:pt x="87316" y="97649"/>
                  <a:pt x="85524" y="91909"/>
                </a:cubicBezTo>
                <a:cubicBezTo>
                  <a:pt x="83704" y="85944"/>
                  <a:pt x="83508" y="78747"/>
                  <a:pt x="84992" y="70990"/>
                </a:cubicBezTo>
                <a:cubicBezTo>
                  <a:pt x="87176" y="59620"/>
                  <a:pt x="86056" y="51555"/>
                  <a:pt x="81491" y="45619"/>
                </a:cubicBezTo>
                <a:cubicBezTo>
                  <a:pt x="74854" y="36966"/>
                  <a:pt x="60657" y="32457"/>
                  <a:pt x="34109" y="30609"/>
                </a:cubicBezTo>
                <a:cubicBezTo>
                  <a:pt x="17335" y="29433"/>
                  <a:pt x="5657" y="23776"/>
                  <a:pt x="2101" y="15095"/>
                </a:cubicBezTo>
                <a:cubicBezTo>
                  <a:pt x="1" y="10026"/>
                  <a:pt x="1037" y="4537"/>
                  <a:pt x="5013" y="1"/>
                </a:cubicBezTo>
                <a:lnTo>
                  <a:pt x="5265" y="253"/>
                </a:lnTo>
                <a:cubicBezTo>
                  <a:pt x="1429" y="4649"/>
                  <a:pt x="365" y="10026"/>
                  <a:pt x="2409" y="14955"/>
                </a:cubicBezTo>
                <a:cubicBezTo>
                  <a:pt x="5937" y="23496"/>
                  <a:pt x="17503" y="29069"/>
                  <a:pt x="34137" y="30245"/>
                </a:cubicBezTo>
                <a:cubicBezTo>
                  <a:pt x="60797" y="32121"/>
                  <a:pt x="75051" y="36658"/>
                  <a:pt x="81771" y="45395"/>
                </a:cubicBezTo>
                <a:cubicBezTo>
                  <a:pt x="86420" y="51415"/>
                  <a:pt x="87540" y="59592"/>
                  <a:pt x="85356" y="71074"/>
                </a:cubicBezTo>
                <a:cubicBezTo>
                  <a:pt x="83872" y="78775"/>
                  <a:pt x="84068" y="85916"/>
                  <a:pt x="85888" y="91797"/>
                </a:cubicBezTo>
                <a:cubicBezTo>
                  <a:pt x="87624" y="97453"/>
                  <a:pt x="90845" y="101822"/>
                  <a:pt x="95157" y="104426"/>
                </a:cubicBezTo>
                <a:cubicBezTo>
                  <a:pt x="98294" y="106246"/>
                  <a:pt x="101850" y="107199"/>
                  <a:pt x="105463" y="107171"/>
                </a:cubicBezTo>
                <a:cubicBezTo>
                  <a:pt x="113108" y="107171"/>
                  <a:pt x="121929" y="103418"/>
                  <a:pt x="130918" y="96137"/>
                </a:cubicBezTo>
                <a:cubicBezTo>
                  <a:pt x="139151" y="89472"/>
                  <a:pt x="146544" y="85552"/>
                  <a:pt x="153489" y="84124"/>
                </a:cubicBezTo>
                <a:lnTo>
                  <a:pt x="153545" y="84460"/>
                </a:lnTo>
                <a:cubicBezTo>
                  <a:pt x="146656" y="85860"/>
                  <a:pt x="139347" y="89780"/>
                  <a:pt x="131142" y="96417"/>
                </a:cubicBezTo>
                <a:cubicBezTo>
                  <a:pt x="122097" y="103754"/>
                  <a:pt x="113192" y="107535"/>
                  <a:pt x="105463" y="107535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9540867" y="1"/>
            <a:ext cx="2651100" cy="1778311"/>
          </a:xfrm>
          <a:custGeom>
            <a:avLst/>
            <a:gdLst/>
            <a:ahLst/>
            <a:cxnLst/>
            <a:rect l="l" t="t" r="r" b="b"/>
            <a:pathLst>
              <a:path w="70458" h="47523" extrusionOk="0">
                <a:moveTo>
                  <a:pt x="1485" y="0"/>
                </a:moveTo>
                <a:cubicBezTo>
                  <a:pt x="0" y="24167"/>
                  <a:pt x="22375" y="47522"/>
                  <a:pt x="44526" y="31504"/>
                </a:cubicBezTo>
                <a:cubicBezTo>
                  <a:pt x="55616" y="23467"/>
                  <a:pt x="64297" y="21787"/>
                  <a:pt x="70458" y="24223"/>
                </a:cubicBezTo>
                <a:lnTo>
                  <a:pt x="7045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0136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6621200" y="5278700"/>
            <a:ext cx="4619600" cy="8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892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10129567" y="3509500"/>
            <a:ext cx="1016000" cy="10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10129567" y="5128767"/>
            <a:ext cx="1016000" cy="10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-8600" y="3515067"/>
            <a:ext cx="6868000" cy="10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-8600" y="5134333"/>
            <a:ext cx="6868000" cy="10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5"/>
          <p:cNvSpPr/>
          <p:nvPr/>
        </p:nvSpPr>
        <p:spPr>
          <a:xfrm rot="-830136">
            <a:off x="1628051" y="2794946"/>
            <a:ext cx="5423437" cy="3799285"/>
          </a:xfrm>
          <a:custGeom>
            <a:avLst/>
            <a:gdLst/>
            <a:ahLst/>
            <a:cxnLst/>
            <a:rect l="l" t="t" r="r" b="b"/>
            <a:pathLst>
              <a:path w="153545" h="107563" extrusionOk="0">
                <a:moveTo>
                  <a:pt x="105463" y="107535"/>
                </a:moveTo>
                <a:cubicBezTo>
                  <a:pt x="101766" y="107563"/>
                  <a:pt x="98154" y="106611"/>
                  <a:pt x="94989" y="104734"/>
                </a:cubicBezTo>
                <a:cubicBezTo>
                  <a:pt x="90565" y="102074"/>
                  <a:pt x="87316" y="97649"/>
                  <a:pt x="85524" y="91909"/>
                </a:cubicBezTo>
                <a:cubicBezTo>
                  <a:pt x="83704" y="85944"/>
                  <a:pt x="83508" y="78747"/>
                  <a:pt x="84992" y="70990"/>
                </a:cubicBezTo>
                <a:cubicBezTo>
                  <a:pt x="87176" y="59620"/>
                  <a:pt x="86056" y="51555"/>
                  <a:pt x="81491" y="45619"/>
                </a:cubicBezTo>
                <a:cubicBezTo>
                  <a:pt x="74854" y="36966"/>
                  <a:pt x="60657" y="32457"/>
                  <a:pt x="34109" y="30609"/>
                </a:cubicBezTo>
                <a:cubicBezTo>
                  <a:pt x="17335" y="29433"/>
                  <a:pt x="5657" y="23776"/>
                  <a:pt x="2101" y="15095"/>
                </a:cubicBezTo>
                <a:cubicBezTo>
                  <a:pt x="1" y="10026"/>
                  <a:pt x="1037" y="4537"/>
                  <a:pt x="5013" y="1"/>
                </a:cubicBezTo>
                <a:lnTo>
                  <a:pt x="5265" y="253"/>
                </a:lnTo>
                <a:cubicBezTo>
                  <a:pt x="1429" y="4649"/>
                  <a:pt x="365" y="10026"/>
                  <a:pt x="2409" y="14955"/>
                </a:cubicBezTo>
                <a:cubicBezTo>
                  <a:pt x="5937" y="23496"/>
                  <a:pt x="17503" y="29069"/>
                  <a:pt x="34137" y="30245"/>
                </a:cubicBezTo>
                <a:cubicBezTo>
                  <a:pt x="60797" y="32121"/>
                  <a:pt x="75051" y="36658"/>
                  <a:pt x="81771" y="45395"/>
                </a:cubicBezTo>
                <a:cubicBezTo>
                  <a:pt x="86420" y="51415"/>
                  <a:pt x="87540" y="59592"/>
                  <a:pt x="85356" y="71074"/>
                </a:cubicBezTo>
                <a:cubicBezTo>
                  <a:pt x="83872" y="78775"/>
                  <a:pt x="84068" y="85916"/>
                  <a:pt x="85888" y="91797"/>
                </a:cubicBezTo>
                <a:cubicBezTo>
                  <a:pt x="87624" y="97453"/>
                  <a:pt x="90845" y="101822"/>
                  <a:pt x="95157" y="104426"/>
                </a:cubicBezTo>
                <a:cubicBezTo>
                  <a:pt x="98294" y="106246"/>
                  <a:pt x="101850" y="107199"/>
                  <a:pt x="105463" y="107171"/>
                </a:cubicBezTo>
                <a:cubicBezTo>
                  <a:pt x="113108" y="107171"/>
                  <a:pt x="121929" y="103418"/>
                  <a:pt x="130918" y="96137"/>
                </a:cubicBezTo>
                <a:cubicBezTo>
                  <a:pt x="139151" y="89472"/>
                  <a:pt x="146544" y="85552"/>
                  <a:pt x="153489" y="84124"/>
                </a:cubicBezTo>
                <a:lnTo>
                  <a:pt x="153545" y="84460"/>
                </a:lnTo>
                <a:cubicBezTo>
                  <a:pt x="146656" y="85860"/>
                  <a:pt x="139347" y="89780"/>
                  <a:pt x="131142" y="96417"/>
                </a:cubicBezTo>
                <a:cubicBezTo>
                  <a:pt x="122097" y="103754"/>
                  <a:pt x="113192" y="107535"/>
                  <a:pt x="105463" y="107535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 rot="3599956">
            <a:off x="9143935" y="3513238"/>
            <a:ext cx="3957780" cy="1923857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6777600" cy="14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6859333" y="3812984"/>
            <a:ext cx="29844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6859357" y="3302433"/>
            <a:ext cx="29844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6859367" y="5418467"/>
            <a:ext cx="2984400" cy="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6859371" y="4923767"/>
            <a:ext cx="2984400" cy="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Work Sans"/>
              <a:buNone/>
              <a:defRPr sz="4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702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 rot="10800000" flipH="1">
            <a:off x="0" y="6503333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/>
          <p:nvPr/>
        </p:nvSpPr>
        <p:spPr>
          <a:xfrm rot="5400000">
            <a:off x="5820830" y="541472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Google Shape;40;p6"/>
          <p:cNvSpPr/>
          <p:nvPr/>
        </p:nvSpPr>
        <p:spPr>
          <a:xfrm>
            <a:off x="7568867" y="6638467"/>
            <a:ext cx="3935600" cy="3290000"/>
          </a:xfrm>
          <a:prstGeom prst="chord">
            <a:avLst>
              <a:gd name="adj1" fmla="val 14004096"/>
              <a:gd name="adj2" fmla="val 1829915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8250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7215351" y="2257600"/>
            <a:ext cx="3886000" cy="12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ubTitle" idx="1"/>
          </p:nvPr>
        </p:nvSpPr>
        <p:spPr>
          <a:xfrm>
            <a:off x="7214417" y="3520800"/>
            <a:ext cx="3886000" cy="1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517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1324684" y="1291267"/>
            <a:ext cx="4814400" cy="29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ubTitle" idx="1"/>
          </p:nvPr>
        </p:nvSpPr>
        <p:spPr>
          <a:xfrm>
            <a:off x="1324684" y="4487233"/>
            <a:ext cx="3781200" cy="12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8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3921200" cy="3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61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-16833" y="2264600"/>
            <a:ext cx="12208800" cy="232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59;p11"/>
          <p:cNvSpPr/>
          <p:nvPr/>
        </p:nvSpPr>
        <p:spPr>
          <a:xfrm>
            <a:off x="-16830" y="2562501"/>
            <a:ext cx="2216211" cy="2030913"/>
          </a:xfrm>
          <a:custGeom>
            <a:avLst/>
            <a:gdLst/>
            <a:ahLst/>
            <a:cxnLst/>
            <a:rect l="l" t="t" r="r" b="b"/>
            <a:pathLst>
              <a:path w="15656" h="14347" extrusionOk="0">
                <a:moveTo>
                  <a:pt x="1" y="1"/>
                </a:moveTo>
                <a:lnTo>
                  <a:pt x="1" y="14347"/>
                </a:lnTo>
                <a:lnTo>
                  <a:pt x="15656" y="14347"/>
                </a:lnTo>
                <a:cubicBezTo>
                  <a:pt x="15147" y="13546"/>
                  <a:pt x="14665" y="12733"/>
                  <a:pt x="13966" y="12097"/>
                </a:cubicBezTo>
                <a:cubicBezTo>
                  <a:pt x="13100" y="11309"/>
                  <a:pt x="11923" y="11077"/>
                  <a:pt x="10776" y="11077"/>
                </a:cubicBezTo>
                <a:cubicBezTo>
                  <a:pt x="10593" y="11077"/>
                  <a:pt x="10410" y="11083"/>
                  <a:pt x="10230" y="11094"/>
                </a:cubicBezTo>
                <a:cubicBezTo>
                  <a:pt x="9641" y="11131"/>
                  <a:pt x="9042" y="11187"/>
                  <a:pt x="8453" y="11187"/>
                </a:cubicBezTo>
                <a:cubicBezTo>
                  <a:pt x="7847" y="11187"/>
                  <a:pt x="7251" y="11128"/>
                  <a:pt x="6685" y="10928"/>
                </a:cubicBezTo>
                <a:cubicBezTo>
                  <a:pt x="5694" y="10547"/>
                  <a:pt x="4868" y="9810"/>
                  <a:pt x="4372" y="8870"/>
                </a:cubicBezTo>
                <a:cubicBezTo>
                  <a:pt x="3495" y="7269"/>
                  <a:pt x="3788" y="5553"/>
                  <a:pt x="3546" y="3825"/>
                </a:cubicBezTo>
                <a:cubicBezTo>
                  <a:pt x="3279" y="1932"/>
                  <a:pt x="1856" y="407"/>
                  <a:pt x="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60;p11"/>
          <p:cNvSpPr/>
          <p:nvPr/>
        </p:nvSpPr>
        <p:spPr>
          <a:xfrm>
            <a:off x="10377885" y="2836568"/>
            <a:ext cx="1726300" cy="1756833"/>
          </a:xfrm>
          <a:custGeom>
            <a:avLst/>
            <a:gdLst/>
            <a:ahLst/>
            <a:cxnLst/>
            <a:rect l="l" t="t" r="r" b="b"/>
            <a:pathLst>
              <a:path w="51789" h="52705" fill="none" extrusionOk="0">
                <a:moveTo>
                  <a:pt x="5633" y="52704"/>
                </a:moveTo>
                <a:cubicBezTo>
                  <a:pt x="1" y="37291"/>
                  <a:pt x="5000" y="24794"/>
                  <a:pt x="20479" y="18696"/>
                </a:cubicBezTo>
                <a:cubicBezTo>
                  <a:pt x="23162" y="17663"/>
                  <a:pt x="25578" y="15996"/>
                  <a:pt x="27844" y="14213"/>
                </a:cubicBezTo>
                <a:cubicBezTo>
                  <a:pt x="31377" y="11464"/>
                  <a:pt x="34209" y="7865"/>
                  <a:pt x="36742" y="4149"/>
                </a:cubicBezTo>
                <a:cubicBezTo>
                  <a:pt x="39575" y="0"/>
                  <a:pt x="45223" y="900"/>
                  <a:pt x="48539" y="4799"/>
                </a:cubicBezTo>
                <a:cubicBezTo>
                  <a:pt x="51789" y="8631"/>
                  <a:pt x="50789" y="12497"/>
                  <a:pt x="49622" y="14713"/>
                </a:cubicBezTo>
                <a:cubicBezTo>
                  <a:pt x="48189" y="17413"/>
                  <a:pt x="47473" y="20445"/>
                  <a:pt x="46123" y="23211"/>
                </a:cubicBezTo>
                <a:cubicBezTo>
                  <a:pt x="43391" y="28777"/>
                  <a:pt x="41308" y="34842"/>
                  <a:pt x="41508" y="41057"/>
                </a:cubicBezTo>
                <a:cubicBezTo>
                  <a:pt x="41641" y="45139"/>
                  <a:pt x="42924" y="49305"/>
                  <a:pt x="45307" y="5260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1907400" y="2722433"/>
            <a:ext cx="8377200" cy="1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2468600" y="3781000"/>
            <a:ext cx="7254800" cy="4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62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157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 hasCustomPrompt="1"/>
          </p:nvPr>
        </p:nvSpPr>
        <p:spPr>
          <a:xfrm>
            <a:off x="962565" y="4004300"/>
            <a:ext cx="2560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951233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951233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 hasCustomPrompt="1"/>
          </p:nvPr>
        </p:nvSpPr>
        <p:spPr>
          <a:xfrm>
            <a:off x="3523367" y="40043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3512095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3512095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 hasCustomPrompt="1"/>
          </p:nvPr>
        </p:nvSpPr>
        <p:spPr>
          <a:xfrm>
            <a:off x="6130233" y="4004300"/>
            <a:ext cx="2606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073091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9"/>
          </p:nvPr>
        </p:nvSpPr>
        <p:spPr>
          <a:xfrm>
            <a:off x="6073091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8668568" y="4004300"/>
            <a:ext cx="2560800" cy="6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4"/>
          </p:nvPr>
        </p:nvSpPr>
        <p:spPr>
          <a:xfrm>
            <a:off x="8634219" y="5068933"/>
            <a:ext cx="26068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600"/>
              <a:buNone/>
              <a:defRPr sz="21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15"/>
          </p:nvPr>
        </p:nvSpPr>
        <p:spPr>
          <a:xfrm>
            <a:off x="8634219" y="4566933"/>
            <a:ext cx="2606800" cy="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3000"/>
              <a:buNone/>
              <a:defRPr sz="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/>
          <p:nvPr/>
        </p:nvSpPr>
        <p:spPr>
          <a:xfrm rot="5400000">
            <a:off x="1068133" y="2597433"/>
            <a:ext cx="1410800" cy="1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79;p13"/>
          <p:cNvSpPr/>
          <p:nvPr/>
        </p:nvSpPr>
        <p:spPr>
          <a:xfrm rot="5400000">
            <a:off x="3529733" y="2597433"/>
            <a:ext cx="1410800" cy="14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80;p13"/>
          <p:cNvSpPr/>
          <p:nvPr/>
        </p:nvSpPr>
        <p:spPr>
          <a:xfrm rot="5400000">
            <a:off x="6151233" y="2597433"/>
            <a:ext cx="1410800" cy="141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81;p13"/>
          <p:cNvSpPr/>
          <p:nvPr/>
        </p:nvSpPr>
        <p:spPr>
          <a:xfrm rot="5400000">
            <a:off x="8634033" y="2597433"/>
            <a:ext cx="1410800" cy="141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82;p13"/>
          <p:cNvSpPr/>
          <p:nvPr/>
        </p:nvSpPr>
        <p:spPr>
          <a:xfrm rot="-779806">
            <a:off x="829324" y="1419966"/>
            <a:ext cx="8858689" cy="2607213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306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>
            <a:spLocks noGrp="1"/>
          </p:cNvSpPr>
          <p:nvPr>
            <p:ph type="title"/>
          </p:nvPr>
        </p:nvSpPr>
        <p:spPr>
          <a:xfrm>
            <a:off x="4436800" y="5761167"/>
            <a:ext cx="3318400" cy="38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ubTitle" idx="1"/>
          </p:nvPr>
        </p:nvSpPr>
        <p:spPr>
          <a:xfrm>
            <a:off x="2078200" y="4807967"/>
            <a:ext cx="8035600" cy="9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-14567" y="0"/>
            <a:ext cx="12192000" cy="468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87;p14"/>
          <p:cNvSpPr/>
          <p:nvPr/>
        </p:nvSpPr>
        <p:spPr>
          <a:xfrm flipH="1">
            <a:off x="-14567" y="-16"/>
            <a:ext cx="5745653" cy="4025008"/>
          </a:xfrm>
          <a:custGeom>
            <a:avLst/>
            <a:gdLst/>
            <a:ahLst/>
            <a:cxnLst/>
            <a:rect l="l" t="t" r="r" b="b"/>
            <a:pathLst>
              <a:path w="153545" h="107563" extrusionOk="0">
                <a:moveTo>
                  <a:pt x="105463" y="107535"/>
                </a:moveTo>
                <a:cubicBezTo>
                  <a:pt x="101766" y="107563"/>
                  <a:pt x="98154" y="106611"/>
                  <a:pt x="94989" y="104734"/>
                </a:cubicBezTo>
                <a:cubicBezTo>
                  <a:pt x="90565" y="102074"/>
                  <a:pt x="87316" y="97649"/>
                  <a:pt x="85524" y="91909"/>
                </a:cubicBezTo>
                <a:cubicBezTo>
                  <a:pt x="83704" y="85944"/>
                  <a:pt x="83508" y="78747"/>
                  <a:pt x="84992" y="70990"/>
                </a:cubicBezTo>
                <a:cubicBezTo>
                  <a:pt x="87176" y="59620"/>
                  <a:pt x="86056" y="51555"/>
                  <a:pt x="81491" y="45619"/>
                </a:cubicBezTo>
                <a:cubicBezTo>
                  <a:pt x="74854" y="36966"/>
                  <a:pt x="60657" y="32457"/>
                  <a:pt x="34109" y="30609"/>
                </a:cubicBezTo>
                <a:cubicBezTo>
                  <a:pt x="17335" y="29433"/>
                  <a:pt x="5657" y="23776"/>
                  <a:pt x="2101" y="15095"/>
                </a:cubicBezTo>
                <a:cubicBezTo>
                  <a:pt x="1" y="10026"/>
                  <a:pt x="1037" y="4537"/>
                  <a:pt x="5013" y="1"/>
                </a:cubicBezTo>
                <a:lnTo>
                  <a:pt x="5265" y="253"/>
                </a:lnTo>
                <a:cubicBezTo>
                  <a:pt x="1429" y="4649"/>
                  <a:pt x="365" y="10026"/>
                  <a:pt x="2409" y="14955"/>
                </a:cubicBezTo>
                <a:cubicBezTo>
                  <a:pt x="5937" y="23496"/>
                  <a:pt x="17503" y="29069"/>
                  <a:pt x="34137" y="30245"/>
                </a:cubicBezTo>
                <a:cubicBezTo>
                  <a:pt x="60797" y="32121"/>
                  <a:pt x="75051" y="36658"/>
                  <a:pt x="81771" y="45395"/>
                </a:cubicBezTo>
                <a:cubicBezTo>
                  <a:pt x="86420" y="51415"/>
                  <a:pt x="87540" y="59592"/>
                  <a:pt x="85356" y="71074"/>
                </a:cubicBezTo>
                <a:cubicBezTo>
                  <a:pt x="83872" y="78775"/>
                  <a:pt x="84068" y="85916"/>
                  <a:pt x="85888" y="91797"/>
                </a:cubicBezTo>
                <a:cubicBezTo>
                  <a:pt x="87624" y="97453"/>
                  <a:pt x="90845" y="101822"/>
                  <a:pt x="95157" y="104426"/>
                </a:cubicBezTo>
                <a:cubicBezTo>
                  <a:pt x="98294" y="106246"/>
                  <a:pt x="101850" y="107199"/>
                  <a:pt x="105463" y="107171"/>
                </a:cubicBezTo>
                <a:cubicBezTo>
                  <a:pt x="113108" y="107171"/>
                  <a:pt x="121929" y="103418"/>
                  <a:pt x="130918" y="96137"/>
                </a:cubicBezTo>
                <a:cubicBezTo>
                  <a:pt x="139151" y="89472"/>
                  <a:pt x="146544" y="85552"/>
                  <a:pt x="153489" y="84124"/>
                </a:cubicBezTo>
                <a:lnTo>
                  <a:pt x="153545" y="84460"/>
                </a:lnTo>
                <a:cubicBezTo>
                  <a:pt x="146656" y="85860"/>
                  <a:pt x="139347" y="89780"/>
                  <a:pt x="131142" y="96417"/>
                </a:cubicBezTo>
                <a:cubicBezTo>
                  <a:pt x="122097" y="103754"/>
                  <a:pt x="113192" y="107535"/>
                  <a:pt x="105463" y="107535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8" name="Google Shape;88;p14"/>
          <p:cNvGrpSpPr/>
          <p:nvPr/>
        </p:nvGrpSpPr>
        <p:grpSpPr>
          <a:xfrm flipH="1">
            <a:off x="7617580" y="0"/>
            <a:ext cx="4559840" cy="3927629"/>
            <a:chOff x="-10925" y="0"/>
            <a:chExt cx="3419880" cy="2945722"/>
          </a:xfrm>
        </p:grpSpPr>
        <p:sp>
          <p:nvSpPr>
            <p:cNvPr id="89" name="Google Shape;89;p14"/>
            <p:cNvSpPr/>
            <p:nvPr/>
          </p:nvSpPr>
          <p:spPr>
            <a:xfrm>
              <a:off x="8275" y="8965"/>
              <a:ext cx="995759" cy="1394425"/>
            </a:xfrm>
            <a:custGeom>
              <a:avLst/>
              <a:gdLst/>
              <a:ahLst/>
              <a:cxnLst/>
              <a:rect l="l" t="t" r="r" b="b"/>
              <a:pathLst>
                <a:path w="25879" h="36240" extrusionOk="0">
                  <a:moveTo>
                    <a:pt x="19746" y="0"/>
                  </a:moveTo>
                  <a:cubicBezTo>
                    <a:pt x="19246" y="1400"/>
                    <a:pt x="18896" y="2866"/>
                    <a:pt x="18697" y="4349"/>
                  </a:cubicBezTo>
                  <a:cubicBezTo>
                    <a:pt x="18330" y="7032"/>
                    <a:pt x="18563" y="9681"/>
                    <a:pt x="18930" y="12331"/>
                  </a:cubicBezTo>
                  <a:cubicBezTo>
                    <a:pt x="19313" y="14980"/>
                    <a:pt x="19780" y="17663"/>
                    <a:pt x="19630" y="20362"/>
                  </a:cubicBezTo>
                  <a:cubicBezTo>
                    <a:pt x="19496" y="22678"/>
                    <a:pt x="18846" y="24928"/>
                    <a:pt x="17480" y="26827"/>
                  </a:cubicBezTo>
                  <a:cubicBezTo>
                    <a:pt x="16314" y="28444"/>
                    <a:pt x="14764" y="29760"/>
                    <a:pt x="12981" y="30677"/>
                  </a:cubicBezTo>
                  <a:cubicBezTo>
                    <a:pt x="11270" y="31544"/>
                    <a:pt x="9414" y="31990"/>
                    <a:pt x="7569" y="31990"/>
                  </a:cubicBezTo>
                  <a:cubicBezTo>
                    <a:pt x="5408" y="31990"/>
                    <a:pt x="3263" y="31377"/>
                    <a:pt x="1384" y="30110"/>
                  </a:cubicBezTo>
                  <a:cubicBezTo>
                    <a:pt x="884" y="29793"/>
                    <a:pt x="434" y="29427"/>
                    <a:pt x="1" y="29044"/>
                  </a:cubicBezTo>
                  <a:lnTo>
                    <a:pt x="1" y="32859"/>
                  </a:lnTo>
                  <a:cubicBezTo>
                    <a:pt x="1534" y="34059"/>
                    <a:pt x="3283" y="34976"/>
                    <a:pt x="5150" y="35575"/>
                  </a:cubicBezTo>
                  <a:cubicBezTo>
                    <a:pt x="6586" y="36025"/>
                    <a:pt x="8061" y="36240"/>
                    <a:pt x="9529" y="36240"/>
                  </a:cubicBezTo>
                  <a:cubicBezTo>
                    <a:pt x="12846" y="36240"/>
                    <a:pt x="16131" y="35145"/>
                    <a:pt x="18880" y="33193"/>
                  </a:cubicBezTo>
                  <a:cubicBezTo>
                    <a:pt x="20863" y="31776"/>
                    <a:pt x="22496" y="29927"/>
                    <a:pt x="23679" y="27794"/>
                  </a:cubicBezTo>
                  <a:cubicBezTo>
                    <a:pt x="25028" y="25328"/>
                    <a:pt x="25578" y="22512"/>
                    <a:pt x="25678" y="19729"/>
                  </a:cubicBezTo>
                  <a:cubicBezTo>
                    <a:pt x="25878" y="14030"/>
                    <a:pt x="24312" y="8465"/>
                    <a:pt x="24195" y="2783"/>
                  </a:cubicBezTo>
                  <a:cubicBezTo>
                    <a:pt x="24179" y="1850"/>
                    <a:pt x="24195" y="917"/>
                    <a:pt x="2426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7660" y="8311"/>
              <a:ext cx="2595384" cy="2397841"/>
            </a:xfrm>
            <a:custGeom>
              <a:avLst/>
              <a:gdLst/>
              <a:ahLst/>
              <a:cxnLst/>
              <a:rect l="l" t="t" r="r" b="b"/>
              <a:pathLst>
                <a:path w="67452" h="62318" extrusionOk="0">
                  <a:moveTo>
                    <a:pt x="24278" y="1"/>
                  </a:moveTo>
                  <a:cubicBezTo>
                    <a:pt x="24211" y="934"/>
                    <a:pt x="24195" y="1867"/>
                    <a:pt x="24211" y="2800"/>
                  </a:cubicBezTo>
                  <a:cubicBezTo>
                    <a:pt x="24328" y="8482"/>
                    <a:pt x="25911" y="14047"/>
                    <a:pt x="25694" y="19746"/>
                  </a:cubicBezTo>
                  <a:cubicBezTo>
                    <a:pt x="25594" y="22529"/>
                    <a:pt x="25044" y="25345"/>
                    <a:pt x="23695" y="27811"/>
                  </a:cubicBezTo>
                  <a:cubicBezTo>
                    <a:pt x="22512" y="29944"/>
                    <a:pt x="20879" y="31793"/>
                    <a:pt x="18879" y="33210"/>
                  </a:cubicBezTo>
                  <a:cubicBezTo>
                    <a:pt x="16129" y="35162"/>
                    <a:pt x="12851" y="36250"/>
                    <a:pt x="9538" y="36250"/>
                  </a:cubicBezTo>
                  <a:cubicBezTo>
                    <a:pt x="8073" y="36250"/>
                    <a:pt x="6601" y="36037"/>
                    <a:pt x="5166" y="35592"/>
                  </a:cubicBezTo>
                  <a:cubicBezTo>
                    <a:pt x="3299" y="34993"/>
                    <a:pt x="1550" y="34076"/>
                    <a:pt x="0" y="32876"/>
                  </a:cubicBezTo>
                  <a:lnTo>
                    <a:pt x="0" y="39042"/>
                  </a:lnTo>
                  <a:cubicBezTo>
                    <a:pt x="1282" y="39413"/>
                    <a:pt x="2604" y="39588"/>
                    <a:pt x="3927" y="39588"/>
                  </a:cubicBezTo>
                  <a:cubicBezTo>
                    <a:pt x="4323" y="39588"/>
                    <a:pt x="4720" y="39572"/>
                    <a:pt x="5116" y="39542"/>
                  </a:cubicBezTo>
                  <a:cubicBezTo>
                    <a:pt x="9244" y="39245"/>
                    <a:pt x="13465" y="37783"/>
                    <a:pt x="17623" y="37783"/>
                  </a:cubicBezTo>
                  <a:cubicBezTo>
                    <a:pt x="19305" y="37783"/>
                    <a:pt x="20977" y="38022"/>
                    <a:pt x="22628" y="38675"/>
                  </a:cubicBezTo>
                  <a:cubicBezTo>
                    <a:pt x="28210" y="40875"/>
                    <a:pt x="31476" y="46323"/>
                    <a:pt x="34625" y="51105"/>
                  </a:cubicBezTo>
                  <a:cubicBezTo>
                    <a:pt x="36292" y="53655"/>
                    <a:pt x="38058" y="56188"/>
                    <a:pt x="40341" y="58254"/>
                  </a:cubicBezTo>
                  <a:cubicBezTo>
                    <a:pt x="42490" y="60220"/>
                    <a:pt x="45156" y="61536"/>
                    <a:pt x="48022" y="62070"/>
                  </a:cubicBezTo>
                  <a:cubicBezTo>
                    <a:pt x="48957" y="62235"/>
                    <a:pt x="49908" y="62317"/>
                    <a:pt x="50859" y="62317"/>
                  </a:cubicBezTo>
                  <a:cubicBezTo>
                    <a:pt x="55452" y="62317"/>
                    <a:pt x="60059" y="60407"/>
                    <a:pt x="62986" y="56804"/>
                  </a:cubicBezTo>
                  <a:cubicBezTo>
                    <a:pt x="66468" y="52538"/>
                    <a:pt x="67451" y="46357"/>
                    <a:pt x="65552" y="41208"/>
                  </a:cubicBezTo>
                  <a:cubicBezTo>
                    <a:pt x="63485" y="35592"/>
                    <a:pt x="58203" y="32127"/>
                    <a:pt x="53021" y="29694"/>
                  </a:cubicBezTo>
                  <a:cubicBezTo>
                    <a:pt x="47622" y="27161"/>
                    <a:pt x="41774" y="25478"/>
                    <a:pt x="36842" y="22046"/>
                  </a:cubicBezTo>
                  <a:cubicBezTo>
                    <a:pt x="34442" y="20396"/>
                    <a:pt x="32326" y="18313"/>
                    <a:pt x="30843" y="15797"/>
                  </a:cubicBezTo>
                  <a:cubicBezTo>
                    <a:pt x="29310" y="13181"/>
                    <a:pt x="28444" y="10215"/>
                    <a:pt x="28327" y="7199"/>
                  </a:cubicBezTo>
                  <a:cubicBezTo>
                    <a:pt x="28244" y="4733"/>
                    <a:pt x="28660" y="2284"/>
                    <a:pt x="295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-10925" y="0"/>
              <a:ext cx="3419880" cy="2945722"/>
            </a:xfrm>
            <a:custGeom>
              <a:avLst/>
              <a:gdLst/>
              <a:ahLst/>
              <a:cxnLst/>
              <a:rect l="l" t="t" r="r" b="b"/>
              <a:pathLst>
                <a:path w="88880" h="76557" extrusionOk="0">
                  <a:moveTo>
                    <a:pt x="48639" y="0"/>
                  </a:moveTo>
                  <a:lnTo>
                    <a:pt x="48639" y="33"/>
                  </a:lnTo>
                  <a:cubicBezTo>
                    <a:pt x="48605" y="100"/>
                    <a:pt x="48589" y="167"/>
                    <a:pt x="48572" y="233"/>
                  </a:cubicBezTo>
                  <a:cubicBezTo>
                    <a:pt x="47606" y="3499"/>
                    <a:pt x="48039" y="7265"/>
                    <a:pt x="49472" y="10314"/>
                  </a:cubicBezTo>
                  <a:cubicBezTo>
                    <a:pt x="52354" y="16413"/>
                    <a:pt x="58820" y="19929"/>
                    <a:pt x="64685" y="22645"/>
                  </a:cubicBezTo>
                  <a:cubicBezTo>
                    <a:pt x="71200" y="25661"/>
                    <a:pt x="78232" y="28410"/>
                    <a:pt x="82714" y="34325"/>
                  </a:cubicBezTo>
                  <a:cubicBezTo>
                    <a:pt x="86580" y="39441"/>
                    <a:pt x="88329" y="46056"/>
                    <a:pt x="87713" y="52421"/>
                  </a:cubicBezTo>
                  <a:cubicBezTo>
                    <a:pt x="87080" y="58886"/>
                    <a:pt x="83814" y="64785"/>
                    <a:pt x="78998" y="69084"/>
                  </a:cubicBezTo>
                  <a:cubicBezTo>
                    <a:pt x="74133" y="73450"/>
                    <a:pt x="67901" y="75982"/>
                    <a:pt x="61352" y="76232"/>
                  </a:cubicBezTo>
                  <a:cubicBezTo>
                    <a:pt x="61053" y="76242"/>
                    <a:pt x="60753" y="76247"/>
                    <a:pt x="60453" y="76247"/>
                  </a:cubicBezTo>
                  <a:cubicBezTo>
                    <a:pt x="53922" y="76247"/>
                    <a:pt x="47432" y="74004"/>
                    <a:pt x="42190" y="70117"/>
                  </a:cubicBezTo>
                  <a:cubicBezTo>
                    <a:pt x="36891" y="66185"/>
                    <a:pt x="33526" y="60503"/>
                    <a:pt x="29576" y="55337"/>
                  </a:cubicBezTo>
                  <a:cubicBezTo>
                    <a:pt x="27744" y="52938"/>
                    <a:pt x="25761" y="50638"/>
                    <a:pt x="23361" y="48789"/>
                  </a:cubicBezTo>
                  <a:cubicBezTo>
                    <a:pt x="20712" y="46706"/>
                    <a:pt x="17563" y="45373"/>
                    <a:pt x="14213" y="44940"/>
                  </a:cubicBezTo>
                  <a:cubicBezTo>
                    <a:pt x="13480" y="44850"/>
                    <a:pt x="12745" y="44806"/>
                    <a:pt x="12013" y="44806"/>
                  </a:cubicBezTo>
                  <a:cubicBezTo>
                    <a:pt x="7840" y="44806"/>
                    <a:pt x="3758" y="46243"/>
                    <a:pt x="483" y="48922"/>
                  </a:cubicBezTo>
                  <a:cubicBezTo>
                    <a:pt x="350" y="49039"/>
                    <a:pt x="217" y="49155"/>
                    <a:pt x="67" y="49272"/>
                  </a:cubicBezTo>
                  <a:lnTo>
                    <a:pt x="0" y="49339"/>
                  </a:lnTo>
                  <a:lnTo>
                    <a:pt x="0" y="49772"/>
                  </a:lnTo>
                  <a:lnTo>
                    <a:pt x="67" y="49705"/>
                  </a:lnTo>
                  <a:cubicBezTo>
                    <a:pt x="217" y="49572"/>
                    <a:pt x="350" y="49455"/>
                    <a:pt x="483" y="49339"/>
                  </a:cubicBezTo>
                  <a:cubicBezTo>
                    <a:pt x="3333" y="46922"/>
                    <a:pt x="6865" y="45456"/>
                    <a:pt x="10581" y="45173"/>
                  </a:cubicBezTo>
                  <a:cubicBezTo>
                    <a:pt x="11021" y="45141"/>
                    <a:pt x="11462" y="45125"/>
                    <a:pt x="11901" y="45125"/>
                  </a:cubicBezTo>
                  <a:cubicBezTo>
                    <a:pt x="15117" y="45125"/>
                    <a:pt x="18276" y="45978"/>
                    <a:pt x="21062" y="47606"/>
                  </a:cubicBezTo>
                  <a:cubicBezTo>
                    <a:pt x="23744" y="49189"/>
                    <a:pt x="25977" y="51421"/>
                    <a:pt x="27960" y="53804"/>
                  </a:cubicBezTo>
                  <a:cubicBezTo>
                    <a:pt x="31976" y="58686"/>
                    <a:pt x="35075" y="64368"/>
                    <a:pt x="39841" y="68617"/>
                  </a:cubicBezTo>
                  <a:cubicBezTo>
                    <a:pt x="44823" y="73050"/>
                    <a:pt x="51071" y="75782"/>
                    <a:pt x="57703" y="76432"/>
                  </a:cubicBezTo>
                  <a:cubicBezTo>
                    <a:pt x="58587" y="76515"/>
                    <a:pt x="59470" y="76556"/>
                    <a:pt x="60352" y="76556"/>
                  </a:cubicBezTo>
                  <a:cubicBezTo>
                    <a:pt x="65836" y="76556"/>
                    <a:pt x="71224" y="74960"/>
                    <a:pt x="75832" y="71917"/>
                  </a:cubicBezTo>
                  <a:cubicBezTo>
                    <a:pt x="80948" y="68567"/>
                    <a:pt x="85030" y="63552"/>
                    <a:pt x="86930" y="57703"/>
                  </a:cubicBezTo>
                  <a:cubicBezTo>
                    <a:pt x="88879" y="51771"/>
                    <a:pt x="88479" y="45173"/>
                    <a:pt x="86047" y="39441"/>
                  </a:cubicBezTo>
                  <a:cubicBezTo>
                    <a:pt x="84847" y="36575"/>
                    <a:pt x="83097" y="33976"/>
                    <a:pt x="80931" y="31759"/>
                  </a:cubicBezTo>
                  <a:cubicBezTo>
                    <a:pt x="78398" y="29243"/>
                    <a:pt x="75316" y="27360"/>
                    <a:pt x="72150" y="25761"/>
                  </a:cubicBezTo>
                  <a:cubicBezTo>
                    <a:pt x="65885" y="22595"/>
                    <a:pt x="58920" y="20362"/>
                    <a:pt x="53737" y="15447"/>
                  </a:cubicBezTo>
                  <a:cubicBezTo>
                    <a:pt x="51371" y="13214"/>
                    <a:pt x="49522" y="10498"/>
                    <a:pt x="48772" y="7315"/>
                  </a:cubicBezTo>
                  <a:cubicBezTo>
                    <a:pt x="48222" y="5032"/>
                    <a:pt x="48189" y="2516"/>
                    <a:pt x="48905" y="233"/>
                  </a:cubicBezTo>
                  <a:cubicBezTo>
                    <a:pt x="48922" y="167"/>
                    <a:pt x="48939" y="100"/>
                    <a:pt x="48972" y="33"/>
                  </a:cubicBezTo>
                  <a:lnTo>
                    <a:pt x="4897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7660" y="8311"/>
              <a:ext cx="3112137" cy="2724169"/>
            </a:xfrm>
            <a:custGeom>
              <a:avLst/>
              <a:gdLst/>
              <a:ahLst/>
              <a:cxnLst/>
              <a:rect l="l" t="t" r="r" b="b"/>
              <a:pathLst>
                <a:path w="80882" h="70799" extrusionOk="0">
                  <a:moveTo>
                    <a:pt x="29560" y="1"/>
                  </a:moveTo>
                  <a:cubicBezTo>
                    <a:pt x="28660" y="2284"/>
                    <a:pt x="28227" y="4733"/>
                    <a:pt x="28310" y="7199"/>
                  </a:cubicBezTo>
                  <a:cubicBezTo>
                    <a:pt x="28427" y="10215"/>
                    <a:pt x="29293" y="13164"/>
                    <a:pt x="30826" y="15780"/>
                  </a:cubicBezTo>
                  <a:cubicBezTo>
                    <a:pt x="32309" y="18313"/>
                    <a:pt x="34426" y="20379"/>
                    <a:pt x="36825" y="22046"/>
                  </a:cubicBezTo>
                  <a:cubicBezTo>
                    <a:pt x="41757" y="25478"/>
                    <a:pt x="47606" y="27161"/>
                    <a:pt x="53005" y="29694"/>
                  </a:cubicBezTo>
                  <a:cubicBezTo>
                    <a:pt x="58187" y="32127"/>
                    <a:pt x="63469" y="35592"/>
                    <a:pt x="65552" y="41208"/>
                  </a:cubicBezTo>
                  <a:cubicBezTo>
                    <a:pt x="67451" y="46357"/>
                    <a:pt x="66468" y="52538"/>
                    <a:pt x="62986" y="56821"/>
                  </a:cubicBezTo>
                  <a:cubicBezTo>
                    <a:pt x="60066" y="60415"/>
                    <a:pt x="55474" y="62325"/>
                    <a:pt x="50893" y="62325"/>
                  </a:cubicBezTo>
                  <a:cubicBezTo>
                    <a:pt x="49930" y="62325"/>
                    <a:pt x="48968" y="62240"/>
                    <a:pt x="48022" y="62070"/>
                  </a:cubicBezTo>
                  <a:cubicBezTo>
                    <a:pt x="45156" y="61536"/>
                    <a:pt x="42490" y="60220"/>
                    <a:pt x="40341" y="58254"/>
                  </a:cubicBezTo>
                  <a:cubicBezTo>
                    <a:pt x="38058" y="56204"/>
                    <a:pt x="36308" y="53655"/>
                    <a:pt x="34625" y="51105"/>
                  </a:cubicBezTo>
                  <a:cubicBezTo>
                    <a:pt x="31476" y="46340"/>
                    <a:pt x="28210" y="40875"/>
                    <a:pt x="22628" y="38675"/>
                  </a:cubicBezTo>
                  <a:cubicBezTo>
                    <a:pt x="20977" y="38022"/>
                    <a:pt x="19305" y="37783"/>
                    <a:pt x="17623" y="37783"/>
                  </a:cubicBezTo>
                  <a:cubicBezTo>
                    <a:pt x="13465" y="37783"/>
                    <a:pt x="9244" y="39245"/>
                    <a:pt x="5116" y="39542"/>
                  </a:cubicBezTo>
                  <a:cubicBezTo>
                    <a:pt x="4734" y="39571"/>
                    <a:pt x="4352" y="39586"/>
                    <a:pt x="3970" y="39586"/>
                  </a:cubicBezTo>
                  <a:cubicBezTo>
                    <a:pt x="2633" y="39586"/>
                    <a:pt x="1296" y="39405"/>
                    <a:pt x="0" y="39042"/>
                  </a:cubicBezTo>
                  <a:lnTo>
                    <a:pt x="0" y="43774"/>
                  </a:lnTo>
                  <a:cubicBezTo>
                    <a:pt x="1100" y="43557"/>
                    <a:pt x="2216" y="43407"/>
                    <a:pt x="3333" y="43274"/>
                  </a:cubicBezTo>
                  <a:cubicBezTo>
                    <a:pt x="5287" y="43051"/>
                    <a:pt x="7258" y="42908"/>
                    <a:pt x="9230" y="42908"/>
                  </a:cubicBezTo>
                  <a:cubicBezTo>
                    <a:pt x="10654" y="42908"/>
                    <a:pt x="12079" y="42983"/>
                    <a:pt x="13497" y="43157"/>
                  </a:cubicBezTo>
                  <a:cubicBezTo>
                    <a:pt x="16580" y="43507"/>
                    <a:pt x="19562" y="44474"/>
                    <a:pt x="22278" y="46007"/>
                  </a:cubicBezTo>
                  <a:cubicBezTo>
                    <a:pt x="24944" y="47556"/>
                    <a:pt x="27211" y="49639"/>
                    <a:pt x="29243" y="51955"/>
                  </a:cubicBezTo>
                  <a:cubicBezTo>
                    <a:pt x="31393" y="54388"/>
                    <a:pt x="33326" y="57021"/>
                    <a:pt x="35409" y="59503"/>
                  </a:cubicBezTo>
                  <a:cubicBezTo>
                    <a:pt x="37375" y="61886"/>
                    <a:pt x="39641" y="64002"/>
                    <a:pt x="42157" y="65785"/>
                  </a:cubicBezTo>
                  <a:cubicBezTo>
                    <a:pt x="46548" y="68852"/>
                    <a:pt x="51810" y="70799"/>
                    <a:pt x="57179" y="70799"/>
                  </a:cubicBezTo>
                  <a:cubicBezTo>
                    <a:pt x="58024" y="70799"/>
                    <a:pt x="58872" y="70751"/>
                    <a:pt x="59720" y="70651"/>
                  </a:cubicBezTo>
                  <a:cubicBezTo>
                    <a:pt x="65335" y="70001"/>
                    <a:pt x="70584" y="67102"/>
                    <a:pt x="74366" y="62936"/>
                  </a:cubicBezTo>
                  <a:cubicBezTo>
                    <a:pt x="78532" y="58370"/>
                    <a:pt x="80881" y="52289"/>
                    <a:pt x="80215" y="46090"/>
                  </a:cubicBezTo>
                  <a:cubicBezTo>
                    <a:pt x="79548" y="39791"/>
                    <a:pt x="75499" y="34726"/>
                    <a:pt x="70617" y="30994"/>
                  </a:cubicBezTo>
                  <a:cubicBezTo>
                    <a:pt x="65335" y="26961"/>
                    <a:pt x="59070" y="24612"/>
                    <a:pt x="53404" y="21212"/>
                  </a:cubicBezTo>
                  <a:cubicBezTo>
                    <a:pt x="48339" y="18180"/>
                    <a:pt x="43473" y="13764"/>
                    <a:pt x="41990" y="7816"/>
                  </a:cubicBezTo>
                  <a:cubicBezTo>
                    <a:pt x="41341" y="5250"/>
                    <a:pt x="41391" y="2550"/>
                    <a:pt x="4214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-10925" y="0"/>
              <a:ext cx="1052129" cy="1415356"/>
            </a:xfrm>
            <a:custGeom>
              <a:avLst/>
              <a:gdLst/>
              <a:ahLst/>
              <a:cxnLst/>
              <a:rect l="l" t="t" r="r" b="b"/>
              <a:pathLst>
                <a:path w="27344" h="36784" extrusionOk="0">
                  <a:moveTo>
                    <a:pt x="24778" y="0"/>
                  </a:moveTo>
                  <a:cubicBezTo>
                    <a:pt x="24778" y="67"/>
                    <a:pt x="24761" y="150"/>
                    <a:pt x="24761" y="233"/>
                  </a:cubicBezTo>
                  <a:cubicBezTo>
                    <a:pt x="24694" y="1150"/>
                    <a:pt x="24678" y="2083"/>
                    <a:pt x="24694" y="3016"/>
                  </a:cubicBezTo>
                  <a:cubicBezTo>
                    <a:pt x="24811" y="8698"/>
                    <a:pt x="26394" y="14263"/>
                    <a:pt x="26177" y="19962"/>
                  </a:cubicBezTo>
                  <a:cubicBezTo>
                    <a:pt x="26077" y="22745"/>
                    <a:pt x="25527" y="25561"/>
                    <a:pt x="24178" y="28027"/>
                  </a:cubicBezTo>
                  <a:cubicBezTo>
                    <a:pt x="22995" y="30160"/>
                    <a:pt x="21362" y="32009"/>
                    <a:pt x="19362" y="33426"/>
                  </a:cubicBezTo>
                  <a:cubicBezTo>
                    <a:pt x="16612" y="35378"/>
                    <a:pt x="13334" y="36466"/>
                    <a:pt x="10021" y="36466"/>
                  </a:cubicBezTo>
                  <a:cubicBezTo>
                    <a:pt x="8556" y="36466"/>
                    <a:pt x="7084" y="36253"/>
                    <a:pt x="5649" y="35808"/>
                  </a:cubicBezTo>
                  <a:cubicBezTo>
                    <a:pt x="3782" y="35209"/>
                    <a:pt x="2033" y="34292"/>
                    <a:pt x="483" y="33092"/>
                  </a:cubicBezTo>
                  <a:cubicBezTo>
                    <a:pt x="317" y="32976"/>
                    <a:pt x="167" y="32842"/>
                    <a:pt x="0" y="32709"/>
                  </a:cubicBezTo>
                  <a:lnTo>
                    <a:pt x="0" y="33126"/>
                  </a:lnTo>
                  <a:cubicBezTo>
                    <a:pt x="167" y="33259"/>
                    <a:pt x="317" y="33376"/>
                    <a:pt x="483" y="33509"/>
                  </a:cubicBezTo>
                  <a:cubicBezTo>
                    <a:pt x="1416" y="34192"/>
                    <a:pt x="2399" y="34792"/>
                    <a:pt x="3449" y="35292"/>
                  </a:cubicBezTo>
                  <a:cubicBezTo>
                    <a:pt x="5564" y="36288"/>
                    <a:pt x="7850" y="36784"/>
                    <a:pt x="10136" y="36784"/>
                  </a:cubicBezTo>
                  <a:cubicBezTo>
                    <a:pt x="12516" y="36784"/>
                    <a:pt x="14895" y="36246"/>
                    <a:pt x="17079" y="35175"/>
                  </a:cubicBezTo>
                  <a:cubicBezTo>
                    <a:pt x="21578" y="33009"/>
                    <a:pt x="24844" y="28927"/>
                    <a:pt x="25994" y="24078"/>
                  </a:cubicBezTo>
                  <a:cubicBezTo>
                    <a:pt x="27344" y="18213"/>
                    <a:pt x="25811" y="12231"/>
                    <a:pt x="25227" y="6365"/>
                  </a:cubicBezTo>
                  <a:cubicBezTo>
                    <a:pt x="24994" y="4332"/>
                    <a:pt x="24944" y="2266"/>
                    <a:pt x="25077" y="233"/>
                  </a:cubicBezTo>
                  <a:cubicBezTo>
                    <a:pt x="25077" y="150"/>
                    <a:pt x="25094" y="67"/>
                    <a:pt x="2509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7660" y="8965"/>
              <a:ext cx="630916" cy="979445"/>
            </a:xfrm>
            <a:custGeom>
              <a:avLst/>
              <a:gdLst/>
              <a:ahLst/>
              <a:cxnLst/>
              <a:rect l="l" t="t" r="r" b="b"/>
              <a:pathLst>
                <a:path w="16397" h="25455" extrusionOk="0">
                  <a:moveTo>
                    <a:pt x="0" y="0"/>
                  </a:moveTo>
                  <a:lnTo>
                    <a:pt x="0" y="23795"/>
                  </a:lnTo>
                  <a:cubicBezTo>
                    <a:pt x="1630" y="24894"/>
                    <a:pt x="3519" y="25454"/>
                    <a:pt x="5414" y="25454"/>
                  </a:cubicBezTo>
                  <a:cubicBezTo>
                    <a:pt x="6852" y="25454"/>
                    <a:pt x="8295" y="25132"/>
                    <a:pt x="9631" y="24478"/>
                  </a:cubicBezTo>
                  <a:cubicBezTo>
                    <a:pt x="11181" y="23762"/>
                    <a:pt x="12531" y="22678"/>
                    <a:pt x="13547" y="21312"/>
                  </a:cubicBezTo>
                  <a:cubicBezTo>
                    <a:pt x="14630" y="19862"/>
                    <a:pt x="15230" y="18146"/>
                    <a:pt x="15463" y="16363"/>
                  </a:cubicBezTo>
                  <a:cubicBezTo>
                    <a:pt x="15747" y="14347"/>
                    <a:pt x="15597" y="12298"/>
                    <a:pt x="15463" y="10265"/>
                  </a:cubicBezTo>
                  <a:cubicBezTo>
                    <a:pt x="15347" y="8232"/>
                    <a:pt x="15313" y="6232"/>
                    <a:pt x="15563" y="4199"/>
                  </a:cubicBezTo>
                  <a:cubicBezTo>
                    <a:pt x="15730" y="2783"/>
                    <a:pt x="16013" y="1367"/>
                    <a:pt x="1639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7660" y="8311"/>
              <a:ext cx="761701" cy="1231588"/>
            </a:xfrm>
            <a:custGeom>
              <a:avLst/>
              <a:gdLst/>
              <a:ahLst/>
              <a:cxnLst/>
              <a:rect l="l" t="t" r="r" b="b"/>
              <a:pathLst>
                <a:path w="19796" h="32008" extrusionOk="0">
                  <a:moveTo>
                    <a:pt x="16413" y="1"/>
                  </a:moveTo>
                  <a:cubicBezTo>
                    <a:pt x="16013" y="1384"/>
                    <a:pt x="15730" y="2800"/>
                    <a:pt x="15563" y="4216"/>
                  </a:cubicBezTo>
                  <a:cubicBezTo>
                    <a:pt x="15313" y="6249"/>
                    <a:pt x="15363" y="8249"/>
                    <a:pt x="15480" y="10282"/>
                  </a:cubicBezTo>
                  <a:cubicBezTo>
                    <a:pt x="15597" y="12315"/>
                    <a:pt x="15747" y="14364"/>
                    <a:pt x="15480" y="16380"/>
                  </a:cubicBezTo>
                  <a:cubicBezTo>
                    <a:pt x="15230" y="18163"/>
                    <a:pt x="14647" y="19879"/>
                    <a:pt x="13564" y="21329"/>
                  </a:cubicBezTo>
                  <a:cubicBezTo>
                    <a:pt x="12531" y="22695"/>
                    <a:pt x="11181" y="23779"/>
                    <a:pt x="9648" y="24495"/>
                  </a:cubicBezTo>
                  <a:cubicBezTo>
                    <a:pt x="8304" y="25149"/>
                    <a:pt x="6858" y="25471"/>
                    <a:pt x="5417" y="25471"/>
                  </a:cubicBezTo>
                  <a:cubicBezTo>
                    <a:pt x="3519" y="25471"/>
                    <a:pt x="1630" y="24911"/>
                    <a:pt x="0" y="23812"/>
                  </a:cubicBezTo>
                  <a:lnTo>
                    <a:pt x="0" y="29061"/>
                  </a:lnTo>
                  <a:cubicBezTo>
                    <a:pt x="433" y="29444"/>
                    <a:pt x="900" y="29810"/>
                    <a:pt x="1383" y="30127"/>
                  </a:cubicBezTo>
                  <a:cubicBezTo>
                    <a:pt x="3262" y="31394"/>
                    <a:pt x="5412" y="32007"/>
                    <a:pt x="7578" y="32007"/>
                  </a:cubicBezTo>
                  <a:cubicBezTo>
                    <a:pt x="9426" y="32007"/>
                    <a:pt x="11286" y="31561"/>
                    <a:pt x="12997" y="30694"/>
                  </a:cubicBezTo>
                  <a:cubicBezTo>
                    <a:pt x="14780" y="29777"/>
                    <a:pt x="16330" y="28461"/>
                    <a:pt x="17496" y="26844"/>
                  </a:cubicBezTo>
                  <a:cubicBezTo>
                    <a:pt x="18862" y="24945"/>
                    <a:pt x="19512" y="22695"/>
                    <a:pt x="19646" y="20363"/>
                  </a:cubicBezTo>
                  <a:cubicBezTo>
                    <a:pt x="19796" y="17680"/>
                    <a:pt x="19329" y="14997"/>
                    <a:pt x="18946" y="12348"/>
                  </a:cubicBezTo>
                  <a:cubicBezTo>
                    <a:pt x="18579" y="9698"/>
                    <a:pt x="18346" y="7049"/>
                    <a:pt x="18696" y="4366"/>
                  </a:cubicBezTo>
                  <a:cubicBezTo>
                    <a:pt x="18912" y="2883"/>
                    <a:pt x="19262" y="1417"/>
                    <a:pt x="197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495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 hasCustomPrompt="1"/>
          </p:nvPr>
        </p:nvSpPr>
        <p:spPr>
          <a:xfrm>
            <a:off x="950967" y="820633"/>
            <a:ext cx="65392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1"/>
          </p:nvPr>
        </p:nvSpPr>
        <p:spPr>
          <a:xfrm>
            <a:off x="950967" y="1516800"/>
            <a:ext cx="5614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2916700"/>
            <a:ext cx="65392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3"/>
          </p:nvPr>
        </p:nvSpPr>
        <p:spPr>
          <a:xfrm>
            <a:off x="950967" y="3612700"/>
            <a:ext cx="56144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932367"/>
            <a:ext cx="65392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64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5"/>
          </p:nvPr>
        </p:nvSpPr>
        <p:spPr>
          <a:xfrm>
            <a:off x="950967" y="5628367"/>
            <a:ext cx="6539200" cy="6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3" name="Google Shape;103;p15"/>
          <p:cNvSpPr/>
          <p:nvPr/>
        </p:nvSpPr>
        <p:spPr>
          <a:xfrm>
            <a:off x="8605567" y="-27767"/>
            <a:ext cx="3603600" cy="68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4" name="Google Shape;104;p15"/>
          <p:cNvGrpSpPr/>
          <p:nvPr/>
        </p:nvGrpSpPr>
        <p:grpSpPr>
          <a:xfrm>
            <a:off x="9651686" y="-55733"/>
            <a:ext cx="2557581" cy="2448749"/>
            <a:chOff x="7225814" y="-41800"/>
            <a:chExt cx="1918186" cy="1836562"/>
          </a:xfrm>
        </p:grpSpPr>
        <p:sp>
          <p:nvSpPr>
            <p:cNvPr id="105" name="Google Shape;105;p15"/>
            <p:cNvSpPr/>
            <p:nvPr/>
          </p:nvSpPr>
          <p:spPr>
            <a:xfrm rot="5400000">
              <a:off x="7266625" y="-82611"/>
              <a:ext cx="1836562" cy="1918184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06;p15"/>
            <p:cNvSpPr/>
            <p:nvPr/>
          </p:nvSpPr>
          <p:spPr>
            <a:xfrm rot="5400000">
              <a:off x="7636710" y="-74574"/>
              <a:ext cx="1474512" cy="1540067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7" name="Google Shape;107;p15"/>
          <p:cNvSpPr/>
          <p:nvPr/>
        </p:nvSpPr>
        <p:spPr>
          <a:xfrm rot="10800000" flipH="1">
            <a:off x="8605567" y="4306101"/>
            <a:ext cx="2962667" cy="2551900"/>
          </a:xfrm>
          <a:custGeom>
            <a:avLst/>
            <a:gdLst/>
            <a:ahLst/>
            <a:cxnLst/>
            <a:rect l="l" t="t" r="r" b="b"/>
            <a:pathLst>
              <a:path w="88880" h="76557" extrusionOk="0">
                <a:moveTo>
                  <a:pt x="48639" y="0"/>
                </a:moveTo>
                <a:lnTo>
                  <a:pt x="48639" y="33"/>
                </a:lnTo>
                <a:cubicBezTo>
                  <a:pt x="48605" y="100"/>
                  <a:pt x="48589" y="167"/>
                  <a:pt x="48572" y="233"/>
                </a:cubicBezTo>
                <a:cubicBezTo>
                  <a:pt x="47606" y="3499"/>
                  <a:pt x="48039" y="7265"/>
                  <a:pt x="49472" y="10314"/>
                </a:cubicBezTo>
                <a:cubicBezTo>
                  <a:pt x="52354" y="16413"/>
                  <a:pt x="58820" y="19929"/>
                  <a:pt x="64685" y="22645"/>
                </a:cubicBezTo>
                <a:cubicBezTo>
                  <a:pt x="71200" y="25661"/>
                  <a:pt x="78232" y="28410"/>
                  <a:pt x="82714" y="34325"/>
                </a:cubicBezTo>
                <a:cubicBezTo>
                  <a:pt x="86580" y="39441"/>
                  <a:pt x="88329" y="46056"/>
                  <a:pt x="87713" y="52421"/>
                </a:cubicBezTo>
                <a:cubicBezTo>
                  <a:pt x="87080" y="58886"/>
                  <a:pt x="83814" y="64785"/>
                  <a:pt x="78998" y="69084"/>
                </a:cubicBezTo>
                <a:cubicBezTo>
                  <a:pt x="74133" y="73450"/>
                  <a:pt x="67901" y="75982"/>
                  <a:pt x="61352" y="76232"/>
                </a:cubicBezTo>
                <a:cubicBezTo>
                  <a:pt x="61053" y="76242"/>
                  <a:pt x="60753" y="76247"/>
                  <a:pt x="60453" y="76247"/>
                </a:cubicBezTo>
                <a:cubicBezTo>
                  <a:pt x="53922" y="76247"/>
                  <a:pt x="47432" y="74004"/>
                  <a:pt x="42190" y="70117"/>
                </a:cubicBezTo>
                <a:cubicBezTo>
                  <a:pt x="36891" y="66185"/>
                  <a:pt x="33526" y="60503"/>
                  <a:pt x="29576" y="55337"/>
                </a:cubicBezTo>
                <a:cubicBezTo>
                  <a:pt x="27744" y="52938"/>
                  <a:pt x="25761" y="50638"/>
                  <a:pt x="23361" y="48789"/>
                </a:cubicBezTo>
                <a:cubicBezTo>
                  <a:pt x="20712" y="46706"/>
                  <a:pt x="17563" y="45373"/>
                  <a:pt x="14213" y="44940"/>
                </a:cubicBezTo>
                <a:cubicBezTo>
                  <a:pt x="13480" y="44850"/>
                  <a:pt x="12745" y="44806"/>
                  <a:pt x="12013" y="44806"/>
                </a:cubicBezTo>
                <a:cubicBezTo>
                  <a:pt x="7840" y="44806"/>
                  <a:pt x="3758" y="46243"/>
                  <a:pt x="483" y="48922"/>
                </a:cubicBezTo>
                <a:cubicBezTo>
                  <a:pt x="350" y="49039"/>
                  <a:pt x="217" y="49155"/>
                  <a:pt x="67" y="49272"/>
                </a:cubicBezTo>
                <a:lnTo>
                  <a:pt x="0" y="49339"/>
                </a:lnTo>
                <a:lnTo>
                  <a:pt x="0" y="49772"/>
                </a:lnTo>
                <a:lnTo>
                  <a:pt x="67" y="49705"/>
                </a:lnTo>
                <a:cubicBezTo>
                  <a:pt x="217" y="49572"/>
                  <a:pt x="350" y="49455"/>
                  <a:pt x="483" y="49339"/>
                </a:cubicBezTo>
                <a:cubicBezTo>
                  <a:pt x="3333" y="46922"/>
                  <a:pt x="6865" y="45456"/>
                  <a:pt x="10581" y="45173"/>
                </a:cubicBezTo>
                <a:cubicBezTo>
                  <a:pt x="11021" y="45141"/>
                  <a:pt x="11462" y="45125"/>
                  <a:pt x="11901" y="45125"/>
                </a:cubicBezTo>
                <a:cubicBezTo>
                  <a:pt x="15117" y="45125"/>
                  <a:pt x="18276" y="45978"/>
                  <a:pt x="21062" y="47606"/>
                </a:cubicBezTo>
                <a:cubicBezTo>
                  <a:pt x="23744" y="49189"/>
                  <a:pt x="25977" y="51421"/>
                  <a:pt x="27960" y="53804"/>
                </a:cubicBezTo>
                <a:cubicBezTo>
                  <a:pt x="31976" y="58686"/>
                  <a:pt x="35075" y="64368"/>
                  <a:pt x="39841" y="68617"/>
                </a:cubicBezTo>
                <a:cubicBezTo>
                  <a:pt x="44823" y="73050"/>
                  <a:pt x="51071" y="75782"/>
                  <a:pt x="57703" y="76432"/>
                </a:cubicBezTo>
                <a:cubicBezTo>
                  <a:pt x="58587" y="76515"/>
                  <a:pt x="59470" y="76556"/>
                  <a:pt x="60352" y="76556"/>
                </a:cubicBezTo>
                <a:cubicBezTo>
                  <a:pt x="65836" y="76556"/>
                  <a:pt x="71224" y="74960"/>
                  <a:pt x="75832" y="71917"/>
                </a:cubicBezTo>
                <a:cubicBezTo>
                  <a:pt x="80948" y="68567"/>
                  <a:pt x="85030" y="63552"/>
                  <a:pt x="86930" y="57703"/>
                </a:cubicBezTo>
                <a:cubicBezTo>
                  <a:pt x="88879" y="51771"/>
                  <a:pt x="88479" y="45173"/>
                  <a:pt x="86047" y="39441"/>
                </a:cubicBezTo>
                <a:cubicBezTo>
                  <a:pt x="84847" y="36575"/>
                  <a:pt x="83097" y="33976"/>
                  <a:pt x="80931" y="31759"/>
                </a:cubicBezTo>
                <a:cubicBezTo>
                  <a:pt x="78398" y="29243"/>
                  <a:pt x="75316" y="27360"/>
                  <a:pt x="72150" y="25761"/>
                </a:cubicBezTo>
                <a:cubicBezTo>
                  <a:pt x="65885" y="22595"/>
                  <a:pt x="58920" y="20362"/>
                  <a:pt x="53737" y="15447"/>
                </a:cubicBezTo>
                <a:cubicBezTo>
                  <a:pt x="51371" y="13214"/>
                  <a:pt x="49522" y="10498"/>
                  <a:pt x="48772" y="7315"/>
                </a:cubicBezTo>
                <a:cubicBezTo>
                  <a:pt x="48222" y="5032"/>
                  <a:pt x="48189" y="2516"/>
                  <a:pt x="48905" y="233"/>
                </a:cubicBezTo>
                <a:cubicBezTo>
                  <a:pt x="48922" y="167"/>
                  <a:pt x="48939" y="100"/>
                  <a:pt x="48972" y="33"/>
                </a:cubicBezTo>
                <a:lnTo>
                  <a:pt x="48972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;p15"/>
          <p:cNvSpPr/>
          <p:nvPr/>
        </p:nvSpPr>
        <p:spPr>
          <a:xfrm rot="10800000" flipH="1">
            <a:off x="8621667" y="4490834"/>
            <a:ext cx="2696067" cy="2359967"/>
          </a:xfrm>
          <a:custGeom>
            <a:avLst/>
            <a:gdLst/>
            <a:ahLst/>
            <a:cxnLst/>
            <a:rect l="l" t="t" r="r" b="b"/>
            <a:pathLst>
              <a:path w="80882" h="70799" extrusionOk="0">
                <a:moveTo>
                  <a:pt x="29560" y="1"/>
                </a:moveTo>
                <a:cubicBezTo>
                  <a:pt x="28660" y="2284"/>
                  <a:pt x="28227" y="4733"/>
                  <a:pt x="28310" y="7199"/>
                </a:cubicBezTo>
                <a:cubicBezTo>
                  <a:pt x="28427" y="10215"/>
                  <a:pt x="29293" y="13164"/>
                  <a:pt x="30826" y="15780"/>
                </a:cubicBezTo>
                <a:cubicBezTo>
                  <a:pt x="32309" y="18313"/>
                  <a:pt x="34426" y="20379"/>
                  <a:pt x="36825" y="22046"/>
                </a:cubicBezTo>
                <a:cubicBezTo>
                  <a:pt x="41757" y="25478"/>
                  <a:pt x="47606" y="27161"/>
                  <a:pt x="53005" y="29694"/>
                </a:cubicBezTo>
                <a:cubicBezTo>
                  <a:pt x="58187" y="32127"/>
                  <a:pt x="63469" y="35592"/>
                  <a:pt x="65552" y="41208"/>
                </a:cubicBezTo>
                <a:cubicBezTo>
                  <a:pt x="67451" y="46357"/>
                  <a:pt x="66468" y="52538"/>
                  <a:pt x="62986" y="56821"/>
                </a:cubicBezTo>
                <a:cubicBezTo>
                  <a:pt x="60066" y="60415"/>
                  <a:pt x="55474" y="62325"/>
                  <a:pt x="50893" y="62325"/>
                </a:cubicBezTo>
                <a:cubicBezTo>
                  <a:pt x="49930" y="62325"/>
                  <a:pt x="48968" y="62240"/>
                  <a:pt x="48022" y="62070"/>
                </a:cubicBezTo>
                <a:cubicBezTo>
                  <a:pt x="45156" y="61536"/>
                  <a:pt x="42490" y="60220"/>
                  <a:pt x="40341" y="58254"/>
                </a:cubicBezTo>
                <a:cubicBezTo>
                  <a:pt x="38058" y="56204"/>
                  <a:pt x="36308" y="53655"/>
                  <a:pt x="34625" y="51105"/>
                </a:cubicBezTo>
                <a:cubicBezTo>
                  <a:pt x="31476" y="46340"/>
                  <a:pt x="28210" y="40875"/>
                  <a:pt x="22628" y="38675"/>
                </a:cubicBezTo>
                <a:cubicBezTo>
                  <a:pt x="20977" y="38022"/>
                  <a:pt x="19305" y="37783"/>
                  <a:pt x="17623" y="37783"/>
                </a:cubicBezTo>
                <a:cubicBezTo>
                  <a:pt x="13465" y="37783"/>
                  <a:pt x="9244" y="39245"/>
                  <a:pt x="5116" y="39542"/>
                </a:cubicBezTo>
                <a:cubicBezTo>
                  <a:pt x="4734" y="39571"/>
                  <a:pt x="4352" y="39586"/>
                  <a:pt x="3970" y="39586"/>
                </a:cubicBezTo>
                <a:cubicBezTo>
                  <a:pt x="2633" y="39586"/>
                  <a:pt x="1296" y="39405"/>
                  <a:pt x="0" y="39042"/>
                </a:cubicBezTo>
                <a:lnTo>
                  <a:pt x="0" y="43774"/>
                </a:lnTo>
                <a:cubicBezTo>
                  <a:pt x="1100" y="43557"/>
                  <a:pt x="2216" y="43407"/>
                  <a:pt x="3333" y="43274"/>
                </a:cubicBezTo>
                <a:cubicBezTo>
                  <a:pt x="5287" y="43051"/>
                  <a:pt x="7258" y="42908"/>
                  <a:pt x="9230" y="42908"/>
                </a:cubicBezTo>
                <a:cubicBezTo>
                  <a:pt x="10654" y="42908"/>
                  <a:pt x="12079" y="42983"/>
                  <a:pt x="13497" y="43157"/>
                </a:cubicBezTo>
                <a:cubicBezTo>
                  <a:pt x="16580" y="43507"/>
                  <a:pt x="19562" y="44474"/>
                  <a:pt x="22278" y="46007"/>
                </a:cubicBezTo>
                <a:cubicBezTo>
                  <a:pt x="24944" y="47556"/>
                  <a:pt x="27211" y="49639"/>
                  <a:pt x="29243" y="51955"/>
                </a:cubicBezTo>
                <a:cubicBezTo>
                  <a:pt x="31393" y="54388"/>
                  <a:pt x="33326" y="57021"/>
                  <a:pt x="35409" y="59503"/>
                </a:cubicBezTo>
                <a:cubicBezTo>
                  <a:pt x="37375" y="61886"/>
                  <a:pt x="39641" y="64002"/>
                  <a:pt x="42157" y="65785"/>
                </a:cubicBezTo>
                <a:cubicBezTo>
                  <a:pt x="46548" y="68852"/>
                  <a:pt x="51810" y="70799"/>
                  <a:pt x="57179" y="70799"/>
                </a:cubicBezTo>
                <a:cubicBezTo>
                  <a:pt x="58024" y="70799"/>
                  <a:pt x="58872" y="70751"/>
                  <a:pt x="59720" y="70651"/>
                </a:cubicBezTo>
                <a:cubicBezTo>
                  <a:pt x="65335" y="70001"/>
                  <a:pt x="70584" y="67102"/>
                  <a:pt x="74366" y="62936"/>
                </a:cubicBezTo>
                <a:cubicBezTo>
                  <a:pt x="78532" y="58370"/>
                  <a:pt x="80881" y="52289"/>
                  <a:pt x="80215" y="46090"/>
                </a:cubicBezTo>
                <a:cubicBezTo>
                  <a:pt x="79548" y="39791"/>
                  <a:pt x="75499" y="34726"/>
                  <a:pt x="70617" y="30994"/>
                </a:cubicBezTo>
                <a:cubicBezTo>
                  <a:pt x="65335" y="26961"/>
                  <a:pt x="59070" y="24612"/>
                  <a:pt x="53404" y="21212"/>
                </a:cubicBezTo>
                <a:cubicBezTo>
                  <a:pt x="48339" y="18180"/>
                  <a:pt x="43473" y="13764"/>
                  <a:pt x="41990" y="7816"/>
                </a:cubicBezTo>
                <a:cubicBezTo>
                  <a:pt x="41341" y="5250"/>
                  <a:pt x="41391" y="2550"/>
                  <a:pt x="421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9;p15"/>
          <p:cNvSpPr/>
          <p:nvPr/>
        </p:nvSpPr>
        <p:spPr>
          <a:xfrm rot="5400000">
            <a:off x="10651436" y="-90862"/>
            <a:ext cx="1581169" cy="1651428"/>
          </a:xfrm>
          <a:custGeom>
            <a:avLst/>
            <a:gdLst/>
            <a:ahLst/>
            <a:cxnLst/>
            <a:rect l="l" t="t" r="r" b="b"/>
            <a:pathLst>
              <a:path w="11044" h="11535" extrusionOk="0">
                <a:moveTo>
                  <a:pt x="1" y="0"/>
                </a:moveTo>
                <a:lnTo>
                  <a:pt x="1" y="10381"/>
                </a:lnTo>
                <a:cubicBezTo>
                  <a:pt x="1130" y="11159"/>
                  <a:pt x="2423" y="11535"/>
                  <a:pt x="3706" y="11535"/>
                </a:cubicBezTo>
                <a:cubicBezTo>
                  <a:pt x="5673" y="11535"/>
                  <a:pt x="7617" y="10652"/>
                  <a:pt x="8908" y="8984"/>
                </a:cubicBezTo>
                <a:cubicBezTo>
                  <a:pt x="11043" y="6226"/>
                  <a:pt x="10649" y="2287"/>
                  <a:pt x="801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0214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1475000" y="719333"/>
            <a:ext cx="9242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11855333" y="1472400"/>
            <a:ext cx="353200" cy="53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-16533" y="1472400"/>
            <a:ext cx="353200" cy="538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14;p16"/>
          <p:cNvSpPr/>
          <p:nvPr/>
        </p:nvSpPr>
        <p:spPr>
          <a:xfrm rot="-2127355">
            <a:off x="-1458475" y="2689107"/>
            <a:ext cx="3227093" cy="3764229"/>
          </a:xfrm>
          <a:custGeom>
            <a:avLst/>
            <a:gdLst/>
            <a:ahLst/>
            <a:cxnLst/>
            <a:rect l="l" t="t" r="r" b="b"/>
            <a:pathLst>
              <a:path w="19842" h="23145" extrusionOk="0">
                <a:moveTo>
                  <a:pt x="19660" y="1"/>
                </a:moveTo>
                <a:cubicBezTo>
                  <a:pt x="19186" y="435"/>
                  <a:pt x="18711" y="849"/>
                  <a:pt x="18236" y="1253"/>
                </a:cubicBezTo>
                <a:cubicBezTo>
                  <a:pt x="17964" y="1475"/>
                  <a:pt x="17691" y="1697"/>
                  <a:pt x="17408" y="1929"/>
                </a:cubicBezTo>
                <a:cubicBezTo>
                  <a:pt x="15308" y="3656"/>
                  <a:pt x="13137" y="5433"/>
                  <a:pt x="11895" y="7856"/>
                </a:cubicBezTo>
                <a:cubicBezTo>
                  <a:pt x="11663" y="8301"/>
                  <a:pt x="11471" y="8765"/>
                  <a:pt x="11299" y="9230"/>
                </a:cubicBezTo>
                <a:cubicBezTo>
                  <a:pt x="11017" y="9997"/>
                  <a:pt x="10795" y="10785"/>
                  <a:pt x="10572" y="11562"/>
                </a:cubicBezTo>
                <a:cubicBezTo>
                  <a:pt x="10280" y="12582"/>
                  <a:pt x="9987" y="13642"/>
                  <a:pt x="9553" y="14632"/>
                </a:cubicBezTo>
                <a:cubicBezTo>
                  <a:pt x="7886" y="18449"/>
                  <a:pt x="4494" y="20811"/>
                  <a:pt x="1949" y="22114"/>
                </a:cubicBezTo>
                <a:cubicBezTo>
                  <a:pt x="1313" y="22437"/>
                  <a:pt x="657" y="22730"/>
                  <a:pt x="0" y="23003"/>
                </a:cubicBezTo>
                <a:lnTo>
                  <a:pt x="0" y="23144"/>
                </a:lnTo>
                <a:cubicBezTo>
                  <a:pt x="677" y="22861"/>
                  <a:pt x="1353" y="22558"/>
                  <a:pt x="2010" y="22225"/>
                </a:cubicBezTo>
                <a:cubicBezTo>
                  <a:pt x="4574" y="20912"/>
                  <a:pt x="7987" y="18540"/>
                  <a:pt x="9664" y="14682"/>
                </a:cubicBezTo>
                <a:cubicBezTo>
                  <a:pt x="10098" y="13683"/>
                  <a:pt x="10401" y="12622"/>
                  <a:pt x="10694" y="11592"/>
                </a:cubicBezTo>
                <a:cubicBezTo>
                  <a:pt x="10926" y="10815"/>
                  <a:pt x="11138" y="10017"/>
                  <a:pt x="11431" y="9250"/>
                </a:cubicBezTo>
                <a:cubicBezTo>
                  <a:pt x="11592" y="8795"/>
                  <a:pt x="11784" y="8351"/>
                  <a:pt x="12006" y="7917"/>
                </a:cubicBezTo>
                <a:cubicBezTo>
                  <a:pt x="13238" y="5514"/>
                  <a:pt x="15399" y="3747"/>
                  <a:pt x="17489" y="2030"/>
                </a:cubicBezTo>
                <a:cubicBezTo>
                  <a:pt x="17772" y="1798"/>
                  <a:pt x="18045" y="1576"/>
                  <a:pt x="18317" y="1344"/>
                </a:cubicBezTo>
                <a:cubicBezTo>
                  <a:pt x="18822" y="919"/>
                  <a:pt x="19337" y="475"/>
                  <a:pt x="19842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15;p16"/>
          <p:cNvSpPr/>
          <p:nvPr/>
        </p:nvSpPr>
        <p:spPr>
          <a:xfrm rot="2127355" flipH="1">
            <a:off x="10396492" y="2689107"/>
            <a:ext cx="3227093" cy="3764229"/>
          </a:xfrm>
          <a:custGeom>
            <a:avLst/>
            <a:gdLst/>
            <a:ahLst/>
            <a:cxnLst/>
            <a:rect l="l" t="t" r="r" b="b"/>
            <a:pathLst>
              <a:path w="19842" h="23145" extrusionOk="0">
                <a:moveTo>
                  <a:pt x="19660" y="1"/>
                </a:moveTo>
                <a:cubicBezTo>
                  <a:pt x="19186" y="435"/>
                  <a:pt x="18711" y="849"/>
                  <a:pt x="18236" y="1253"/>
                </a:cubicBezTo>
                <a:cubicBezTo>
                  <a:pt x="17964" y="1475"/>
                  <a:pt x="17691" y="1697"/>
                  <a:pt x="17408" y="1929"/>
                </a:cubicBezTo>
                <a:cubicBezTo>
                  <a:pt x="15308" y="3656"/>
                  <a:pt x="13137" y="5433"/>
                  <a:pt x="11895" y="7856"/>
                </a:cubicBezTo>
                <a:cubicBezTo>
                  <a:pt x="11663" y="8301"/>
                  <a:pt x="11471" y="8765"/>
                  <a:pt x="11299" y="9230"/>
                </a:cubicBezTo>
                <a:cubicBezTo>
                  <a:pt x="11017" y="9997"/>
                  <a:pt x="10795" y="10785"/>
                  <a:pt x="10572" y="11562"/>
                </a:cubicBezTo>
                <a:cubicBezTo>
                  <a:pt x="10280" y="12582"/>
                  <a:pt x="9987" y="13642"/>
                  <a:pt x="9553" y="14632"/>
                </a:cubicBezTo>
                <a:cubicBezTo>
                  <a:pt x="7886" y="18449"/>
                  <a:pt x="4494" y="20811"/>
                  <a:pt x="1949" y="22114"/>
                </a:cubicBezTo>
                <a:cubicBezTo>
                  <a:pt x="1313" y="22437"/>
                  <a:pt x="657" y="22730"/>
                  <a:pt x="0" y="23003"/>
                </a:cubicBezTo>
                <a:lnTo>
                  <a:pt x="0" y="23144"/>
                </a:lnTo>
                <a:cubicBezTo>
                  <a:pt x="677" y="22861"/>
                  <a:pt x="1353" y="22558"/>
                  <a:pt x="2010" y="22225"/>
                </a:cubicBezTo>
                <a:cubicBezTo>
                  <a:pt x="4574" y="20912"/>
                  <a:pt x="7987" y="18540"/>
                  <a:pt x="9664" y="14682"/>
                </a:cubicBezTo>
                <a:cubicBezTo>
                  <a:pt x="10098" y="13683"/>
                  <a:pt x="10401" y="12622"/>
                  <a:pt x="10694" y="11592"/>
                </a:cubicBezTo>
                <a:cubicBezTo>
                  <a:pt x="10926" y="10815"/>
                  <a:pt x="11138" y="10017"/>
                  <a:pt x="11431" y="9250"/>
                </a:cubicBezTo>
                <a:cubicBezTo>
                  <a:pt x="11592" y="8795"/>
                  <a:pt x="11784" y="8351"/>
                  <a:pt x="12006" y="7917"/>
                </a:cubicBezTo>
                <a:cubicBezTo>
                  <a:pt x="13238" y="5514"/>
                  <a:pt x="15399" y="3747"/>
                  <a:pt x="17489" y="2030"/>
                </a:cubicBezTo>
                <a:cubicBezTo>
                  <a:pt x="17772" y="1798"/>
                  <a:pt x="18045" y="1576"/>
                  <a:pt x="18317" y="1344"/>
                </a:cubicBezTo>
                <a:cubicBezTo>
                  <a:pt x="18822" y="919"/>
                  <a:pt x="19337" y="475"/>
                  <a:pt x="19842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4823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1">
  <p:cSld name="Tiitle and tex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-14567" y="3967"/>
            <a:ext cx="5381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18;p17"/>
          <p:cNvSpPr/>
          <p:nvPr/>
        </p:nvSpPr>
        <p:spPr>
          <a:xfrm rot="10800000" flipH="1">
            <a:off x="-89600" y="5561710"/>
            <a:ext cx="3121173" cy="1391557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950967" y="3584067"/>
            <a:ext cx="4014000" cy="1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950967" y="1323467"/>
            <a:ext cx="31844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09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2">
  <p:cSld name="Tiitle and text 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/>
          <p:nvPr/>
        </p:nvSpPr>
        <p:spPr>
          <a:xfrm flipH="1">
            <a:off x="6848667" y="3967"/>
            <a:ext cx="53816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23;p18"/>
          <p:cNvSpPr/>
          <p:nvPr/>
        </p:nvSpPr>
        <p:spPr>
          <a:xfrm rot="10800000">
            <a:off x="9184127" y="5561710"/>
            <a:ext cx="3121173" cy="1391557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subTitle" idx="1"/>
          </p:nvPr>
        </p:nvSpPr>
        <p:spPr>
          <a:xfrm flipH="1">
            <a:off x="7197100" y="3577651"/>
            <a:ext cx="4014000" cy="17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lvl="1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r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r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r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r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 flipH="1">
            <a:off x="8241100" y="1323467"/>
            <a:ext cx="2970000" cy="14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8815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le and text 3">
  <p:cSld name="Tiitle and text 3">
    <p:bg>
      <p:bgPr>
        <a:solidFill>
          <a:schemeClr val="lt2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ctrTitle"/>
          </p:nvPr>
        </p:nvSpPr>
        <p:spPr>
          <a:xfrm>
            <a:off x="967600" y="2686951"/>
            <a:ext cx="102900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1"/>
          </p:nvPr>
        </p:nvSpPr>
        <p:spPr>
          <a:xfrm>
            <a:off x="967600" y="3760967"/>
            <a:ext cx="10290000" cy="4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9"/>
          <p:cNvSpPr/>
          <p:nvPr/>
        </p:nvSpPr>
        <p:spPr>
          <a:xfrm rot="-402573" flipH="1">
            <a:off x="9405674" y="1247575"/>
            <a:ext cx="1263653" cy="802827"/>
          </a:xfrm>
          <a:custGeom>
            <a:avLst/>
            <a:gdLst/>
            <a:ahLst/>
            <a:cxnLst/>
            <a:rect l="l" t="t" r="r" b="b"/>
            <a:pathLst>
              <a:path w="31842" h="17783" extrusionOk="0">
                <a:moveTo>
                  <a:pt x="8486" y="4593"/>
                </a:moveTo>
                <a:cubicBezTo>
                  <a:pt x="561" y="3221"/>
                  <a:pt x="1" y="10558"/>
                  <a:pt x="14731" y="14170"/>
                </a:cubicBezTo>
                <a:cubicBezTo>
                  <a:pt x="29489" y="17783"/>
                  <a:pt x="31841" y="7226"/>
                  <a:pt x="29069" y="3613"/>
                </a:cubicBezTo>
                <a:cubicBezTo>
                  <a:pt x="26268" y="1"/>
                  <a:pt x="19884" y="6525"/>
                  <a:pt x="8486" y="4593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30;p19"/>
          <p:cNvSpPr/>
          <p:nvPr/>
        </p:nvSpPr>
        <p:spPr>
          <a:xfrm rot="2700000">
            <a:off x="9860636" y="-294793"/>
            <a:ext cx="2077291" cy="2794479"/>
          </a:xfrm>
          <a:custGeom>
            <a:avLst/>
            <a:gdLst/>
            <a:ahLst/>
            <a:cxnLst/>
            <a:rect l="l" t="t" r="r" b="b"/>
            <a:pathLst>
              <a:path w="35826" h="48195" extrusionOk="0">
                <a:moveTo>
                  <a:pt x="26128" y="1"/>
                </a:moveTo>
                <a:cubicBezTo>
                  <a:pt x="23245" y="6200"/>
                  <a:pt x="19063" y="11732"/>
                  <a:pt x="13531" y="15731"/>
                </a:cubicBezTo>
                <a:cubicBezTo>
                  <a:pt x="10665" y="17797"/>
                  <a:pt x="7466" y="19446"/>
                  <a:pt x="4800" y="21779"/>
                </a:cubicBezTo>
                <a:cubicBezTo>
                  <a:pt x="2150" y="24112"/>
                  <a:pt x="1" y="27411"/>
                  <a:pt x="167" y="30944"/>
                </a:cubicBezTo>
                <a:cubicBezTo>
                  <a:pt x="321" y="34213"/>
                  <a:pt x="3104" y="37397"/>
                  <a:pt x="6264" y="37397"/>
                </a:cubicBezTo>
                <a:cubicBezTo>
                  <a:pt x="6535" y="37397"/>
                  <a:pt x="6808" y="37374"/>
                  <a:pt x="7082" y="37326"/>
                </a:cubicBezTo>
                <a:cubicBezTo>
                  <a:pt x="13164" y="36242"/>
                  <a:pt x="13464" y="25895"/>
                  <a:pt x="19446" y="24445"/>
                </a:cubicBezTo>
                <a:cubicBezTo>
                  <a:pt x="19836" y="24351"/>
                  <a:pt x="20223" y="24307"/>
                  <a:pt x="20603" y="24307"/>
                </a:cubicBezTo>
                <a:cubicBezTo>
                  <a:pt x="24274" y="24307"/>
                  <a:pt x="27376" y="28445"/>
                  <a:pt x="27194" y="32310"/>
                </a:cubicBezTo>
                <a:cubicBezTo>
                  <a:pt x="26994" y="36576"/>
                  <a:pt x="24162" y="40225"/>
                  <a:pt x="21312" y="43407"/>
                </a:cubicBezTo>
                <a:cubicBezTo>
                  <a:pt x="20646" y="44141"/>
                  <a:pt x="19946" y="44940"/>
                  <a:pt x="19763" y="45924"/>
                </a:cubicBezTo>
                <a:cubicBezTo>
                  <a:pt x="19580" y="46907"/>
                  <a:pt x="20163" y="48106"/>
                  <a:pt x="21146" y="48190"/>
                </a:cubicBezTo>
                <a:cubicBezTo>
                  <a:pt x="21185" y="48193"/>
                  <a:pt x="21224" y="48195"/>
                  <a:pt x="21263" y="48195"/>
                </a:cubicBezTo>
                <a:cubicBezTo>
                  <a:pt x="21803" y="48195"/>
                  <a:pt x="22312" y="47884"/>
                  <a:pt x="22762" y="47573"/>
                </a:cubicBezTo>
                <a:cubicBezTo>
                  <a:pt x="28944" y="43274"/>
                  <a:pt x="33210" y="36726"/>
                  <a:pt x="34626" y="29327"/>
                </a:cubicBezTo>
                <a:cubicBezTo>
                  <a:pt x="35826" y="22912"/>
                  <a:pt x="34876" y="15981"/>
                  <a:pt x="35742" y="9615"/>
                </a:cubicBezTo>
                <a:lnTo>
                  <a:pt x="261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31;p19"/>
          <p:cNvSpPr/>
          <p:nvPr/>
        </p:nvSpPr>
        <p:spPr>
          <a:xfrm rot="-402431" flipH="1">
            <a:off x="9561407" y="1387623"/>
            <a:ext cx="938759" cy="524275"/>
          </a:xfrm>
          <a:custGeom>
            <a:avLst/>
            <a:gdLst/>
            <a:ahLst/>
            <a:cxnLst/>
            <a:rect l="l" t="t" r="r" b="b"/>
            <a:pathLst>
              <a:path w="31842" h="17783" extrusionOk="0">
                <a:moveTo>
                  <a:pt x="8486" y="4593"/>
                </a:moveTo>
                <a:cubicBezTo>
                  <a:pt x="561" y="3221"/>
                  <a:pt x="1" y="10558"/>
                  <a:pt x="14731" y="14170"/>
                </a:cubicBezTo>
                <a:cubicBezTo>
                  <a:pt x="29489" y="17783"/>
                  <a:pt x="31841" y="7226"/>
                  <a:pt x="29069" y="3613"/>
                </a:cubicBezTo>
                <a:cubicBezTo>
                  <a:pt x="26268" y="1"/>
                  <a:pt x="19884" y="6525"/>
                  <a:pt x="8486" y="459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32;p19"/>
          <p:cNvSpPr/>
          <p:nvPr/>
        </p:nvSpPr>
        <p:spPr>
          <a:xfrm rot="5400000" flipH="1">
            <a:off x="163387" y="5024934"/>
            <a:ext cx="1736308" cy="2054581"/>
          </a:xfrm>
          <a:custGeom>
            <a:avLst/>
            <a:gdLst/>
            <a:ahLst/>
            <a:cxnLst/>
            <a:rect l="l" t="t" r="r" b="b"/>
            <a:pathLst>
              <a:path w="40242" h="47707" extrusionOk="0">
                <a:moveTo>
                  <a:pt x="34963" y="1"/>
                </a:moveTo>
                <a:cubicBezTo>
                  <a:pt x="33377" y="1"/>
                  <a:pt x="32137" y="1342"/>
                  <a:pt x="31143" y="2584"/>
                </a:cubicBezTo>
                <a:cubicBezTo>
                  <a:pt x="28377" y="6116"/>
                  <a:pt x="25794" y="9899"/>
                  <a:pt x="22245" y="12648"/>
                </a:cubicBezTo>
                <a:cubicBezTo>
                  <a:pt x="19979" y="14431"/>
                  <a:pt x="17396" y="15697"/>
                  <a:pt x="14897" y="17130"/>
                </a:cubicBezTo>
                <a:cubicBezTo>
                  <a:pt x="9182" y="20413"/>
                  <a:pt x="3616" y="24928"/>
                  <a:pt x="1683" y="31227"/>
                </a:cubicBezTo>
                <a:cubicBezTo>
                  <a:pt x="0" y="36709"/>
                  <a:pt x="1367" y="42574"/>
                  <a:pt x="4116" y="47706"/>
                </a:cubicBezTo>
                <a:lnTo>
                  <a:pt x="35342" y="47706"/>
                </a:lnTo>
                <a:cubicBezTo>
                  <a:pt x="32959" y="44407"/>
                  <a:pt x="31676" y="40241"/>
                  <a:pt x="31543" y="36159"/>
                </a:cubicBezTo>
                <a:cubicBezTo>
                  <a:pt x="31343" y="29944"/>
                  <a:pt x="33443" y="23879"/>
                  <a:pt x="36159" y="18313"/>
                </a:cubicBezTo>
                <a:cubicBezTo>
                  <a:pt x="37525" y="15547"/>
                  <a:pt x="39041" y="12815"/>
                  <a:pt x="39658" y="9815"/>
                </a:cubicBezTo>
                <a:cubicBezTo>
                  <a:pt x="40241" y="6916"/>
                  <a:pt x="39825" y="3633"/>
                  <a:pt x="37825" y="1484"/>
                </a:cubicBezTo>
                <a:cubicBezTo>
                  <a:pt x="37742" y="1401"/>
                  <a:pt x="37658" y="1317"/>
                  <a:pt x="37575" y="1234"/>
                </a:cubicBezTo>
                <a:cubicBezTo>
                  <a:pt x="36875" y="551"/>
                  <a:pt x="35959" y="1"/>
                  <a:pt x="34992" y="1"/>
                </a:cubicBezTo>
                <a:cubicBezTo>
                  <a:pt x="34983" y="1"/>
                  <a:pt x="34973" y="1"/>
                  <a:pt x="3496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33;p19"/>
          <p:cNvSpPr/>
          <p:nvPr/>
        </p:nvSpPr>
        <p:spPr>
          <a:xfrm rot="5400000" flipH="1">
            <a:off x="21013" y="4741715"/>
            <a:ext cx="2653151" cy="2695159"/>
          </a:xfrm>
          <a:custGeom>
            <a:avLst/>
            <a:gdLst/>
            <a:ahLst/>
            <a:cxnLst/>
            <a:rect l="l" t="t" r="r" b="b"/>
            <a:pathLst>
              <a:path w="51789" h="52705" fill="none" extrusionOk="0">
                <a:moveTo>
                  <a:pt x="5633" y="52704"/>
                </a:moveTo>
                <a:cubicBezTo>
                  <a:pt x="1" y="37291"/>
                  <a:pt x="5000" y="24794"/>
                  <a:pt x="20479" y="18696"/>
                </a:cubicBezTo>
                <a:cubicBezTo>
                  <a:pt x="23162" y="17663"/>
                  <a:pt x="25578" y="15996"/>
                  <a:pt x="27844" y="14213"/>
                </a:cubicBezTo>
                <a:cubicBezTo>
                  <a:pt x="31377" y="11464"/>
                  <a:pt x="34209" y="7865"/>
                  <a:pt x="36742" y="4149"/>
                </a:cubicBezTo>
                <a:cubicBezTo>
                  <a:pt x="39575" y="0"/>
                  <a:pt x="45223" y="900"/>
                  <a:pt x="48539" y="4799"/>
                </a:cubicBezTo>
                <a:cubicBezTo>
                  <a:pt x="51789" y="8631"/>
                  <a:pt x="50789" y="12497"/>
                  <a:pt x="49622" y="14713"/>
                </a:cubicBezTo>
                <a:cubicBezTo>
                  <a:pt x="48189" y="17413"/>
                  <a:pt x="47473" y="20445"/>
                  <a:pt x="46123" y="23211"/>
                </a:cubicBezTo>
                <a:cubicBezTo>
                  <a:pt x="43391" y="28777"/>
                  <a:pt x="41308" y="34842"/>
                  <a:pt x="41508" y="41057"/>
                </a:cubicBezTo>
                <a:cubicBezTo>
                  <a:pt x="41641" y="45139"/>
                  <a:pt x="42924" y="49305"/>
                  <a:pt x="45307" y="52604"/>
                </a:cubicBezTo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581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ubTitle" idx="1"/>
          </p:nvPr>
        </p:nvSpPr>
        <p:spPr>
          <a:xfrm>
            <a:off x="951000" y="2915467"/>
            <a:ext cx="49792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37" name="Google Shape;137;p20"/>
          <p:cNvSpPr txBox="1">
            <a:spLocks noGrp="1"/>
          </p:cNvSpPr>
          <p:nvPr>
            <p:ph type="subTitle" idx="2"/>
          </p:nvPr>
        </p:nvSpPr>
        <p:spPr>
          <a:xfrm>
            <a:off x="951000" y="2381467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subTitle" idx="3"/>
          </p:nvPr>
        </p:nvSpPr>
        <p:spPr>
          <a:xfrm>
            <a:off x="6261767" y="2915467"/>
            <a:ext cx="4979200" cy="32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subTitle" idx="4"/>
          </p:nvPr>
        </p:nvSpPr>
        <p:spPr>
          <a:xfrm>
            <a:off x="6261767" y="2381467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40" name="Google Shape;140;p20"/>
          <p:cNvSpPr/>
          <p:nvPr/>
        </p:nvSpPr>
        <p:spPr>
          <a:xfrm rot="10800000" flipH="1">
            <a:off x="0" y="6503333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41;p20"/>
          <p:cNvSpPr/>
          <p:nvPr/>
        </p:nvSpPr>
        <p:spPr>
          <a:xfrm rot="5400000">
            <a:off x="5820830" y="541472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30534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1"/>
          <p:cNvGrpSpPr/>
          <p:nvPr/>
        </p:nvGrpSpPr>
        <p:grpSpPr>
          <a:xfrm rot="10800000" flipH="1">
            <a:off x="5781234" y="2045476"/>
            <a:ext cx="5026049" cy="4099307"/>
            <a:chOff x="-1054726" y="142084"/>
            <a:chExt cx="1791094" cy="1460838"/>
          </a:xfrm>
        </p:grpSpPr>
        <p:sp>
          <p:nvSpPr>
            <p:cNvPr id="144" name="Google Shape;144;p21"/>
            <p:cNvSpPr/>
            <p:nvPr/>
          </p:nvSpPr>
          <p:spPr>
            <a:xfrm>
              <a:off x="-700850" y="186022"/>
              <a:ext cx="1416900" cy="1416900"/>
            </a:xfrm>
            <a:prstGeom prst="frame">
              <a:avLst>
                <a:gd name="adj1" fmla="val 159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 rot="-2033532">
              <a:off x="-1051689" y="592637"/>
              <a:ext cx="1785021" cy="554717"/>
            </a:xfrm>
            <a:custGeom>
              <a:avLst/>
              <a:gdLst/>
              <a:ahLst/>
              <a:cxnLst/>
              <a:rect l="l" t="t" r="r" b="b"/>
              <a:pathLst>
                <a:path w="77628" h="20102" extrusionOk="0">
                  <a:moveTo>
                    <a:pt x="0" y="18573"/>
                  </a:moveTo>
                  <a:cubicBezTo>
                    <a:pt x="1588" y="18653"/>
                    <a:pt x="4763" y="21511"/>
                    <a:pt x="9525" y="19050"/>
                  </a:cubicBezTo>
                  <a:cubicBezTo>
                    <a:pt x="14288" y="16590"/>
                    <a:pt x="20558" y="5556"/>
                    <a:pt x="28575" y="3810"/>
                  </a:cubicBezTo>
                  <a:cubicBezTo>
                    <a:pt x="36592" y="2064"/>
                    <a:pt x="49451" y="9207"/>
                    <a:pt x="57626" y="8572"/>
                  </a:cubicBezTo>
                  <a:cubicBezTo>
                    <a:pt x="65802" y="7937"/>
                    <a:pt x="74294" y="1429"/>
                    <a:pt x="77628" y="0"/>
                  </a:cubicBez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46" name="Google Shape;146;p21"/>
          <p:cNvGrpSpPr/>
          <p:nvPr/>
        </p:nvGrpSpPr>
        <p:grpSpPr>
          <a:xfrm>
            <a:off x="483834" y="1801492"/>
            <a:ext cx="5026049" cy="4222573"/>
            <a:chOff x="-1054726" y="142084"/>
            <a:chExt cx="1791094" cy="1504766"/>
          </a:xfrm>
        </p:grpSpPr>
        <p:sp>
          <p:nvSpPr>
            <p:cNvPr id="147" name="Google Shape;147;p21"/>
            <p:cNvSpPr/>
            <p:nvPr/>
          </p:nvSpPr>
          <p:spPr>
            <a:xfrm>
              <a:off x="-700850" y="229950"/>
              <a:ext cx="1416900" cy="1416900"/>
            </a:xfrm>
            <a:prstGeom prst="frame">
              <a:avLst>
                <a:gd name="adj1" fmla="val 1599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/>
            <p:nvPr/>
          </p:nvSpPr>
          <p:spPr>
            <a:xfrm rot="-2033532">
              <a:off x="-1051689" y="592637"/>
              <a:ext cx="1785021" cy="554717"/>
            </a:xfrm>
            <a:custGeom>
              <a:avLst/>
              <a:gdLst/>
              <a:ahLst/>
              <a:cxnLst/>
              <a:rect l="l" t="t" r="r" b="b"/>
              <a:pathLst>
                <a:path w="77628" h="20102" extrusionOk="0">
                  <a:moveTo>
                    <a:pt x="0" y="18573"/>
                  </a:moveTo>
                  <a:cubicBezTo>
                    <a:pt x="1588" y="18653"/>
                    <a:pt x="4763" y="21511"/>
                    <a:pt x="9525" y="19050"/>
                  </a:cubicBezTo>
                  <a:cubicBezTo>
                    <a:pt x="14288" y="16590"/>
                    <a:pt x="20558" y="5556"/>
                    <a:pt x="28575" y="3810"/>
                  </a:cubicBezTo>
                  <a:cubicBezTo>
                    <a:pt x="36592" y="2064"/>
                    <a:pt x="49451" y="9207"/>
                    <a:pt x="57626" y="8572"/>
                  </a:cubicBezTo>
                  <a:cubicBezTo>
                    <a:pt x="65802" y="7937"/>
                    <a:pt x="74294" y="1429"/>
                    <a:pt x="77628" y="0"/>
                  </a:cubicBezTo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1448433" y="1019367"/>
            <a:ext cx="39664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1"/>
          </p:nvPr>
        </p:nvSpPr>
        <p:spPr>
          <a:xfrm>
            <a:off x="2144433" y="2723900"/>
            <a:ext cx="26248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ubTitle" idx="2"/>
          </p:nvPr>
        </p:nvSpPr>
        <p:spPr>
          <a:xfrm>
            <a:off x="7465700" y="2723900"/>
            <a:ext cx="26248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subTitle" idx="3"/>
          </p:nvPr>
        </p:nvSpPr>
        <p:spPr>
          <a:xfrm>
            <a:off x="6769700" y="1019367"/>
            <a:ext cx="3966400" cy="8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Rubik"/>
              <a:buNone/>
              <a:defRPr sz="48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600"/>
              <a:buFont typeface="Rubik"/>
              <a:buNone/>
              <a:defRPr sz="48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68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75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subTitle" idx="1"/>
          </p:nvPr>
        </p:nvSpPr>
        <p:spPr>
          <a:xfrm>
            <a:off x="951000" y="2391600"/>
            <a:ext cx="4979200" cy="2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2"/>
          </p:nvPr>
        </p:nvSpPr>
        <p:spPr>
          <a:xfrm>
            <a:off x="951000" y="1857600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ubTitle" idx="3"/>
          </p:nvPr>
        </p:nvSpPr>
        <p:spPr>
          <a:xfrm>
            <a:off x="6261767" y="2391600"/>
            <a:ext cx="4979200" cy="2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ubTitle" idx="4"/>
          </p:nvPr>
        </p:nvSpPr>
        <p:spPr>
          <a:xfrm>
            <a:off x="6261767" y="1857600"/>
            <a:ext cx="4979200" cy="5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1333" y="5068100"/>
            <a:ext cx="12192000" cy="179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0" name="Google Shape;160;p22"/>
          <p:cNvSpPr/>
          <p:nvPr/>
        </p:nvSpPr>
        <p:spPr>
          <a:xfrm flipH="1">
            <a:off x="7436241" y="6144771"/>
            <a:ext cx="4330792" cy="713323"/>
          </a:xfrm>
          <a:custGeom>
            <a:avLst/>
            <a:gdLst/>
            <a:ahLst/>
            <a:cxnLst/>
            <a:rect l="l" t="t" r="r" b="b"/>
            <a:pathLst>
              <a:path w="65575" h="8639" extrusionOk="0">
                <a:moveTo>
                  <a:pt x="22696" y="1"/>
                </a:moveTo>
                <a:cubicBezTo>
                  <a:pt x="18583" y="1"/>
                  <a:pt x="14178" y="945"/>
                  <a:pt x="9068" y="2903"/>
                </a:cubicBezTo>
                <a:cubicBezTo>
                  <a:pt x="5938" y="4105"/>
                  <a:pt x="3313" y="5660"/>
                  <a:pt x="1031" y="7679"/>
                </a:cubicBezTo>
                <a:cubicBezTo>
                  <a:pt x="677" y="7992"/>
                  <a:pt x="334" y="8316"/>
                  <a:pt x="1" y="8639"/>
                </a:cubicBezTo>
                <a:lnTo>
                  <a:pt x="556" y="8639"/>
                </a:lnTo>
                <a:cubicBezTo>
                  <a:pt x="788" y="8406"/>
                  <a:pt x="1031" y="8184"/>
                  <a:pt x="1283" y="7962"/>
                </a:cubicBezTo>
                <a:cubicBezTo>
                  <a:pt x="3525" y="5973"/>
                  <a:pt x="6120" y="4438"/>
                  <a:pt x="9210" y="3257"/>
                </a:cubicBezTo>
                <a:cubicBezTo>
                  <a:pt x="14283" y="1319"/>
                  <a:pt x="18653" y="379"/>
                  <a:pt x="22723" y="379"/>
                </a:cubicBezTo>
                <a:cubicBezTo>
                  <a:pt x="23700" y="379"/>
                  <a:pt x="24660" y="433"/>
                  <a:pt x="25608" y="540"/>
                </a:cubicBezTo>
                <a:cubicBezTo>
                  <a:pt x="28395" y="843"/>
                  <a:pt x="31131" y="1520"/>
                  <a:pt x="33737" y="2570"/>
                </a:cubicBezTo>
                <a:cubicBezTo>
                  <a:pt x="34191" y="2752"/>
                  <a:pt x="34635" y="2954"/>
                  <a:pt x="35069" y="3146"/>
                </a:cubicBezTo>
                <a:cubicBezTo>
                  <a:pt x="35857" y="3489"/>
                  <a:pt x="36655" y="3842"/>
                  <a:pt x="37473" y="4135"/>
                </a:cubicBezTo>
                <a:cubicBezTo>
                  <a:pt x="38755" y="4569"/>
                  <a:pt x="40088" y="4812"/>
                  <a:pt x="41441" y="4852"/>
                </a:cubicBezTo>
                <a:cubicBezTo>
                  <a:pt x="41677" y="4861"/>
                  <a:pt x="41913" y="4865"/>
                  <a:pt x="42148" y="4865"/>
                </a:cubicBezTo>
                <a:cubicBezTo>
                  <a:pt x="45108" y="4865"/>
                  <a:pt x="47956" y="4187"/>
                  <a:pt x="50145" y="3570"/>
                </a:cubicBezTo>
                <a:lnTo>
                  <a:pt x="50630" y="3438"/>
                </a:lnTo>
                <a:cubicBezTo>
                  <a:pt x="52496" y="2914"/>
                  <a:pt x="54410" y="2382"/>
                  <a:pt x="56338" y="2382"/>
                </a:cubicBezTo>
                <a:cubicBezTo>
                  <a:pt x="56747" y="2382"/>
                  <a:pt x="57157" y="2406"/>
                  <a:pt x="57567" y="2459"/>
                </a:cubicBezTo>
                <a:cubicBezTo>
                  <a:pt x="59990" y="2762"/>
                  <a:pt x="62252" y="4135"/>
                  <a:pt x="63777" y="6205"/>
                </a:cubicBezTo>
                <a:cubicBezTo>
                  <a:pt x="64322" y="6932"/>
                  <a:pt x="64746" y="7790"/>
                  <a:pt x="65150" y="8618"/>
                </a:cubicBezTo>
                <a:lnTo>
                  <a:pt x="65150" y="8639"/>
                </a:lnTo>
                <a:lnTo>
                  <a:pt x="65574" y="8639"/>
                </a:lnTo>
                <a:cubicBezTo>
                  <a:pt x="65544" y="8578"/>
                  <a:pt x="65514" y="8518"/>
                  <a:pt x="65473" y="8457"/>
                </a:cubicBezTo>
                <a:cubicBezTo>
                  <a:pt x="65059" y="7619"/>
                  <a:pt x="64635" y="6730"/>
                  <a:pt x="64070" y="5973"/>
                </a:cubicBezTo>
                <a:cubicBezTo>
                  <a:pt x="62484" y="3822"/>
                  <a:pt x="60132" y="2398"/>
                  <a:pt x="57607" y="2075"/>
                </a:cubicBezTo>
                <a:cubicBezTo>
                  <a:pt x="57182" y="2020"/>
                  <a:pt x="56758" y="1996"/>
                  <a:pt x="56336" y="1996"/>
                </a:cubicBezTo>
                <a:cubicBezTo>
                  <a:pt x="54353" y="1996"/>
                  <a:pt x="52409" y="2542"/>
                  <a:pt x="50519" y="3075"/>
                </a:cubicBezTo>
                <a:lnTo>
                  <a:pt x="50034" y="3206"/>
                </a:lnTo>
                <a:cubicBezTo>
                  <a:pt x="47886" y="3811"/>
                  <a:pt x="45095" y="4484"/>
                  <a:pt x="42198" y="4484"/>
                </a:cubicBezTo>
                <a:cubicBezTo>
                  <a:pt x="41950" y="4484"/>
                  <a:pt x="41701" y="4479"/>
                  <a:pt x="41451" y="4468"/>
                </a:cubicBezTo>
                <a:cubicBezTo>
                  <a:pt x="40138" y="4438"/>
                  <a:pt x="38846" y="4206"/>
                  <a:pt x="37604" y="3782"/>
                </a:cubicBezTo>
                <a:cubicBezTo>
                  <a:pt x="36796" y="3489"/>
                  <a:pt x="35998" y="3146"/>
                  <a:pt x="35221" y="2802"/>
                </a:cubicBezTo>
                <a:cubicBezTo>
                  <a:pt x="34787" y="2610"/>
                  <a:pt x="34332" y="2409"/>
                  <a:pt x="33878" y="2217"/>
                </a:cubicBezTo>
                <a:cubicBezTo>
                  <a:pt x="31253" y="1156"/>
                  <a:pt x="28476" y="470"/>
                  <a:pt x="25648" y="167"/>
                </a:cubicBezTo>
                <a:cubicBezTo>
                  <a:pt x="24678" y="56"/>
                  <a:pt x="23695" y="1"/>
                  <a:pt x="22696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1066105" y="5068101"/>
            <a:ext cx="3487472" cy="1789988"/>
          </a:xfrm>
          <a:custGeom>
            <a:avLst/>
            <a:gdLst/>
            <a:ahLst/>
            <a:cxnLst/>
            <a:rect l="l" t="t" r="r" b="b"/>
            <a:pathLst>
              <a:path w="27446" h="14087" extrusionOk="0">
                <a:moveTo>
                  <a:pt x="798" y="0"/>
                </a:moveTo>
                <a:cubicBezTo>
                  <a:pt x="303" y="1737"/>
                  <a:pt x="0" y="3525"/>
                  <a:pt x="41" y="5322"/>
                </a:cubicBezTo>
                <a:cubicBezTo>
                  <a:pt x="30" y="5988"/>
                  <a:pt x="131" y="6655"/>
                  <a:pt x="323" y="7301"/>
                </a:cubicBezTo>
                <a:cubicBezTo>
                  <a:pt x="566" y="7978"/>
                  <a:pt x="980" y="8583"/>
                  <a:pt x="1384" y="9179"/>
                </a:cubicBezTo>
                <a:cubicBezTo>
                  <a:pt x="1848" y="9866"/>
                  <a:pt x="2333" y="10573"/>
                  <a:pt x="2989" y="11077"/>
                </a:cubicBezTo>
                <a:cubicBezTo>
                  <a:pt x="4043" y="11905"/>
                  <a:pt x="5456" y="12159"/>
                  <a:pt x="6808" y="12159"/>
                </a:cubicBezTo>
                <a:cubicBezTo>
                  <a:pt x="7139" y="12159"/>
                  <a:pt x="7467" y="12143"/>
                  <a:pt x="7785" y="12117"/>
                </a:cubicBezTo>
                <a:cubicBezTo>
                  <a:pt x="8626" y="12045"/>
                  <a:pt x="9467" y="11810"/>
                  <a:pt x="10284" y="11810"/>
                </a:cubicBezTo>
                <a:cubicBezTo>
                  <a:pt x="10949" y="11810"/>
                  <a:pt x="11598" y="11966"/>
                  <a:pt x="12218" y="12491"/>
                </a:cubicBezTo>
                <a:cubicBezTo>
                  <a:pt x="12511" y="12744"/>
                  <a:pt x="12763" y="13097"/>
                  <a:pt x="12763" y="13491"/>
                </a:cubicBezTo>
                <a:cubicBezTo>
                  <a:pt x="12763" y="13703"/>
                  <a:pt x="12703" y="13905"/>
                  <a:pt x="12582" y="14087"/>
                </a:cubicBezTo>
                <a:lnTo>
                  <a:pt x="27445" y="14087"/>
                </a:lnTo>
                <a:cubicBezTo>
                  <a:pt x="26062" y="12047"/>
                  <a:pt x="22831" y="11320"/>
                  <a:pt x="21861" y="8947"/>
                </a:cubicBezTo>
                <a:cubicBezTo>
                  <a:pt x="21205" y="7351"/>
                  <a:pt x="21579" y="5069"/>
                  <a:pt x="20044" y="4302"/>
                </a:cubicBezTo>
                <a:cubicBezTo>
                  <a:pt x="19670" y="4139"/>
                  <a:pt x="19259" y="4049"/>
                  <a:pt x="18847" y="4049"/>
                </a:cubicBezTo>
                <a:cubicBezTo>
                  <a:pt x="18825" y="4049"/>
                  <a:pt x="18803" y="4049"/>
                  <a:pt x="18782" y="4050"/>
                </a:cubicBezTo>
                <a:cubicBezTo>
                  <a:pt x="18733" y="4049"/>
                  <a:pt x="18684" y="4048"/>
                  <a:pt x="18635" y="4048"/>
                </a:cubicBezTo>
                <a:cubicBezTo>
                  <a:pt x="17513" y="4048"/>
                  <a:pt x="16394" y="4270"/>
                  <a:pt x="15359" y="4696"/>
                </a:cubicBezTo>
                <a:cubicBezTo>
                  <a:pt x="13840" y="5322"/>
                  <a:pt x="12328" y="6401"/>
                  <a:pt x="10774" y="6401"/>
                </a:cubicBezTo>
                <a:cubicBezTo>
                  <a:pt x="10500" y="6401"/>
                  <a:pt x="10224" y="6367"/>
                  <a:pt x="9946" y="6291"/>
                </a:cubicBezTo>
                <a:cubicBezTo>
                  <a:pt x="8644" y="5938"/>
                  <a:pt x="7725" y="4706"/>
                  <a:pt x="7402" y="3393"/>
                </a:cubicBezTo>
                <a:cubicBezTo>
                  <a:pt x="7129" y="2293"/>
                  <a:pt x="7190" y="1142"/>
                  <a:pt x="73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2" name="Google Shape;162;p22"/>
          <p:cNvSpPr/>
          <p:nvPr/>
        </p:nvSpPr>
        <p:spPr>
          <a:xfrm rot="10800000">
            <a:off x="7795960" y="6529618"/>
            <a:ext cx="968373" cy="379983"/>
          </a:xfrm>
          <a:custGeom>
            <a:avLst/>
            <a:gdLst/>
            <a:ahLst/>
            <a:cxnLst/>
            <a:rect l="l" t="t" r="r" b="b"/>
            <a:pathLst>
              <a:path w="20307" h="10940" extrusionOk="0">
                <a:moveTo>
                  <a:pt x="31" y="1"/>
                </a:moveTo>
                <a:cubicBezTo>
                  <a:pt x="0" y="2424"/>
                  <a:pt x="404" y="4797"/>
                  <a:pt x="2000" y="6534"/>
                </a:cubicBezTo>
                <a:cubicBezTo>
                  <a:pt x="3292" y="7957"/>
                  <a:pt x="5150" y="8684"/>
                  <a:pt x="6947" y="9371"/>
                </a:cubicBezTo>
                <a:cubicBezTo>
                  <a:pt x="8984" y="10153"/>
                  <a:pt x="11183" y="10939"/>
                  <a:pt x="13314" y="10939"/>
                </a:cubicBezTo>
                <a:cubicBezTo>
                  <a:pt x="14184" y="10939"/>
                  <a:pt x="15042" y="10808"/>
                  <a:pt x="15874" y="10492"/>
                </a:cubicBezTo>
                <a:cubicBezTo>
                  <a:pt x="18559" y="9472"/>
                  <a:pt x="20306" y="6584"/>
                  <a:pt x="20306" y="3716"/>
                </a:cubicBezTo>
                <a:cubicBezTo>
                  <a:pt x="20296" y="2424"/>
                  <a:pt x="19993" y="1152"/>
                  <a:pt x="1942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3" name="Google Shape;163;p22"/>
          <p:cNvSpPr/>
          <p:nvPr/>
        </p:nvSpPr>
        <p:spPr>
          <a:xfrm rot="3953617">
            <a:off x="-352754" y="5433139"/>
            <a:ext cx="2608595" cy="1061112"/>
          </a:xfrm>
          <a:custGeom>
            <a:avLst/>
            <a:gdLst/>
            <a:ahLst/>
            <a:cxnLst/>
            <a:rect l="l" t="t" r="r" b="b"/>
            <a:pathLst>
              <a:path w="20680" h="8412" extrusionOk="0">
                <a:moveTo>
                  <a:pt x="20276" y="1"/>
                </a:moveTo>
                <a:cubicBezTo>
                  <a:pt x="19195" y="2071"/>
                  <a:pt x="17600" y="3757"/>
                  <a:pt x="14884" y="4040"/>
                </a:cubicBezTo>
                <a:cubicBezTo>
                  <a:pt x="14567" y="4072"/>
                  <a:pt x="14250" y="4086"/>
                  <a:pt x="13932" y="4086"/>
                </a:cubicBezTo>
                <a:cubicBezTo>
                  <a:pt x="12972" y="4086"/>
                  <a:pt x="12010" y="3959"/>
                  <a:pt x="11077" y="3838"/>
                </a:cubicBezTo>
                <a:cubicBezTo>
                  <a:pt x="10148" y="3712"/>
                  <a:pt x="9206" y="3585"/>
                  <a:pt x="8263" y="3585"/>
                </a:cubicBezTo>
                <a:cubicBezTo>
                  <a:pt x="7004" y="3585"/>
                  <a:pt x="5744" y="3812"/>
                  <a:pt x="4514" y="4575"/>
                </a:cubicBezTo>
                <a:cubicBezTo>
                  <a:pt x="3696" y="5070"/>
                  <a:pt x="2948" y="5685"/>
                  <a:pt x="2242" y="6281"/>
                </a:cubicBezTo>
                <a:cubicBezTo>
                  <a:pt x="1535" y="6867"/>
                  <a:pt x="808" y="7473"/>
                  <a:pt x="0" y="7968"/>
                </a:cubicBezTo>
                <a:lnTo>
                  <a:pt x="0" y="8412"/>
                </a:lnTo>
                <a:cubicBezTo>
                  <a:pt x="909" y="7887"/>
                  <a:pt x="1706" y="7220"/>
                  <a:pt x="2484" y="6574"/>
                </a:cubicBezTo>
                <a:cubicBezTo>
                  <a:pt x="3191" y="5988"/>
                  <a:pt x="3918" y="5383"/>
                  <a:pt x="4705" y="4898"/>
                </a:cubicBezTo>
                <a:cubicBezTo>
                  <a:pt x="5872" y="4182"/>
                  <a:pt x="7049" y="3964"/>
                  <a:pt x="8255" y="3964"/>
                </a:cubicBezTo>
                <a:cubicBezTo>
                  <a:pt x="9156" y="3964"/>
                  <a:pt x="10074" y="4086"/>
                  <a:pt x="11016" y="4211"/>
                </a:cubicBezTo>
                <a:cubicBezTo>
                  <a:pt x="11974" y="4340"/>
                  <a:pt x="12949" y="4470"/>
                  <a:pt x="13933" y="4470"/>
                </a:cubicBezTo>
                <a:cubicBezTo>
                  <a:pt x="14256" y="4470"/>
                  <a:pt x="14579" y="4456"/>
                  <a:pt x="14904" y="4423"/>
                </a:cubicBezTo>
                <a:cubicBezTo>
                  <a:pt x="17863" y="4110"/>
                  <a:pt x="19569" y="2192"/>
                  <a:pt x="2068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7171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3"/>
          <p:cNvSpPr txBox="1">
            <a:spLocks noGrp="1"/>
          </p:cNvSpPr>
          <p:nvPr>
            <p:ph type="subTitle" idx="1"/>
          </p:nvPr>
        </p:nvSpPr>
        <p:spPr>
          <a:xfrm>
            <a:off x="1580567" y="35777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2"/>
          </p:nvPr>
        </p:nvSpPr>
        <p:spPr>
          <a:xfrm>
            <a:off x="1580567" y="26509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subTitle" idx="3"/>
          </p:nvPr>
        </p:nvSpPr>
        <p:spPr>
          <a:xfrm>
            <a:off x="4934200" y="35777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ubTitle" idx="4"/>
          </p:nvPr>
        </p:nvSpPr>
        <p:spPr>
          <a:xfrm>
            <a:off x="4934200" y="26509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subTitle" idx="5"/>
          </p:nvPr>
        </p:nvSpPr>
        <p:spPr>
          <a:xfrm>
            <a:off x="8287833" y="35777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subTitle" idx="6"/>
          </p:nvPr>
        </p:nvSpPr>
        <p:spPr>
          <a:xfrm>
            <a:off x="8287833" y="26509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72" name="Google Shape;172;p23"/>
          <p:cNvSpPr/>
          <p:nvPr/>
        </p:nvSpPr>
        <p:spPr>
          <a:xfrm>
            <a:off x="1580567" y="4560100"/>
            <a:ext cx="2323600" cy="23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1595134" y="6017685"/>
            <a:ext cx="888052" cy="840284"/>
          </a:xfrm>
          <a:custGeom>
            <a:avLst/>
            <a:gdLst/>
            <a:ahLst/>
            <a:cxnLst/>
            <a:rect l="l" t="t" r="r" b="b"/>
            <a:pathLst>
              <a:path w="15465" h="14634" extrusionOk="0">
                <a:moveTo>
                  <a:pt x="1019" y="1"/>
                </a:moveTo>
                <a:cubicBezTo>
                  <a:pt x="677" y="1"/>
                  <a:pt x="335" y="52"/>
                  <a:pt x="1" y="155"/>
                </a:cubicBezTo>
                <a:lnTo>
                  <a:pt x="1" y="730"/>
                </a:lnTo>
                <a:cubicBezTo>
                  <a:pt x="329" y="614"/>
                  <a:pt x="666" y="557"/>
                  <a:pt x="1002" y="557"/>
                </a:cubicBezTo>
                <a:cubicBezTo>
                  <a:pt x="1381" y="557"/>
                  <a:pt x="1757" y="630"/>
                  <a:pt x="2116" y="771"/>
                </a:cubicBezTo>
                <a:cubicBezTo>
                  <a:pt x="4088" y="1675"/>
                  <a:pt x="3841" y="4365"/>
                  <a:pt x="5546" y="5556"/>
                </a:cubicBezTo>
                <a:cubicBezTo>
                  <a:pt x="6100" y="5937"/>
                  <a:pt x="6703" y="6074"/>
                  <a:pt x="7324" y="6074"/>
                </a:cubicBezTo>
                <a:cubicBezTo>
                  <a:pt x="8612" y="6074"/>
                  <a:pt x="9981" y="5484"/>
                  <a:pt x="11173" y="5248"/>
                </a:cubicBezTo>
                <a:cubicBezTo>
                  <a:pt x="11547" y="5177"/>
                  <a:pt x="11953" y="5121"/>
                  <a:pt x="12356" y="5121"/>
                </a:cubicBezTo>
                <a:cubicBezTo>
                  <a:pt x="12880" y="5121"/>
                  <a:pt x="13401" y="5216"/>
                  <a:pt x="13842" y="5495"/>
                </a:cubicBezTo>
                <a:cubicBezTo>
                  <a:pt x="14725" y="6070"/>
                  <a:pt x="14849" y="7137"/>
                  <a:pt x="14787" y="8103"/>
                </a:cubicBezTo>
                <a:cubicBezTo>
                  <a:pt x="14664" y="9437"/>
                  <a:pt x="14315" y="10752"/>
                  <a:pt x="14048" y="12066"/>
                </a:cubicBezTo>
                <a:lnTo>
                  <a:pt x="13534" y="14633"/>
                </a:lnTo>
                <a:lnTo>
                  <a:pt x="14130" y="14633"/>
                </a:lnTo>
                <a:lnTo>
                  <a:pt x="14561" y="12456"/>
                </a:lnTo>
                <a:cubicBezTo>
                  <a:pt x="14807" y="11204"/>
                  <a:pt x="15116" y="9951"/>
                  <a:pt x="15300" y="8678"/>
                </a:cubicBezTo>
                <a:cubicBezTo>
                  <a:pt x="15444" y="7692"/>
                  <a:pt x="15465" y="6583"/>
                  <a:pt x="14890" y="5720"/>
                </a:cubicBezTo>
                <a:cubicBezTo>
                  <a:pt x="14335" y="4920"/>
                  <a:pt x="13432" y="4570"/>
                  <a:pt x="12487" y="4550"/>
                </a:cubicBezTo>
                <a:cubicBezTo>
                  <a:pt x="12425" y="4547"/>
                  <a:pt x="12362" y="4546"/>
                  <a:pt x="12301" y="4546"/>
                </a:cubicBezTo>
                <a:cubicBezTo>
                  <a:pt x="11345" y="4546"/>
                  <a:pt x="10454" y="4834"/>
                  <a:pt x="9509" y="5104"/>
                </a:cubicBezTo>
                <a:cubicBezTo>
                  <a:pt x="8844" y="5295"/>
                  <a:pt x="8106" y="5485"/>
                  <a:pt x="7386" y="5485"/>
                </a:cubicBezTo>
                <a:cubicBezTo>
                  <a:pt x="7017" y="5485"/>
                  <a:pt x="6653" y="5435"/>
                  <a:pt x="6306" y="5310"/>
                </a:cubicBezTo>
                <a:cubicBezTo>
                  <a:pt x="5197" y="4878"/>
                  <a:pt x="4868" y="3667"/>
                  <a:pt x="4416" y="2681"/>
                </a:cubicBezTo>
                <a:cubicBezTo>
                  <a:pt x="4026" y="1798"/>
                  <a:pt x="3472" y="874"/>
                  <a:pt x="2589" y="381"/>
                </a:cubicBezTo>
                <a:cubicBezTo>
                  <a:pt x="2097" y="129"/>
                  <a:pt x="1560" y="1"/>
                  <a:pt x="101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4" name="Google Shape;174;p23"/>
          <p:cNvSpPr/>
          <p:nvPr/>
        </p:nvSpPr>
        <p:spPr>
          <a:xfrm>
            <a:off x="1595161" y="4872870"/>
            <a:ext cx="1907407" cy="1985189"/>
          </a:xfrm>
          <a:custGeom>
            <a:avLst/>
            <a:gdLst/>
            <a:ahLst/>
            <a:cxnLst/>
            <a:rect l="l" t="t" r="r" b="b"/>
            <a:pathLst>
              <a:path w="28985" h="30167" extrusionOk="0">
                <a:moveTo>
                  <a:pt x="1" y="1"/>
                </a:moveTo>
                <a:lnTo>
                  <a:pt x="1" y="331"/>
                </a:lnTo>
                <a:cubicBezTo>
                  <a:pt x="1678" y="801"/>
                  <a:pt x="3330" y="1767"/>
                  <a:pt x="4842" y="3444"/>
                </a:cubicBezTo>
                <a:cubicBezTo>
                  <a:pt x="6201" y="4956"/>
                  <a:pt x="6748" y="6951"/>
                  <a:pt x="7142" y="8705"/>
                </a:cubicBezTo>
                <a:cubicBezTo>
                  <a:pt x="7193" y="8959"/>
                  <a:pt x="7256" y="9226"/>
                  <a:pt x="7294" y="9493"/>
                </a:cubicBezTo>
                <a:cubicBezTo>
                  <a:pt x="7459" y="10268"/>
                  <a:pt x="7612" y="11081"/>
                  <a:pt x="7955" y="11831"/>
                </a:cubicBezTo>
                <a:cubicBezTo>
                  <a:pt x="8133" y="12275"/>
                  <a:pt x="8374" y="12682"/>
                  <a:pt x="8641" y="13076"/>
                </a:cubicBezTo>
                <a:cubicBezTo>
                  <a:pt x="8781" y="13254"/>
                  <a:pt x="8921" y="13419"/>
                  <a:pt x="9073" y="13584"/>
                </a:cubicBezTo>
                <a:cubicBezTo>
                  <a:pt x="9175" y="13698"/>
                  <a:pt x="9289" y="13800"/>
                  <a:pt x="9416" y="13915"/>
                </a:cubicBezTo>
                <a:cubicBezTo>
                  <a:pt x="10039" y="14435"/>
                  <a:pt x="10763" y="14829"/>
                  <a:pt x="11551" y="15045"/>
                </a:cubicBezTo>
                <a:cubicBezTo>
                  <a:pt x="12377" y="15287"/>
                  <a:pt x="13228" y="15465"/>
                  <a:pt x="14092" y="15554"/>
                </a:cubicBezTo>
                <a:cubicBezTo>
                  <a:pt x="14817" y="15643"/>
                  <a:pt x="15554" y="15719"/>
                  <a:pt x="16329" y="15795"/>
                </a:cubicBezTo>
                <a:cubicBezTo>
                  <a:pt x="20001" y="16138"/>
                  <a:pt x="23800" y="16507"/>
                  <a:pt x="26469" y="19048"/>
                </a:cubicBezTo>
                <a:cubicBezTo>
                  <a:pt x="27930" y="20458"/>
                  <a:pt x="28642" y="22479"/>
                  <a:pt x="28578" y="25058"/>
                </a:cubicBezTo>
                <a:cubicBezTo>
                  <a:pt x="28540" y="26062"/>
                  <a:pt x="28438" y="27079"/>
                  <a:pt x="28273" y="28070"/>
                </a:cubicBezTo>
                <a:cubicBezTo>
                  <a:pt x="28210" y="28540"/>
                  <a:pt x="28108" y="29010"/>
                  <a:pt x="28019" y="29468"/>
                </a:cubicBezTo>
                <a:cubicBezTo>
                  <a:pt x="27968" y="29696"/>
                  <a:pt x="27917" y="29938"/>
                  <a:pt x="27879" y="30166"/>
                </a:cubicBezTo>
                <a:lnTo>
                  <a:pt x="28197" y="30166"/>
                </a:lnTo>
                <a:cubicBezTo>
                  <a:pt x="28235" y="29950"/>
                  <a:pt x="28286" y="29747"/>
                  <a:pt x="28324" y="29531"/>
                </a:cubicBezTo>
                <a:cubicBezTo>
                  <a:pt x="28438" y="29061"/>
                  <a:pt x="28540" y="28591"/>
                  <a:pt x="28616" y="28121"/>
                </a:cubicBezTo>
                <a:cubicBezTo>
                  <a:pt x="28781" y="27104"/>
                  <a:pt x="28883" y="26088"/>
                  <a:pt x="28921" y="25058"/>
                </a:cubicBezTo>
                <a:cubicBezTo>
                  <a:pt x="28985" y="22390"/>
                  <a:pt x="28235" y="20281"/>
                  <a:pt x="26698" y="18819"/>
                </a:cubicBezTo>
                <a:cubicBezTo>
                  <a:pt x="23953" y="16189"/>
                  <a:pt x="20103" y="15821"/>
                  <a:pt x="16367" y="15465"/>
                </a:cubicBezTo>
                <a:cubicBezTo>
                  <a:pt x="15592" y="15401"/>
                  <a:pt x="14855" y="15325"/>
                  <a:pt x="14131" y="15236"/>
                </a:cubicBezTo>
                <a:cubicBezTo>
                  <a:pt x="13292" y="15147"/>
                  <a:pt x="12466" y="14982"/>
                  <a:pt x="11653" y="14740"/>
                </a:cubicBezTo>
                <a:cubicBezTo>
                  <a:pt x="10738" y="14448"/>
                  <a:pt x="10306" y="14219"/>
                  <a:pt x="9620" y="13660"/>
                </a:cubicBezTo>
                <a:cubicBezTo>
                  <a:pt x="9505" y="13559"/>
                  <a:pt x="9404" y="13457"/>
                  <a:pt x="9302" y="13355"/>
                </a:cubicBezTo>
                <a:cubicBezTo>
                  <a:pt x="9162" y="13203"/>
                  <a:pt x="9022" y="13050"/>
                  <a:pt x="8908" y="12885"/>
                </a:cubicBezTo>
                <a:cubicBezTo>
                  <a:pt x="8641" y="12517"/>
                  <a:pt x="8425" y="12123"/>
                  <a:pt x="8247" y="11704"/>
                </a:cubicBezTo>
                <a:cubicBezTo>
                  <a:pt x="7930" y="10979"/>
                  <a:pt x="7777" y="10191"/>
                  <a:pt x="7612" y="9429"/>
                </a:cubicBezTo>
                <a:cubicBezTo>
                  <a:pt x="7561" y="9162"/>
                  <a:pt x="7510" y="8895"/>
                  <a:pt x="7459" y="8629"/>
                </a:cubicBezTo>
                <a:cubicBezTo>
                  <a:pt x="7053" y="6837"/>
                  <a:pt x="6506" y="4791"/>
                  <a:pt x="5083" y="3228"/>
                </a:cubicBezTo>
                <a:cubicBezTo>
                  <a:pt x="3609" y="1602"/>
                  <a:pt x="1907" y="522"/>
                  <a:pt x="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5" name="Google Shape;175;p23"/>
          <p:cNvSpPr/>
          <p:nvPr/>
        </p:nvSpPr>
        <p:spPr>
          <a:xfrm rot="-5400000">
            <a:off x="4934200" y="4560100"/>
            <a:ext cx="2323600" cy="23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6" name="Google Shape;176;p23"/>
          <p:cNvSpPr/>
          <p:nvPr/>
        </p:nvSpPr>
        <p:spPr>
          <a:xfrm rot="-5400000">
            <a:off x="6367902" y="6004966"/>
            <a:ext cx="888052" cy="840284"/>
          </a:xfrm>
          <a:custGeom>
            <a:avLst/>
            <a:gdLst/>
            <a:ahLst/>
            <a:cxnLst/>
            <a:rect l="l" t="t" r="r" b="b"/>
            <a:pathLst>
              <a:path w="15465" h="14634" extrusionOk="0">
                <a:moveTo>
                  <a:pt x="1019" y="1"/>
                </a:moveTo>
                <a:cubicBezTo>
                  <a:pt x="677" y="1"/>
                  <a:pt x="335" y="52"/>
                  <a:pt x="1" y="155"/>
                </a:cubicBezTo>
                <a:lnTo>
                  <a:pt x="1" y="730"/>
                </a:lnTo>
                <a:cubicBezTo>
                  <a:pt x="329" y="614"/>
                  <a:pt x="666" y="557"/>
                  <a:pt x="1002" y="557"/>
                </a:cubicBezTo>
                <a:cubicBezTo>
                  <a:pt x="1381" y="557"/>
                  <a:pt x="1757" y="630"/>
                  <a:pt x="2116" y="771"/>
                </a:cubicBezTo>
                <a:cubicBezTo>
                  <a:pt x="4088" y="1675"/>
                  <a:pt x="3841" y="4365"/>
                  <a:pt x="5546" y="5556"/>
                </a:cubicBezTo>
                <a:cubicBezTo>
                  <a:pt x="6100" y="5937"/>
                  <a:pt x="6703" y="6074"/>
                  <a:pt x="7324" y="6074"/>
                </a:cubicBezTo>
                <a:cubicBezTo>
                  <a:pt x="8612" y="6074"/>
                  <a:pt x="9981" y="5484"/>
                  <a:pt x="11173" y="5248"/>
                </a:cubicBezTo>
                <a:cubicBezTo>
                  <a:pt x="11547" y="5177"/>
                  <a:pt x="11953" y="5121"/>
                  <a:pt x="12356" y="5121"/>
                </a:cubicBezTo>
                <a:cubicBezTo>
                  <a:pt x="12880" y="5121"/>
                  <a:pt x="13401" y="5216"/>
                  <a:pt x="13842" y="5495"/>
                </a:cubicBezTo>
                <a:cubicBezTo>
                  <a:pt x="14725" y="6070"/>
                  <a:pt x="14849" y="7137"/>
                  <a:pt x="14787" y="8103"/>
                </a:cubicBezTo>
                <a:cubicBezTo>
                  <a:pt x="14664" y="9437"/>
                  <a:pt x="14315" y="10752"/>
                  <a:pt x="14048" y="12066"/>
                </a:cubicBezTo>
                <a:lnTo>
                  <a:pt x="13534" y="14633"/>
                </a:lnTo>
                <a:lnTo>
                  <a:pt x="14130" y="14633"/>
                </a:lnTo>
                <a:lnTo>
                  <a:pt x="14561" y="12456"/>
                </a:lnTo>
                <a:cubicBezTo>
                  <a:pt x="14807" y="11204"/>
                  <a:pt x="15116" y="9951"/>
                  <a:pt x="15300" y="8678"/>
                </a:cubicBezTo>
                <a:cubicBezTo>
                  <a:pt x="15444" y="7692"/>
                  <a:pt x="15465" y="6583"/>
                  <a:pt x="14890" y="5720"/>
                </a:cubicBezTo>
                <a:cubicBezTo>
                  <a:pt x="14335" y="4920"/>
                  <a:pt x="13432" y="4570"/>
                  <a:pt x="12487" y="4550"/>
                </a:cubicBezTo>
                <a:cubicBezTo>
                  <a:pt x="12425" y="4547"/>
                  <a:pt x="12362" y="4546"/>
                  <a:pt x="12301" y="4546"/>
                </a:cubicBezTo>
                <a:cubicBezTo>
                  <a:pt x="11345" y="4546"/>
                  <a:pt x="10454" y="4834"/>
                  <a:pt x="9509" y="5104"/>
                </a:cubicBezTo>
                <a:cubicBezTo>
                  <a:pt x="8844" y="5295"/>
                  <a:pt x="8106" y="5485"/>
                  <a:pt x="7386" y="5485"/>
                </a:cubicBezTo>
                <a:cubicBezTo>
                  <a:pt x="7017" y="5485"/>
                  <a:pt x="6653" y="5435"/>
                  <a:pt x="6306" y="5310"/>
                </a:cubicBezTo>
                <a:cubicBezTo>
                  <a:pt x="5197" y="4878"/>
                  <a:pt x="4868" y="3667"/>
                  <a:pt x="4416" y="2681"/>
                </a:cubicBezTo>
                <a:cubicBezTo>
                  <a:pt x="4026" y="1798"/>
                  <a:pt x="3472" y="874"/>
                  <a:pt x="2589" y="381"/>
                </a:cubicBezTo>
                <a:cubicBezTo>
                  <a:pt x="2097" y="129"/>
                  <a:pt x="1560" y="1"/>
                  <a:pt x="101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7" name="Google Shape;177;p23"/>
          <p:cNvSpPr/>
          <p:nvPr/>
        </p:nvSpPr>
        <p:spPr>
          <a:xfrm rot="-5400000">
            <a:off x="5285861" y="4922810"/>
            <a:ext cx="1907407" cy="1985189"/>
          </a:xfrm>
          <a:custGeom>
            <a:avLst/>
            <a:gdLst/>
            <a:ahLst/>
            <a:cxnLst/>
            <a:rect l="l" t="t" r="r" b="b"/>
            <a:pathLst>
              <a:path w="28985" h="30167" extrusionOk="0">
                <a:moveTo>
                  <a:pt x="1" y="1"/>
                </a:moveTo>
                <a:lnTo>
                  <a:pt x="1" y="331"/>
                </a:lnTo>
                <a:cubicBezTo>
                  <a:pt x="1678" y="801"/>
                  <a:pt x="3330" y="1767"/>
                  <a:pt x="4842" y="3444"/>
                </a:cubicBezTo>
                <a:cubicBezTo>
                  <a:pt x="6201" y="4956"/>
                  <a:pt x="6748" y="6951"/>
                  <a:pt x="7142" y="8705"/>
                </a:cubicBezTo>
                <a:cubicBezTo>
                  <a:pt x="7193" y="8959"/>
                  <a:pt x="7256" y="9226"/>
                  <a:pt x="7294" y="9493"/>
                </a:cubicBezTo>
                <a:cubicBezTo>
                  <a:pt x="7459" y="10268"/>
                  <a:pt x="7612" y="11081"/>
                  <a:pt x="7955" y="11831"/>
                </a:cubicBezTo>
                <a:cubicBezTo>
                  <a:pt x="8133" y="12275"/>
                  <a:pt x="8374" y="12682"/>
                  <a:pt x="8641" y="13076"/>
                </a:cubicBezTo>
                <a:cubicBezTo>
                  <a:pt x="8781" y="13254"/>
                  <a:pt x="8921" y="13419"/>
                  <a:pt x="9073" y="13584"/>
                </a:cubicBezTo>
                <a:cubicBezTo>
                  <a:pt x="9175" y="13698"/>
                  <a:pt x="9289" y="13800"/>
                  <a:pt x="9416" y="13915"/>
                </a:cubicBezTo>
                <a:cubicBezTo>
                  <a:pt x="10039" y="14435"/>
                  <a:pt x="10763" y="14829"/>
                  <a:pt x="11551" y="15045"/>
                </a:cubicBezTo>
                <a:cubicBezTo>
                  <a:pt x="12377" y="15287"/>
                  <a:pt x="13228" y="15465"/>
                  <a:pt x="14092" y="15554"/>
                </a:cubicBezTo>
                <a:cubicBezTo>
                  <a:pt x="14817" y="15643"/>
                  <a:pt x="15554" y="15719"/>
                  <a:pt x="16329" y="15795"/>
                </a:cubicBezTo>
                <a:cubicBezTo>
                  <a:pt x="20001" y="16138"/>
                  <a:pt x="23800" y="16507"/>
                  <a:pt x="26469" y="19048"/>
                </a:cubicBezTo>
                <a:cubicBezTo>
                  <a:pt x="27930" y="20458"/>
                  <a:pt x="28642" y="22479"/>
                  <a:pt x="28578" y="25058"/>
                </a:cubicBezTo>
                <a:cubicBezTo>
                  <a:pt x="28540" y="26062"/>
                  <a:pt x="28438" y="27079"/>
                  <a:pt x="28273" y="28070"/>
                </a:cubicBezTo>
                <a:cubicBezTo>
                  <a:pt x="28210" y="28540"/>
                  <a:pt x="28108" y="29010"/>
                  <a:pt x="28019" y="29468"/>
                </a:cubicBezTo>
                <a:cubicBezTo>
                  <a:pt x="27968" y="29696"/>
                  <a:pt x="27917" y="29938"/>
                  <a:pt x="27879" y="30166"/>
                </a:cubicBezTo>
                <a:lnTo>
                  <a:pt x="28197" y="30166"/>
                </a:lnTo>
                <a:cubicBezTo>
                  <a:pt x="28235" y="29950"/>
                  <a:pt x="28286" y="29747"/>
                  <a:pt x="28324" y="29531"/>
                </a:cubicBezTo>
                <a:cubicBezTo>
                  <a:pt x="28438" y="29061"/>
                  <a:pt x="28540" y="28591"/>
                  <a:pt x="28616" y="28121"/>
                </a:cubicBezTo>
                <a:cubicBezTo>
                  <a:pt x="28781" y="27104"/>
                  <a:pt x="28883" y="26088"/>
                  <a:pt x="28921" y="25058"/>
                </a:cubicBezTo>
                <a:cubicBezTo>
                  <a:pt x="28985" y="22390"/>
                  <a:pt x="28235" y="20281"/>
                  <a:pt x="26698" y="18819"/>
                </a:cubicBezTo>
                <a:cubicBezTo>
                  <a:pt x="23953" y="16189"/>
                  <a:pt x="20103" y="15821"/>
                  <a:pt x="16367" y="15465"/>
                </a:cubicBezTo>
                <a:cubicBezTo>
                  <a:pt x="15592" y="15401"/>
                  <a:pt x="14855" y="15325"/>
                  <a:pt x="14131" y="15236"/>
                </a:cubicBezTo>
                <a:cubicBezTo>
                  <a:pt x="13292" y="15147"/>
                  <a:pt x="12466" y="14982"/>
                  <a:pt x="11653" y="14740"/>
                </a:cubicBezTo>
                <a:cubicBezTo>
                  <a:pt x="10738" y="14448"/>
                  <a:pt x="10306" y="14219"/>
                  <a:pt x="9620" y="13660"/>
                </a:cubicBezTo>
                <a:cubicBezTo>
                  <a:pt x="9505" y="13559"/>
                  <a:pt x="9404" y="13457"/>
                  <a:pt x="9302" y="13355"/>
                </a:cubicBezTo>
                <a:cubicBezTo>
                  <a:pt x="9162" y="13203"/>
                  <a:pt x="9022" y="13050"/>
                  <a:pt x="8908" y="12885"/>
                </a:cubicBezTo>
                <a:cubicBezTo>
                  <a:pt x="8641" y="12517"/>
                  <a:pt x="8425" y="12123"/>
                  <a:pt x="8247" y="11704"/>
                </a:cubicBezTo>
                <a:cubicBezTo>
                  <a:pt x="7930" y="10979"/>
                  <a:pt x="7777" y="10191"/>
                  <a:pt x="7612" y="9429"/>
                </a:cubicBezTo>
                <a:cubicBezTo>
                  <a:pt x="7561" y="9162"/>
                  <a:pt x="7510" y="8895"/>
                  <a:pt x="7459" y="8629"/>
                </a:cubicBezTo>
                <a:cubicBezTo>
                  <a:pt x="7053" y="6837"/>
                  <a:pt x="6506" y="4791"/>
                  <a:pt x="5083" y="3228"/>
                </a:cubicBezTo>
                <a:cubicBezTo>
                  <a:pt x="3609" y="1602"/>
                  <a:pt x="1907" y="522"/>
                  <a:pt x="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8" name="Google Shape;178;p23"/>
          <p:cNvSpPr/>
          <p:nvPr/>
        </p:nvSpPr>
        <p:spPr>
          <a:xfrm rot="5400000">
            <a:off x="8287833" y="4560100"/>
            <a:ext cx="2323600" cy="232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9" name="Google Shape;179;p23"/>
          <p:cNvSpPr/>
          <p:nvPr/>
        </p:nvSpPr>
        <p:spPr>
          <a:xfrm rot="5400000">
            <a:off x="8352367" y="4535802"/>
            <a:ext cx="1907407" cy="1985189"/>
          </a:xfrm>
          <a:custGeom>
            <a:avLst/>
            <a:gdLst/>
            <a:ahLst/>
            <a:cxnLst/>
            <a:rect l="l" t="t" r="r" b="b"/>
            <a:pathLst>
              <a:path w="28985" h="30167" extrusionOk="0">
                <a:moveTo>
                  <a:pt x="1" y="1"/>
                </a:moveTo>
                <a:lnTo>
                  <a:pt x="1" y="331"/>
                </a:lnTo>
                <a:cubicBezTo>
                  <a:pt x="1678" y="801"/>
                  <a:pt x="3330" y="1767"/>
                  <a:pt x="4842" y="3444"/>
                </a:cubicBezTo>
                <a:cubicBezTo>
                  <a:pt x="6201" y="4956"/>
                  <a:pt x="6748" y="6951"/>
                  <a:pt x="7142" y="8705"/>
                </a:cubicBezTo>
                <a:cubicBezTo>
                  <a:pt x="7193" y="8959"/>
                  <a:pt x="7256" y="9226"/>
                  <a:pt x="7294" y="9493"/>
                </a:cubicBezTo>
                <a:cubicBezTo>
                  <a:pt x="7459" y="10268"/>
                  <a:pt x="7612" y="11081"/>
                  <a:pt x="7955" y="11831"/>
                </a:cubicBezTo>
                <a:cubicBezTo>
                  <a:pt x="8133" y="12275"/>
                  <a:pt x="8374" y="12682"/>
                  <a:pt x="8641" y="13076"/>
                </a:cubicBezTo>
                <a:cubicBezTo>
                  <a:pt x="8781" y="13254"/>
                  <a:pt x="8921" y="13419"/>
                  <a:pt x="9073" y="13584"/>
                </a:cubicBezTo>
                <a:cubicBezTo>
                  <a:pt x="9175" y="13698"/>
                  <a:pt x="9289" y="13800"/>
                  <a:pt x="9416" y="13915"/>
                </a:cubicBezTo>
                <a:cubicBezTo>
                  <a:pt x="10039" y="14435"/>
                  <a:pt x="10763" y="14829"/>
                  <a:pt x="11551" y="15045"/>
                </a:cubicBezTo>
                <a:cubicBezTo>
                  <a:pt x="12377" y="15287"/>
                  <a:pt x="13228" y="15465"/>
                  <a:pt x="14092" y="15554"/>
                </a:cubicBezTo>
                <a:cubicBezTo>
                  <a:pt x="14817" y="15643"/>
                  <a:pt x="15554" y="15719"/>
                  <a:pt x="16329" y="15795"/>
                </a:cubicBezTo>
                <a:cubicBezTo>
                  <a:pt x="20001" y="16138"/>
                  <a:pt x="23800" y="16507"/>
                  <a:pt x="26469" y="19048"/>
                </a:cubicBezTo>
                <a:cubicBezTo>
                  <a:pt x="27930" y="20458"/>
                  <a:pt x="28642" y="22479"/>
                  <a:pt x="28578" y="25058"/>
                </a:cubicBezTo>
                <a:cubicBezTo>
                  <a:pt x="28540" y="26062"/>
                  <a:pt x="28438" y="27079"/>
                  <a:pt x="28273" y="28070"/>
                </a:cubicBezTo>
                <a:cubicBezTo>
                  <a:pt x="28210" y="28540"/>
                  <a:pt x="28108" y="29010"/>
                  <a:pt x="28019" y="29468"/>
                </a:cubicBezTo>
                <a:cubicBezTo>
                  <a:pt x="27968" y="29696"/>
                  <a:pt x="27917" y="29938"/>
                  <a:pt x="27879" y="30166"/>
                </a:cubicBezTo>
                <a:lnTo>
                  <a:pt x="28197" y="30166"/>
                </a:lnTo>
                <a:cubicBezTo>
                  <a:pt x="28235" y="29950"/>
                  <a:pt x="28286" y="29747"/>
                  <a:pt x="28324" y="29531"/>
                </a:cubicBezTo>
                <a:cubicBezTo>
                  <a:pt x="28438" y="29061"/>
                  <a:pt x="28540" y="28591"/>
                  <a:pt x="28616" y="28121"/>
                </a:cubicBezTo>
                <a:cubicBezTo>
                  <a:pt x="28781" y="27104"/>
                  <a:pt x="28883" y="26088"/>
                  <a:pt x="28921" y="25058"/>
                </a:cubicBezTo>
                <a:cubicBezTo>
                  <a:pt x="28985" y="22390"/>
                  <a:pt x="28235" y="20281"/>
                  <a:pt x="26698" y="18819"/>
                </a:cubicBezTo>
                <a:cubicBezTo>
                  <a:pt x="23953" y="16189"/>
                  <a:pt x="20103" y="15821"/>
                  <a:pt x="16367" y="15465"/>
                </a:cubicBezTo>
                <a:cubicBezTo>
                  <a:pt x="15592" y="15401"/>
                  <a:pt x="14855" y="15325"/>
                  <a:pt x="14131" y="15236"/>
                </a:cubicBezTo>
                <a:cubicBezTo>
                  <a:pt x="13292" y="15147"/>
                  <a:pt x="12466" y="14982"/>
                  <a:pt x="11653" y="14740"/>
                </a:cubicBezTo>
                <a:cubicBezTo>
                  <a:pt x="10738" y="14448"/>
                  <a:pt x="10306" y="14219"/>
                  <a:pt x="9620" y="13660"/>
                </a:cubicBezTo>
                <a:cubicBezTo>
                  <a:pt x="9505" y="13559"/>
                  <a:pt x="9404" y="13457"/>
                  <a:pt x="9302" y="13355"/>
                </a:cubicBezTo>
                <a:cubicBezTo>
                  <a:pt x="9162" y="13203"/>
                  <a:pt x="9022" y="13050"/>
                  <a:pt x="8908" y="12885"/>
                </a:cubicBezTo>
                <a:cubicBezTo>
                  <a:pt x="8641" y="12517"/>
                  <a:pt x="8425" y="12123"/>
                  <a:pt x="8247" y="11704"/>
                </a:cubicBezTo>
                <a:cubicBezTo>
                  <a:pt x="7930" y="10979"/>
                  <a:pt x="7777" y="10191"/>
                  <a:pt x="7612" y="9429"/>
                </a:cubicBezTo>
                <a:cubicBezTo>
                  <a:pt x="7561" y="9162"/>
                  <a:pt x="7510" y="8895"/>
                  <a:pt x="7459" y="8629"/>
                </a:cubicBezTo>
                <a:cubicBezTo>
                  <a:pt x="7053" y="6837"/>
                  <a:pt x="6506" y="4791"/>
                  <a:pt x="5083" y="3228"/>
                </a:cubicBezTo>
                <a:cubicBezTo>
                  <a:pt x="3609" y="1602"/>
                  <a:pt x="1907" y="522"/>
                  <a:pt x="1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0" name="Google Shape;180;p23"/>
          <p:cNvSpPr/>
          <p:nvPr/>
        </p:nvSpPr>
        <p:spPr>
          <a:xfrm rot="5400000">
            <a:off x="8289682" y="4598551"/>
            <a:ext cx="888052" cy="840284"/>
          </a:xfrm>
          <a:custGeom>
            <a:avLst/>
            <a:gdLst/>
            <a:ahLst/>
            <a:cxnLst/>
            <a:rect l="l" t="t" r="r" b="b"/>
            <a:pathLst>
              <a:path w="15465" h="14634" extrusionOk="0">
                <a:moveTo>
                  <a:pt x="1019" y="1"/>
                </a:moveTo>
                <a:cubicBezTo>
                  <a:pt x="677" y="1"/>
                  <a:pt x="335" y="52"/>
                  <a:pt x="1" y="155"/>
                </a:cubicBezTo>
                <a:lnTo>
                  <a:pt x="1" y="730"/>
                </a:lnTo>
                <a:cubicBezTo>
                  <a:pt x="329" y="614"/>
                  <a:pt x="666" y="557"/>
                  <a:pt x="1002" y="557"/>
                </a:cubicBezTo>
                <a:cubicBezTo>
                  <a:pt x="1381" y="557"/>
                  <a:pt x="1757" y="630"/>
                  <a:pt x="2116" y="771"/>
                </a:cubicBezTo>
                <a:cubicBezTo>
                  <a:pt x="4088" y="1675"/>
                  <a:pt x="3841" y="4365"/>
                  <a:pt x="5546" y="5556"/>
                </a:cubicBezTo>
                <a:cubicBezTo>
                  <a:pt x="6100" y="5937"/>
                  <a:pt x="6703" y="6074"/>
                  <a:pt x="7324" y="6074"/>
                </a:cubicBezTo>
                <a:cubicBezTo>
                  <a:pt x="8612" y="6074"/>
                  <a:pt x="9981" y="5484"/>
                  <a:pt x="11173" y="5248"/>
                </a:cubicBezTo>
                <a:cubicBezTo>
                  <a:pt x="11547" y="5177"/>
                  <a:pt x="11953" y="5121"/>
                  <a:pt x="12356" y="5121"/>
                </a:cubicBezTo>
                <a:cubicBezTo>
                  <a:pt x="12880" y="5121"/>
                  <a:pt x="13401" y="5216"/>
                  <a:pt x="13842" y="5495"/>
                </a:cubicBezTo>
                <a:cubicBezTo>
                  <a:pt x="14725" y="6070"/>
                  <a:pt x="14849" y="7137"/>
                  <a:pt x="14787" y="8103"/>
                </a:cubicBezTo>
                <a:cubicBezTo>
                  <a:pt x="14664" y="9437"/>
                  <a:pt x="14315" y="10752"/>
                  <a:pt x="14048" y="12066"/>
                </a:cubicBezTo>
                <a:lnTo>
                  <a:pt x="13534" y="14633"/>
                </a:lnTo>
                <a:lnTo>
                  <a:pt x="14130" y="14633"/>
                </a:lnTo>
                <a:lnTo>
                  <a:pt x="14561" y="12456"/>
                </a:lnTo>
                <a:cubicBezTo>
                  <a:pt x="14807" y="11204"/>
                  <a:pt x="15116" y="9951"/>
                  <a:pt x="15300" y="8678"/>
                </a:cubicBezTo>
                <a:cubicBezTo>
                  <a:pt x="15444" y="7692"/>
                  <a:pt x="15465" y="6583"/>
                  <a:pt x="14890" y="5720"/>
                </a:cubicBezTo>
                <a:cubicBezTo>
                  <a:pt x="14335" y="4920"/>
                  <a:pt x="13432" y="4570"/>
                  <a:pt x="12487" y="4550"/>
                </a:cubicBezTo>
                <a:cubicBezTo>
                  <a:pt x="12425" y="4547"/>
                  <a:pt x="12362" y="4546"/>
                  <a:pt x="12301" y="4546"/>
                </a:cubicBezTo>
                <a:cubicBezTo>
                  <a:pt x="11345" y="4546"/>
                  <a:pt x="10454" y="4834"/>
                  <a:pt x="9509" y="5104"/>
                </a:cubicBezTo>
                <a:cubicBezTo>
                  <a:pt x="8844" y="5295"/>
                  <a:pt x="8106" y="5485"/>
                  <a:pt x="7386" y="5485"/>
                </a:cubicBezTo>
                <a:cubicBezTo>
                  <a:pt x="7017" y="5485"/>
                  <a:pt x="6653" y="5435"/>
                  <a:pt x="6306" y="5310"/>
                </a:cubicBezTo>
                <a:cubicBezTo>
                  <a:pt x="5197" y="4878"/>
                  <a:pt x="4868" y="3667"/>
                  <a:pt x="4416" y="2681"/>
                </a:cubicBezTo>
                <a:cubicBezTo>
                  <a:pt x="4026" y="1798"/>
                  <a:pt x="3472" y="874"/>
                  <a:pt x="2589" y="381"/>
                </a:cubicBezTo>
                <a:cubicBezTo>
                  <a:pt x="2097" y="129"/>
                  <a:pt x="1560" y="1"/>
                  <a:pt x="1019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0506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4"/>
          <p:cNvSpPr txBox="1">
            <a:spLocks noGrp="1"/>
          </p:cNvSpPr>
          <p:nvPr>
            <p:ph type="subTitle" idx="1"/>
          </p:nvPr>
        </p:nvSpPr>
        <p:spPr>
          <a:xfrm>
            <a:off x="2231467" y="3044733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subTitle" idx="2"/>
          </p:nvPr>
        </p:nvSpPr>
        <p:spPr>
          <a:xfrm>
            <a:off x="2231467" y="2483067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subTitle" idx="3"/>
          </p:nvPr>
        </p:nvSpPr>
        <p:spPr>
          <a:xfrm>
            <a:off x="2231467" y="4311367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subTitle" idx="4"/>
          </p:nvPr>
        </p:nvSpPr>
        <p:spPr>
          <a:xfrm>
            <a:off x="2231467" y="3749700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subTitle" idx="5"/>
          </p:nvPr>
        </p:nvSpPr>
        <p:spPr>
          <a:xfrm>
            <a:off x="2231467" y="5578000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ubTitle" idx="6"/>
          </p:nvPr>
        </p:nvSpPr>
        <p:spPr>
          <a:xfrm>
            <a:off x="2231467" y="5016333"/>
            <a:ext cx="3897600" cy="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grpSp>
        <p:nvGrpSpPr>
          <p:cNvPr id="189" name="Google Shape;189;p24"/>
          <p:cNvGrpSpPr/>
          <p:nvPr/>
        </p:nvGrpSpPr>
        <p:grpSpPr>
          <a:xfrm rot="-5400000">
            <a:off x="8731185" y="118651"/>
            <a:ext cx="1041187" cy="5880419"/>
            <a:chOff x="1480422" y="-807248"/>
            <a:chExt cx="901200" cy="5089803"/>
          </a:xfrm>
        </p:grpSpPr>
        <p:sp>
          <p:nvSpPr>
            <p:cNvPr id="190" name="Google Shape;190;p24"/>
            <p:cNvSpPr/>
            <p:nvPr/>
          </p:nvSpPr>
          <p:spPr>
            <a:xfrm rot="5400000">
              <a:off x="-613878" y="1287052"/>
              <a:ext cx="5089800" cy="90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24"/>
            <p:cNvSpPr/>
            <p:nvPr/>
          </p:nvSpPr>
          <p:spPr>
            <a:xfrm>
              <a:off x="1641825" y="3689904"/>
              <a:ext cx="739742" cy="592620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24"/>
            <p:cNvSpPr/>
            <p:nvPr/>
          </p:nvSpPr>
          <p:spPr>
            <a:xfrm>
              <a:off x="1559900" y="3589300"/>
              <a:ext cx="821700" cy="693250"/>
            </a:xfrm>
            <a:custGeom>
              <a:avLst/>
              <a:gdLst/>
              <a:ahLst/>
              <a:cxnLst/>
              <a:rect l="l" t="t" r="r" b="b"/>
              <a:pathLst>
                <a:path w="32868" h="27730" extrusionOk="0">
                  <a:moveTo>
                    <a:pt x="22948" y="1"/>
                  </a:moveTo>
                  <a:cubicBezTo>
                    <a:pt x="22403" y="1"/>
                    <a:pt x="21852" y="37"/>
                    <a:pt x="21296" y="113"/>
                  </a:cubicBezTo>
                  <a:cubicBezTo>
                    <a:pt x="15843" y="840"/>
                    <a:pt x="11410" y="5223"/>
                    <a:pt x="8169" y="8424"/>
                  </a:cubicBezTo>
                  <a:cubicBezTo>
                    <a:pt x="6897" y="9676"/>
                    <a:pt x="5554" y="11008"/>
                    <a:pt x="4332" y="12463"/>
                  </a:cubicBezTo>
                  <a:lnTo>
                    <a:pt x="4191" y="12634"/>
                  </a:lnTo>
                  <a:cubicBezTo>
                    <a:pt x="3928" y="12957"/>
                    <a:pt x="3666" y="13290"/>
                    <a:pt x="3413" y="13624"/>
                  </a:cubicBezTo>
                  <a:lnTo>
                    <a:pt x="3292" y="13805"/>
                  </a:lnTo>
                  <a:cubicBezTo>
                    <a:pt x="3050" y="14129"/>
                    <a:pt x="2817" y="14452"/>
                    <a:pt x="2605" y="14785"/>
                  </a:cubicBezTo>
                  <a:cubicBezTo>
                    <a:pt x="2565" y="14846"/>
                    <a:pt x="2525" y="14906"/>
                    <a:pt x="2484" y="14967"/>
                  </a:cubicBezTo>
                  <a:cubicBezTo>
                    <a:pt x="1798" y="16047"/>
                    <a:pt x="1232" y="17198"/>
                    <a:pt x="818" y="18420"/>
                  </a:cubicBezTo>
                  <a:cubicBezTo>
                    <a:pt x="354" y="19874"/>
                    <a:pt x="111" y="21399"/>
                    <a:pt x="121" y="22934"/>
                  </a:cubicBezTo>
                  <a:cubicBezTo>
                    <a:pt x="131" y="24559"/>
                    <a:pt x="364" y="26165"/>
                    <a:pt x="818" y="27730"/>
                  </a:cubicBezTo>
                  <a:lnTo>
                    <a:pt x="939" y="27730"/>
                  </a:lnTo>
                  <a:cubicBezTo>
                    <a:pt x="10" y="24529"/>
                    <a:pt x="0" y="21268"/>
                    <a:pt x="939" y="18450"/>
                  </a:cubicBezTo>
                  <a:cubicBezTo>
                    <a:pt x="1353" y="17229"/>
                    <a:pt x="1929" y="16057"/>
                    <a:pt x="2636" y="14967"/>
                  </a:cubicBezTo>
                  <a:cubicBezTo>
                    <a:pt x="2676" y="14906"/>
                    <a:pt x="2706" y="14835"/>
                    <a:pt x="2747" y="14785"/>
                  </a:cubicBezTo>
                  <a:cubicBezTo>
                    <a:pt x="2969" y="14452"/>
                    <a:pt x="3201" y="14118"/>
                    <a:pt x="3443" y="13795"/>
                  </a:cubicBezTo>
                  <a:lnTo>
                    <a:pt x="3575" y="13624"/>
                  </a:lnTo>
                  <a:cubicBezTo>
                    <a:pt x="3827" y="13280"/>
                    <a:pt x="4090" y="12957"/>
                    <a:pt x="4362" y="12634"/>
                  </a:cubicBezTo>
                  <a:lnTo>
                    <a:pt x="4504" y="12452"/>
                  </a:lnTo>
                  <a:cubicBezTo>
                    <a:pt x="5705" y="11039"/>
                    <a:pt x="7018" y="9736"/>
                    <a:pt x="8270" y="8504"/>
                  </a:cubicBezTo>
                  <a:cubicBezTo>
                    <a:pt x="11491" y="5313"/>
                    <a:pt x="15904" y="951"/>
                    <a:pt x="21316" y="224"/>
                  </a:cubicBezTo>
                  <a:cubicBezTo>
                    <a:pt x="21851" y="154"/>
                    <a:pt x="22386" y="123"/>
                    <a:pt x="22932" y="123"/>
                  </a:cubicBezTo>
                  <a:cubicBezTo>
                    <a:pt x="26728" y="123"/>
                    <a:pt x="30222" y="1901"/>
                    <a:pt x="32868" y="4344"/>
                  </a:cubicBezTo>
                  <a:lnTo>
                    <a:pt x="32868" y="4172"/>
                  </a:lnTo>
                  <a:cubicBezTo>
                    <a:pt x="30210" y="1762"/>
                    <a:pt x="26735" y="1"/>
                    <a:pt x="229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1956943" y="3942350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24"/>
          <p:cNvGrpSpPr/>
          <p:nvPr/>
        </p:nvGrpSpPr>
        <p:grpSpPr>
          <a:xfrm rot="-5400000">
            <a:off x="8731185" y="1371117"/>
            <a:ext cx="1041187" cy="5880419"/>
            <a:chOff x="1480422" y="-807248"/>
            <a:chExt cx="901200" cy="5089803"/>
          </a:xfrm>
        </p:grpSpPr>
        <p:sp>
          <p:nvSpPr>
            <p:cNvPr id="195" name="Google Shape;195;p24"/>
            <p:cNvSpPr/>
            <p:nvPr/>
          </p:nvSpPr>
          <p:spPr>
            <a:xfrm rot="5400000">
              <a:off x="-613878" y="1287052"/>
              <a:ext cx="5089800" cy="901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>
              <a:off x="1956943" y="3942350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24"/>
          <p:cNvGrpSpPr/>
          <p:nvPr/>
        </p:nvGrpSpPr>
        <p:grpSpPr>
          <a:xfrm rot="-5400000">
            <a:off x="8731185" y="2623584"/>
            <a:ext cx="1041187" cy="5880419"/>
            <a:chOff x="1480422" y="-807248"/>
            <a:chExt cx="901200" cy="5089803"/>
          </a:xfrm>
        </p:grpSpPr>
        <p:sp>
          <p:nvSpPr>
            <p:cNvPr id="198" name="Google Shape;198;p24"/>
            <p:cNvSpPr/>
            <p:nvPr/>
          </p:nvSpPr>
          <p:spPr>
            <a:xfrm rot="5400000">
              <a:off x="-613878" y="1287052"/>
              <a:ext cx="5089800" cy="901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1956943" y="3942350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24"/>
          <p:cNvGrpSpPr/>
          <p:nvPr/>
        </p:nvGrpSpPr>
        <p:grpSpPr>
          <a:xfrm flipH="1">
            <a:off x="6271522" y="3768768"/>
            <a:ext cx="781341" cy="748093"/>
            <a:chOff x="7225814" y="-41800"/>
            <a:chExt cx="1918186" cy="1836562"/>
          </a:xfrm>
        </p:grpSpPr>
        <p:sp>
          <p:nvSpPr>
            <p:cNvPr id="201" name="Google Shape;201;p24"/>
            <p:cNvSpPr/>
            <p:nvPr/>
          </p:nvSpPr>
          <p:spPr>
            <a:xfrm rot="5400000">
              <a:off x="7266625" y="-82611"/>
              <a:ext cx="1836562" cy="1918184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202;p24"/>
            <p:cNvSpPr/>
            <p:nvPr/>
          </p:nvSpPr>
          <p:spPr>
            <a:xfrm rot="5400000">
              <a:off x="7636710" y="-74574"/>
              <a:ext cx="1474512" cy="1540067"/>
            </a:xfrm>
            <a:custGeom>
              <a:avLst/>
              <a:gdLst/>
              <a:ahLst/>
              <a:cxnLst/>
              <a:rect l="l" t="t" r="r" b="b"/>
              <a:pathLst>
                <a:path w="11044" h="11535" extrusionOk="0">
                  <a:moveTo>
                    <a:pt x="1" y="0"/>
                  </a:moveTo>
                  <a:lnTo>
                    <a:pt x="1" y="10381"/>
                  </a:lnTo>
                  <a:cubicBezTo>
                    <a:pt x="1130" y="11159"/>
                    <a:pt x="2423" y="11535"/>
                    <a:pt x="3706" y="11535"/>
                  </a:cubicBezTo>
                  <a:cubicBezTo>
                    <a:pt x="5673" y="11535"/>
                    <a:pt x="7617" y="10652"/>
                    <a:pt x="8908" y="8984"/>
                  </a:cubicBezTo>
                  <a:cubicBezTo>
                    <a:pt x="11043" y="6226"/>
                    <a:pt x="10649" y="2287"/>
                    <a:pt x="8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p24"/>
          <p:cNvGrpSpPr/>
          <p:nvPr/>
        </p:nvGrpSpPr>
        <p:grpSpPr>
          <a:xfrm>
            <a:off x="11216327" y="4872970"/>
            <a:ext cx="1175613" cy="1254329"/>
            <a:chOff x="8430723" y="3750012"/>
            <a:chExt cx="792548" cy="845691"/>
          </a:xfrm>
        </p:grpSpPr>
        <p:sp>
          <p:nvSpPr>
            <p:cNvPr id="204" name="Google Shape;204;p24"/>
            <p:cNvSpPr/>
            <p:nvPr/>
          </p:nvSpPr>
          <p:spPr>
            <a:xfrm rot="6688024">
              <a:off x="8487595" y="3880513"/>
              <a:ext cx="678805" cy="584690"/>
            </a:xfrm>
            <a:custGeom>
              <a:avLst/>
              <a:gdLst/>
              <a:ahLst/>
              <a:cxnLst/>
              <a:rect l="l" t="t" r="r" b="b"/>
              <a:pathLst>
                <a:path w="88880" h="76557" extrusionOk="0">
                  <a:moveTo>
                    <a:pt x="48639" y="0"/>
                  </a:moveTo>
                  <a:lnTo>
                    <a:pt x="48639" y="33"/>
                  </a:lnTo>
                  <a:cubicBezTo>
                    <a:pt x="48605" y="100"/>
                    <a:pt x="48589" y="167"/>
                    <a:pt x="48572" y="233"/>
                  </a:cubicBezTo>
                  <a:cubicBezTo>
                    <a:pt x="47606" y="3499"/>
                    <a:pt x="48039" y="7265"/>
                    <a:pt x="49472" y="10314"/>
                  </a:cubicBezTo>
                  <a:cubicBezTo>
                    <a:pt x="52354" y="16413"/>
                    <a:pt x="58820" y="19929"/>
                    <a:pt x="64685" y="22645"/>
                  </a:cubicBezTo>
                  <a:cubicBezTo>
                    <a:pt x="71200" y="25661"/>
                    <a:pt x="78232" y="28410"/>
                    <a:pt x="82714" y="34325"/>
                  </a:cubicBezTo>
                  <a:cubicBezTo>
                    <a:pt x="86580" y="39441"/>
                    <a:pt x="88329" y="46056"/>
                    <a:pt x="87713" y="52421"/>
                  </a:cubicBezTo>
                  <a:cubicBezTo>
                    <a:pt x="87080" y="58886"/>
                    <a:pt x="83814" y="64785"/>
                    <a:pt x="78998" y="69084"/>
                  </a:cubicBezTo>
                  <a:cubicBezTo>
                    <a:pt x="74133" y="73450"/>
                    <a:pt x="67901" y="75982"/>
                    <a:pt x="61352" y="76232"/>
                  </a:cubicBezTo>
                  <a:cubicBezTo>
                    <a:pt x="61053" y="76242"/>
                    <a:pt x="60753" y="76247"/>
                    <a:pt x="60453" y="76247"/>
                  </a:cubicBezTo>
                  <a:cubicBezTo>
                    <a:pt x="53922" y="76247"/>
                    <a:pt x="47432" y="74004"/>
                    <a:pt x="42190" y="70117"/>
                  </a:cubicBezTo>
                  <a:cubicBezTo>
                    <a:pt x="36891" y="66185"/>
                    <a:pt x="33526" y="60503"/>
                    <a:pt x="29576" y="55337"/>
                  </a:cubicBezTo>
                  <a:cubicBezTo>
                    <a:pt x="27744" y="52938"/>
                    <a:pt x="25761" y="50638"/>
                    <a:pt x="23361" y="48789"/>
                  </a:cubicBezTo>
                  <a:cubicBezTo>
                    <a:pt x="20712" y="46706"/>
                    <a:pt x="17563" y="45373"/>
                    <a:pt x="14213" y="44940"/>
                  </a:cubicBezTo>
                  <a:cubicBezTo>
                    <a:pt x="13480" y="44850"/>
                    <a:pt x="12745" y="44806"/>
                    <a:pt x="12013" y="44806"/>
                  </a:cubicBezTo>
                  <a:cubicBezTo>
                    <a:pt x="7840" y="44806"/>
                    <a:pt x="3758" y="46243"/>
                    <a:pt x="483" y="48922"/>
                  </a:cubicBezTo>
                  <a:cubicBezTo>
                    <a:pt x="350" y="49039"/>
                    <a:pt x="217" y="49155"/>
                    <a:pt x="67" y="49272"/>
                  </a:cubicBezTo>
                  <a:lnTo>
                    <a:pt x="0" y="49339"/>
                  </a:lnTo>
                  <a:lnTo>
                    <a:pt x="0" y="49772"/>
                  </a:lnTo>
                  <a:lnTo>
                    <a:pt x="67" y="49705"/>
                  </a:lnTo>
                  <a:cubicBezTo>
                    <a:pt x="217" y="49572"/>
                    <a:pt x="350" y="49455"/>
                    <a:pt x="483" y="49339"/>
                  </a:cubicBezTo>
                  <a:cubicBezTo>
                    <a:pt x="3333" y="46922"/>
                    <a:pt x="6865" y="45456"/>
                    <a:pt x="10581" y="45173"/>
                  </a:cubicBezTo>
                  <a:cubicBezTo>
                    <a:pt x="11021" y="45141"/>
                    <a:pt x="11462" y="45125"/>
                    <a:pt x="11901" y="45125"/>
                  </a:cubicBezTo>
                  <a:cubicBezTo>
                    <a:pt x="15117" y="45125"/>
                    <a:pt x="18276" y="45978"/>
                    <a:pt x="21062" y="47606"/>
                  </a:cubicBezTo>
                  <a:cubicBezTo>
                    <a:pt x="23744" y="49189"/>
                    <a:pt x="25977" y="51421"/>
                    <a:pt x="27960" y="53804"/>
                  </a:cubicBezTo>
                  <a:cubicBezTo>
                    <a:pt x="31976" y="58686"/>
                    <a:pt x="35075" y="64368"/>
                    <a:pt x="39841" y="68617"/>
                  </a:cubicBezTo>
                  <a:cubicBezTo>
                    <a:pt x="44823" y="73050"/>
                    <a:pt x="51071" y="75782"/>
                    <a:pt x="57703" y="76432"/>
                  </a:cubicBezTo>
                  <a:cubicBezTo>
                    <a:pt x="58587" y="76515"/>
                    <a:pt x="59470" y="76556"/>
                    <a:pt x="60352" y="76556"/>
                  </a:cubicBezTo>
                  <a:cubicBezTo>
                    <a:pt x="65836" y="76556"/>
                    <a:pt x="71224" y="74960"/>
                    <a:pt x="75832" y="71917"/>
                  </a:cubicBezTo>
                  <a:cubicBezTo>
                    <a:pt x="80948" y="68567"/>
                    <a:pt x="85030" y="63552"/>
                    <a:pt x="86930" y="57703"/>
                  </a:cubicBezTo>
                  <a:cubicBezTo>
                    <a:pt x="88879" y="51771"/>
                    <a:pt x="88479" y="45173"/>
                    <a:pt x="86047" y="39441"/>
                  </a:cubicBezTo>
                  <a:cubicBezTo>
                    <a:pt x="84847" y="36575"/>
                    <a:pt x="83097" y="33976"/>
                    <a:pt x="80931" y="31759"/>
                  </a:cubicBezTo>
                  <a:cubicBezTo>
                    <a:pt x="78398" y="29243"/>
                    <a:pt x="75316" y="27360"/>
                    <a:pt x="72150" y="25761"/>
                  </a:cubicBezTo>
                  <a:cubicBezTo>
                    <a:pt x="65885" y="22595"/>
                    <a:pt x="58920" y="20362"/>
                    <a:pt x="53737" y="15447"/>
                  </a:cubicBezTo>
                  <a:cubicBezTo>
                    <a:pt x="51371" y="13214"/>
                    <a:pt x="49522" y="10498"/>
                    <a:pt x="48772" y="7315"/>
                  </a:cubicBezTo>
                  <a:cubicBezTo>
                    <a:pt x="48222" y="5032"/>
                    <a:pt x="48189" y="2516"/>
                    <a:pt x="48905" y="233"/>
                  </a:cubicBezTo>
                  <a:cubicBezTo>
                    <a:pt x="48922" y="167"/>
                    <a:pt x="48939" y="100"/>
                    <a:pt x="48972" y="33"/>
                  </a:cubicBezTo>
                  <a:lnTo>
                    <a:pt x="4897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205;p24"/>
            <p:cNvSpPr/>
            <p:nvPr/>
          </p:nvSpPr>
          <p:spPr>
            <a:xfrm rot="6688024">
              <a:off x="8546891" y="3884955"/>
              <a:ext cx="617721" cy="540714"/>
            </a:xfrm>
            <a:custGeom>
              <a:avLst/>
              <a:gdLst/>
              <a:ahLst/>
              <a:cxnLst/>
              <a:rect l="l" t="t" r="r" b="b"/>
              <a:pathLst>
                <a:path w="80882" h="70799" extrusionOk="0">
                  <a:moveTo>
                    <a:pt x="29560" y="1"/>
                  </a:moveTo>
                  <a:cubicBezTo>
                    <a:pt x="28660" y="2284"/>
                    <a:pt x="28227" y="4733"/>
                    <a:pt x="28310" y="7199"/>
                  </a:cubicBezTo>
                  <a:cubicBezTo>
                    <a:pt x="28427" y="10215"/>
                    <a:pt x="29293" y="13164"/>
                    <a:pt x="30826" y="15780"/>
                  </a:cubicBezTo>
                  <a:cubicBezTo>
                    <a:pt x="32309" y="18313"/>
                    <a:pt x="34426" y="20379"/>
                    <a:pt x="36825" y="22046"/>
                  </a:cubicBezTo>
                  <a:cubicBezTo>
                    <a:pt x="41757" y="25478"/>
                    <a:pt x="47606" y="27161"/>
                    <a:pt x="53005" y="29694"/>
                  </a:cubicBezTo>
                  <a:cubicBezTo>
                    <a:pt x="58187" y="32127"/>
                    <a:pt x="63469" y="35592"/>
                    <a:pt x="65552" y="41208"/>
                  </a:cubicBezTo>
                  <a:cubicBezTo>
                    <a:pt x="67451" y="46357"/>
                    <a:pt x="66468" y="52538"/>
                    <a:pt x="62986" y="56821"/>
                  </a:cubicBezTo>
                  <a:cubicBezTo>
                    <a:pt x="60066" y="60415"/>
                    <a:pt x="55474" y="62325"/>
                    <a:pt x="50893" y="62325"/>
                  </a:cubicBezTo>
                  <a:cubicBezTo>
                    <a:pt x="49930" y="62325"/>
                    <a:pt x="48968" y="62240"/>
                    <a:pt x="48022" y="62070"/>
                  </a:cubicBezTo>
                  <a:cubicBezTo>
                    <a:pt x="45156" y="61536"/>
                    <a:pt x="42490" y="60220"/>
                    <a:pt x="40341" y="58254"/>
                  </a:cubicBezTo>
                  <a:cubicBezTo>
                    <a:pt x="38058" y="56204"/>
                    <a:pt x="36308" y="53655"/>
                    <a:pt x="34625" y="51105"/>
                  </a:cubicBezTo>
                  <a:cubicBezTo>
                    <a:pt x="31476" y="46340"/>
                    <a:pt x="28210" y="40875"/>
                    <a:pt x="22628" y="38675"/>
                  </a:cubicBezTo>
                  <a:cubicBezTo>
                    <a:pt x="20977" y="38022"/>
                    <a:pt x="19305" y="37783"/>
                    <a:pt x="17623" y="37783"/>
                  </a:cubicBezTo>
                  <a:cubicBezTo>
                    <a:pt x="13465" y="37783"/>
                    <a:pt x="9244" y="39245"/>
                    <a:pt x="5116" y="39542"/>
                  </a:cubicBezTo>
                  <a:cubicBezTo>
                    <a:pt x="4734" y="39571"/>
                    <a:pt x="4352" y="39586"/>
                    <a:pt x="3970" y="39586"/>
                  </a:cubicBezTo>
                  <a:cubicBezTo>
                    <a:pt x="2633" y="39586"/>
                    <a:pt x="1296" y="39405"/>
                    <a:pt x="0" y="39042"/>
                  </a:cubicBezTo>
                  <a:lnTo>
                    <a:pt x="0" y="43774"/>
                  </a:lnTo>
                  <a:cubicBezTo>
                    <a:pt x="1100" y="43557"/>
                    <a:pt x="2216" y="43407"/>
                    <a:pt x="3333" y="43274"/>
                  </a:cubicBezTo>
                  <a:cubicBezTo>
                    <a:pt x="5287" y="43051"/>
                    <a:pt x="7258" y="42908"/>
                    <a:pt x="9230" y="42908"/>
                  </a:cubicBezTo>
                  <a:cubicBezTo>
                    <a:pt x="10654" y="42908"/>
                    <a:pt x="12079" y="42983"/>
                    <a:pt x="13497" y="43157"/>
                  </a:cubicBezTo>
                  <a:cubicBezTo>
                    <a:pt x="16580" y="43507"/>
                    <a:pt x="19562" y="44474"/>
                    <a:pt x="22278" y="46007"/>
                  </a:cubicBezTo>
                  <a:cubicBezTo>
                    <a:pt x="24944" y="47556"/>
                    <a:pt x="27211" y="49639"/>
                    <a:pt x="29243" y="51955"/>
                  </a:cubicBezTo>
                  <a:cubicBezTo>
                    <a:pt x="31393" y="54388"/>
                    <a:pt x="33326" y="57021"/>
                    <a:pt x="35409" y="59503"/>
                  </a:cubicBezTo>
                  <a:cubicBezTo>
                    <a:pt x="37375" y="61886"/>
                    <a:pt x="39641" y="64002"/>
                    <a:pt x="42157" y="65785"/>
                  </a:cubicBezTo>
                  <a:cubicBezTo>
                    <a:pt x="46548" y="68852"/>
                    <a:pt x="51810" y="70799"/>
                    <a:pt x="57179" y="70799"/>
                  </a:cubicBezTo>
                  <a:cubicBezTo>
                    <a:pt x="58024" y="70799"/>
                    <a:pt x="58872" y="70751"/>
                    <a:pt x="59720" y="70651"/>
                  </a:cubicBezTo>
                  <a:cubicBezTo>
                    <a:pt x="65335" y="70001"/>
                    <a:pt x="70584" y="67102"/>
                    <a:pt x="74366" y="62936"/>
                  </a:cubicBezTo>
                  <a:cubicBezTo>
                    <a:pt x="78532" y="58370"/>
                    <a:pt x="80881" y="52289"/>
                    <a:pt x="80215" y="46090"/>
                  </a:cubicBezTo>
                  <a:cubicBezTo>
                    <a:pt x="79548" y="39791"/>
                    <a:pt x="75499" y="34726"/>
                    <a:pt x="70617" y="30994"/>
                  </a:cubicBezTo>
                  <a:cubicBezTo>
                    <a:pt x="65335" y="26961"/>
                    <a:pt x="59070" y="24612"/>
                    <a:pt x="53404" y="21212"/>
                  </a:cubicBezTo>
                  <a:cubicBezTo>
                    <a:pt x="48339" y="18180"/>
                    <a:pt x="43473" y="13764"/>
                    <a:pt x="41990" y="7816"/>
                  </a:cubicBezTo>
                  <a:cubicBezTo>
                    <a:pt x="41341" y="5250"/>
                    <a:pt x="41391" y="2550"/>
                    <a:pt x="42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9054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subTitle" idx="1"/>
          </p:nvPr>
        </p:nvSpPr>
        <p:spPr>
          <a:xfrm>
            <a:off x="3606449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subTitle" idx="2"/>
          </p:nvPr>
        </p:nvSpPr>
        <p:spPr>
          <a:xfrm>
            <a:off x="3606456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subTitle" idx="3"/>
          </p:nvPr>
        </p:nvSpPr>
        <p:spPr>
          <a:xfrm>
            <a:off x="6261940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subTitle" idx="4"/>
          </p:nvPr>
        </p:nvSpPr>
        <p:spPr>
          <a:xfrm>
            <a:off x="6261944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subTitle" idx="5"/>
          </p:nvPr>
        </p:nvSpPr>
        <p:spPr>
          <a:xfrm>
            <a:off x="8917432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3" name="Google Shape;213;p25"/>
          <p:cNvSpPr txBox="1">
            <a:spLocks noGrp="1"/>
          </p:cNvSpPr>
          <p:nvPr>
            <p:ph type="subTitle" idx="6"/>
          </p:nvPr>
        </p:nvSpPr>
        <p:spPr>
          <a:xfrm>
            <a:off x="8917433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subTitle" idx="7"/>
          </p:nvPr>
        </p:nvSpPr>
        <p:spPr>
          <a:xfrm>
            <a:off x="950967" y="4255867"/>
            <a:ext cx="2323600" cy="10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25"/>
          <p:cNvSpPr txBox="1">
            <a:spLocks noGrp="1"/>
          </p:cNvSpPr>
          <p:nvPr>
            <p:ph type="subTitle" idx="8"/>
          </p:nvPr>
        </p:nvSpPr>
        <p:spPr>
          <a:xfrm>
            <a:off x="950959" y="36891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0" y="-10025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7" name="Google Shape;217;p25"/>
          <p:cNvSpPr/>
          <p:nvPr/>
        </p:nvSpPr>
        <p:spPr>
          <a:xfrm rot="5400000" flipH="1">
            <a:off x="5820830" y="-5921595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000933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>
            <a:spLocks noGrp="1"/>
          </p:cNvSpPr>
          <p:nvPr>
            <p:ph type="title"/>
          </p:nvPr>
        </p:nvSpPr>
        <p:spPr>
          <a:xfrm>
            <a:off x="4176433" y="719333"/>
            <a:ext cx="70644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6"/>
          <p:cNvSpPr txBox="1">
            <a:spLocks noGrp="1"/>
          </p:cNvSpPr>
          <p:nvPr>
            <p:ph type="subTitle" idx="1"/>
          </p:nvPr>
        </p:nvSpPr>
        <p:spPr>
          <a:xfrm>
            <a:off x="8917397" y="2879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subTitle" idx="2"/>
          </p:nvPr>
        </p:nvSpPr>
        <p:spPr>
          <a:xfrm>
            <a:off x="8917413" y="2312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subTitle" idx="3"/>
          </p:nvPr>
        </p:nvSpPr>
        <p:spPr>
          <a:xfrm>
            <a:off x="5147053" y="5100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3" name="Google Shape;223;p26"/>
          <p:cNvSpPr txBox="1">
            <a:spLocks noGrp="1"/>
          </p:cNvSpPr>
          <p:nvPr>
            <p:ph type="subTitle" idx="4"/>
          </p:nvPr>
        </p:nvSpPr>
        <p:spPr>
          <a:xfrm>
            <a:off x="5147069" y="4533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4" name="Google Shape;224;p26"/>
          <p:cNvSpPr txBox="1">
            <a:spLocks noGrp="1"/>
          </p:cNvSpPr>
          <p:nvPr>
            <p:ph type="subTitle" idx="5"/>
          </p:nvPr>
        </p:nvSpPr>
        <p:spPr>
          <a:xfrm>
            <a:off x="8917408" y="5100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subTitle" idx="6"/>
          </p:nvPr>
        </p:nvSpPr>
        <p:spPr>
          <a:xfrm>
            <a:off x="8917425" y="4533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subTitle" idx="7"/>
          </p:nvPr>
        </p:nvSpPr>
        <p:spPr>
          <a:xfrm>
            <a:off x="5147041" y="2879267"/>
            <a:ext cx="2323600" cy="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subTitle" idx="8"/>
          </p:nvPr>
        </p:nvSpPr>
        <p:spPr>
          <a:xfrm>
            <a:off x="5147059" y="2312500"/>
            <a:ext cx="2323600" cy="4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Work Sans"/>
                <a:ea typeface="Work Sans"/>
                <a:cs typeface="Work Sans"/>
                <a:sym typeface="Work Sans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228" name="Google Shape;228;p26"/>
          <p:cNvGrpSpPr/>
          <p:nvPr/>
        </p:nvGrpSpPr>
        <p:grpSpPr>
          <a:xfrm>
            <a:off x="-84466" y="-37466"/>
            <a:ext cx="4372463" cy="6895459"/>
            <a:chOff x="0" y="48552"/>
            <a:chExt cx="3279347" cy="5171594"/>
          </a:xfrm>
        </p:grpSpPr>
        <p:sp>
          <p:nvSpPr>
            <p:cNvPr id="229" name="Google Shape;229;p26"/>
            <p:cNvSpPr/>
            <p:nvPr/>
          </p:nvSpPr>
          <p:spPr>
            <a:xfrm>
              <a:off x="12900" y="48552"/>
              <a:ext cx="23217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230;p26"/>
            <p:cNvSpPr/>
            <p:nvPr/>
          </p:nvSpPr>
          <p:spPr>
            <a:xfrm>
              <a:off x="0" y="3328567"/>
              <a:ext cx="2922219" cy="1863631"/>
            </a:xfrm>
            <a:custGeom>
              <a:avLst/>
              <a:gdLst/>
              <a:ahLst/>
              <a:cxnLst/>
              <a:rect l="l" t="t" r="r" b="b"/>
              <a:pathLst>
                <a:path w="31061" h="19809" extrusionOk="0">
                  <a:moveTo>
                    <a:pt x="8333" y="1"/>
                  </a:moveTo>
                  <a:cubicBezTo>
                    <a:pt x="5722" y="1"/>
                    <a:pt x="3029" y="1530"/>
                    <a:pt x="949" y="3289"/>
                  </a:cubicBezTo>
                  <a:cubicBezTo>
                    <a:pt x="818" y="3400"/>
                    <a:pt x="687" y="3512"/>
                    <a:pt x="556" y="3623"/>
                  </a:cubicBezTo>
                  <a:cubicBezTo>
                    <a:pt x="374" y="3784"/>
                    <a:pt x="192" y="3946"/>
                    <a:pt x="0" y="4107"/>
                  </a:cubicBezTo>
                  <a:lnTo>
                    <a:pt x="0" y="19809"/>
                  </a:lnTo>
                  <a:lnTo>
                    <a:pt x="31060" y="19809"/>
                  </a:lnTo>
                  <a:cubicBezTo>
                    <a:pt x="30545" y="16689"/>
                    <a:pt x="28738" y="13831"/>
                    <a:pt x="25860" y="12579"/>
                  </a:cubicBezTo>
                  <a:cubicBezTo>
                    <a:pt x="23780" y="11680"/>
                    <a:pt x="21367" y="11640"/>
                    <a:pt x="19418" y="10469"/>
                  </a:cubicBezTo>
                  <a:cubicBezTo>
                    <a:pt x="18661" y="10004"/>
                    <a:pt x="17994" y="9408"/>
                    <a:pt x="17439" y="8702"/>
                  </a:cubicBezTo>
                  <a:cubicBezTo>
                    <a:pt x="17378" y="8641"/>
                    <a:pt x="17328" y="8570"/>
                    <a:pt x="17277" y="8510"/>
                  </a:cubicBezTo>
                  <a:cubicBezTo>
                    <a:pt x="16893" y="8015"/>
                    <a:pt x="16540" y="7500"/>
                    <a:pt x="16207" y="6975"/>
                  </a:cubicBezTo>
                  <a:cubicBezTo>
                    <a:pt x="16156" y="6894"/>
                    <a:pt x="16096" y="6813"/>
                    <a:pt x="16045" y="6723"/>
                  </a:cubicBezTo>
                  <a:cubicBezTo>
                    <a:pt x="15884" y="6460"/>
                    <a:pt x="15732" y="6197"/>
                    <a:pt x="15571" y="5935"/>
                  </a:cubicBezTo>
                  <a:cubicBezTo>
                    <a:pt x="15379" y="5602"/>
                    <a:pt x="15177" y="5269"/>
                    <a:pt x="14985" y="4935"/>
                  </a:cubicBezTo>
                  <a:cubicBezTo>
                    <a:pt x="14935" y="4844"/>
                    <a:pt x="14874" y="4754"/>
                    <a:pt x="14823" y="4673"/>
                  </a:cubicBezTo>
                  <a:cubicBezTo>
                    <a:pt x="13773" y="2946"/>
                    <a:pt x="12632" y="1341"/>
                    <a:pt x="10835" y="533"/>
                  </a:cubicBezTo>
                  <a:cubicBezTo>
                    <a:pt x="10026" y="163"/>
                    <a:pt x="9184" y="1"/>
                    <a:pt x="83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231;p26"/>
            <p:cNvSpPr/>
            <p:nvPr/>
          </p:nvSpPr>
          <p:spPr>
            <a:xfrm>
              <a:off x="0" y="2995900"/>
              <a:ext cx="3279347" cy="2196298"/>
            </a:xfrm>
            <a:custGeom>
              <a:avLst/>
              <a:gdLst/>
              <a:ahLst/>
              <a:cxnLst/>
              <a:rect l="l" t="t" r="r" b="b"/>
              <a:pathLst>
                <a:path w="34857" h="23345" extrusionOk="0">
                  <a:moveTo>
                    <a:pt x="10684" y="1"/>
                  </a:moveTo>
                  <a:cubicBezTo>
                    <a:pt x="6840" y="1"/>
                    <a:pt x="3088" y="1246"/>
                    <a:pt x="0" y="3564"/>
                  </a:cubicBezTo>
                  <a:lnTo>
                    <a:pt x="0" y="3725"/>
                  </a:lnTo>
                  <a:cubicBezTo>
                    <a:pt x="3071" y="1386"/>
                    <a:pt x="6821" y="130"/>
                    <a:pt x="10657" y="130"/>
                  </a:cubicBezTo>
                  <a:cubicBezTo>
                    <a:pt x="11059" y="130"/>
                    <a:pt x="11462" y="143"/>
                    <a:pt x="11865" y="171"/>
                  </a:cubicBezTo>
                  <a:cubicBezTo>
                    <a:pt x="13097" y="252"/>
                    <a:pt x="14066" y="484"/>
                    <a:pt x="14834" y="868"/>
                  </a:cubicBezTo>
                  <a:cubicBezTo>
                    <a:pt x="14884" y="898"/>
                    <a:pt x="14945" y="918"/>
                    <a:pt x="14995" y="949"/>
                  </a:cubicBezTo>
                  <a:cubicBezTo>
                    <a:pt x="15288" y="1110"/>
                    <a:pt x="15550" y="1302"/>
                    <a:pt x="15803" y="1524"/>
                  </a:cubicBezTo>
                  <a:cubicBezTo>
                    <a:pt x="15884" y="1605"/>
                    <a:pt x="15975" y="1686"/>
                    <a:pt x="16055" y="1777"/>
                  </a:cubicBezTo>
                  <a:cubicBezTo>
                    <a:pt x="16106" y="1837"/>
                    <a:pt x="16166" y="1898"/>
                    <a:pt x="16217" y="1969"/>
                  </a:cubicBezTo>
                  <a:cubicBezTo>
                    <a:pt x="16490" y="2302"/>
                    <a:pt x="16722" y="2685"/>
                    <a:pt x="16914" y="3079"/>
                  </a:cubicBezTo>
                  <a:cubicBezTo>
                    <a:pt x="17045" y="3362"/>
                    <a:pt x="17166" y="3645"/>
                    <a:pt x="17277" y="3948"/>
                  </a:cubicBezTo>
                  <a:cubicBezTo>
                    <a:pt x="17338" y="4089"/>
                    <a:pt x="17388" y="4240"/>
                    <a:pt x="17439" y="4382"/>
                  </a:cubicBezTo>
                  <a:cubicBezTo>
                    <a:pt x="17509" y="4584"/>
                    <a:pt x="17580" y="4786"/>
                    <a:pt x="17641" y="4988"/>
                  </a:cubicBezTo>
                  <a:cubicBezTo>
                    <a:pt x="18055" y="6199"/>
                    <a:pt x="18479" y="7451"/>
                    <a:pt x="19367" y="8370"/>
                  </a:cubicBezTo>
                  <a:cubicBezTo>
                    <a:pt x="20115" y="9138"/>
                    <a:pt x="21064" y="9562"/>
                    <a:pt x="22094" y="9855"/>
                  </a:cubicBezTo>
                  <a:cubicBezTo>
                    <a:pt x="22720" y="10036"/>
                    <a:pt x="23376" y="10158"/>
                    <a:pt x="24022" y="10289"/>
                  </a:cubicBezTo>
                  <a:cubicBezTo>
                    <a:pt x="24759" y="10420"/>
                    <a:pt x="25486" y="10592"/>
                    <a:pt x="26203" y="10804"/>
                  </a:cubicBezTo>
                  <a:cubicBezTo>
                    <a:pt x="29717" y="11894"/>
                    <a:pt x="32696" y="15166"/>
                    <a:pt x="33978" y="19356"/>
                  </a:cubicBezTo>
                  <a:cubicBezTo>
                    <a:pt x="34362" y="20649"/>
                    <a:pt x="34615" y="21992"/>
                    <a:pt x="34736" y="23345"/>
                  </a:cubicBezTo>
                  <a:lnTo>
                    <a:pt x="34857" y="23345"/>
                  </a:lnTo>
                  <a:cubicBezTo>
                    <a:pt x="34746" y="21982"/>
                    <a:pt x="34483" y="20629"/>
                    <a:pt x="34090" y="19326"/>
                  </a:cubicBezTo>
                  <a:cubicBezTo>
                    <a:pt x="32797" y="15105"/>
                    <a:pt x="29788" y="11783"/>
                    <a:pt x="26244" y="10683"/>
                  </a:cubicBezTo>
                  <a:cubicBezTo>
                    <a:pt x="25517" y="10471"/>
                    <a:pt x="24780" y="10299"/>
                    <a:pt x="24043" y="10168"/>
                  </a:cubicBezTo>
                  <a:cubicBezTo>
                    <a:pt x="23507" y="10067"/>
                    <a:pt x="22962" y="9956"/>
                    <a:pt x="22427" y="9814"/>
                  </a:cubicBezTo>
                  <a:cubicBezTo>
                    <a:pt x="21306" y="9532"/>
                    <a:pt x="20256" y="9107"/>
                    <a:pt x="19448" y="8279"/>
                  </a:cubicBezTo>
                  <a:cubicBezTo>
                    <a:pt x="18580" y="7391"/>
                    <a:pt x="18166" y="6149"/>
                    <a:pt x="17762" y="4957"/>
                  </a:cubicBezTo>
                  <a:cubicBezTo>
                    <a:pt x="17651" y="4644"/>
                    <a:pt x="17550" y="4331"/>
                    <a:pt x="17439" y="4018"/>
                  </a:cubicBezTo>
                  <a:cubicBezTo>
                    <a:pt x="17378" y="3877"/>
                    <a:pt x="17328" y="3746"/>
                    <a:pt x="17277" y="3604"/>
                  </a:cubicBezTo>
                  <a:cubicBezTo>
                    <a:pt x="17196" y="3423"/>
                    <a:pt x="17116" y="3241"/>
                    <a:pt x="17035" y="3059"/>
                  </a:cubicBezTo>
                  <a:cubicBezTo>
                    <a:pt x="16823" y="2595"/>
                    <a:pt x="16540" y="2160"/>
                    <a:pt x="16207" y="1777"/>
                  </a:cubicBezTo>
                  <a:cubicBezTo>
                    <a:pt x="16156" y="1716"/>
                    <a:pt x="16106" y="1655"/>
                    <a:pt x="16045" y="1595"/>
                  </a:cubicBezTo>
                  <a:cubicBezTo>
                    <a:pt x="15995" y="1544"/>
                    <a:pt x="15934" y="1484"/>
                    <a:pt x="15874" y="1433"/>
                  </a:cubicBezTo>
                  <a:cubicBezTo>
                    <a:pt x="15601" y="1191"/>
                    <a:pt x="15308" y="979"/>
                    <a:pt x="14985" y="807"/>
                  </a:cubicBezTo>
                  <a:lnTo>
                    <a:pt x="14823" y="727"/>
                  </a:lnTo>
                  <a:cubicBezTo>
                    <a:pt x="14046" y="353"/>
                    <a:pt x="13077" y="131"/>
                    <a:pt x="11865" y="40"/>
                  </a:cubicBezTo>
                  <a:cubicBezTo>
                    <a:pt x="11471" y="14"/>
                    <a:pt x="11077" y="1"/>
                    <a:pt x="106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232;p26"/>
            <p:cNvSpPr/>
            <p:nvPr/>
          </p:nvSpPr>
          <p:spPr>
            <a:xfrm>
              <a:off x="0" y="4057754"/>
              <a:ext cx="1822659" cy="1162392"/>
            </a:xfrm>
            <a:custGeom>
              <a:avLst/>
              <a:gdLst/>
              <a:ahLst/>
              <a:cxnLst/>
              <a:rect l="l" t="t" r="r" b="b"/>
              <a:pathLst>
                <a:path w="31061" h="19809" extrusionOk="0">
                  <a:moveTo>
                    <a:pt x="8333" y="1"/>
                  </a:moveTo>
                  <a:cubicBezTo>
                    <a:pt x="5722" y="1"/>
                    <a:pt x="3029" y="1530"/>
                    <a:pt x="949" y="3289"/>
                  </a:cubicBezTo>
                  <a:cubicBezTo>
                    <a:pt x="818" y="3400"/>
                    <a:pt x="687" y="3512"/>
                    <a:pt x="556" y="3623"/>
                  </a:cubicBezTo>
                  <a:cubicBezTo>
                    <a:pt x="374" y="3784"/>
                    <a:pt x="192" y="3946"/>
                    <a:pt x="0" y="4107"/>
                  </a:cubicBezTo>
                  <a:lnTo>
                    <a:pt x="0" y="19809"/>
                  </a:lnTo>
                  <a:lnTo>
                    <a:pt x="31060" y="19809"/>
                  </a:lnTo>
                  <a:cubicBezTo>
                    <a:pt x="30545" y="16689"/>
                    <a:pt x="28738" y="13831"/>
                    <a:pt x="25860" y="12579"/>
                  </a:cubicBezTo>
                  <a:cubicBezTo>
                    <a:pt x="23780" y="11680"/>
                    <a:pt x="21367" y="11640"/>
                    <a:pt x="19418" y="10469"/>
                  </a:cubicBezTo>
                  <a:cubicBezTo>
                    <a:pt x="18661" y="10004"/>
                    <a:pt x="17994" y="9408"/>
                    <a:pt x="17439" y="8702"/>
                  </a:cubicBezTo>
                  <a:cubicBezTo>
                    <a:pt x="17378" y="8641"/>
                    <a:pt x="17328" y="8570"/>
                    <a:pt x="17277" y="8510"/>
                  </a:cubicBezTo>
                  <a:cubicBezTo>
                    <a:pt x="16893" y="8015"/>
                    <a:pt x="16540" y="7500"/>
                    <a:pt x="16207" y="6975"/>
                  </a:cubicBezTo>
                  <a:cubicBezTo>
                    <a:pt x="16156" y="6894"/>
                    <a:pt x="16096" y="6813"/>
                    <a:pt x="16045" y="6723"/>
                  </a:cubicBezTo>
                  <a:cubicBezTo>
                    <a:pt x="15884" y="6460"/>
                    <a:pt x="15732" y="6197"/>
                    <a:pt x="15571" y="5935"/>
                  </a:cubicBezTo>
                  <a:cubicBezTo>
                    <a:pt x="15379" y="5602"/>
                    <a:pt x="15177" y="5269"/>
                    <a:pt x="14985" y="4935"/>
                  </a:cubicBezTo>
                  <a:cubicBezTo>
                    <a:pt x="14935" y="4844"/>
                    <a:pt x="14874" y="4754"/>
                    <a:pt x="14823" y="4673"/>
                  </a:cubicBezTo>
                  <a:cubicBezTo>
                    <a:pt x="13773" y="2946"/>
                    <a:pt x="12632" y="1341"/>
                    <a:pt x="10835" y="533"/>
                  </a:cubicBezTo>
                  <a:cubicBezTo>
                    <a:pt x="10026" y="163"/>
                    <a:pt x="9184" y="1"/>
                    <a:pt x="83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2129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/>
          <p:nvPr/>
        </p:nvSpPr>
        <p:spPr>
          <a:xfrm>
            <a:off x="0" y="0"/>
            <a:ext cx="12192000" cy="187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Google Shape;235;p27"/>
          <p:cNvSpPr/>
          <p:nvPr/>
        </p:nvSpPr>
        <p:spPr>
          <a:xfrm rot="1080523">
            <a:off x="11568377" y="362882"/>
            <a:ext cx="483505" cy="1530121"/>
          </a:xfrm>
          <a:custGeom>
            <a:avLst/>
            <a:gdLst/>
            <a:ahLst/>
            <a:cxnLst/>
            <a:rect l="l" t="t" r="r" b="b"/>
            <a:pathLst>
              <a:path w="4847" h="15339" extrusionOk="0">
                <a:moveTo>
                  <a:pt x="4847" y="0"/>
                </a:moveTo>
                <a:lnTo>
                  <a:pt x="4807" y="61"/>
                </a:lnTo>
                <a:cubicBezTo>
                  <a:pt x="4271" y="879"/>
                  <a:pt x="3666" y="1676"/>
                  <a:pt x="3070" y="2444"/>
                </a:cubicBezTo>
                <a:cubicBezTo>
                  <a:pt x="2595" y="3049"/>
                  <a:pt x="2111" y="3676"/>
                  <a:pt x="1676" y="4312"/>
                </a:cubicBezTo>
                <a:cubicBezTo>
                  <a:pt x="465" y="6038"/>
                  <a:pt x="0" y="8189"/>
                  <a:pt x="404" y="10259"/>
                </a:cubicBezTo>
                <a:cubicBezTo>
                  <a:pt x="757" y="12077"/>
                  <a:pt x="1838" y="13672"/>
                  <a:pt x="3403" y="14672"/>
                </a:cubicBezTo>
                <a:cubicBezTo>
                  <a:pt x="3857" y="14954"/>
                  <a:pt x="4342" y="15187"/>
                  <a:pt x="4847" y="15338"/>
                </a:cubicBezTo>
                <a:lnTo>
                  <a:pt x="4847" y="14934"/>
                </a:lnTo>
                <a:cubicBezTo>
                  <a:pt x="4413" y="14793"/>
                  <a:pt x="3999" y="14601"/>
                  <a:pt x="3605" y="14359"/>
                </a:cubicBezTo>
                <a:cubicBezTo>
                  <a:pt x="2131" y="13410"/>
                  <a:pt x="1101" y="11905"/>
                  <a:pt x="768" y="10178"/>
                </a:cubicBezTo>
                <a:cubicBezTo>
                  <a:pt x="394" y="8209"/>
                  <a:pt x="828" y="6170"/>
                  <a:pt x="1979" y="4534"/>
                </a:cubicBezTo>
                <a:cubicBezTo>
                  <a:pt x="2424" y="3898"/>
                  <a:pt x="2898" y="3272"/>
                  <a:pt x="3363" y="2676"/>
                </a:cubicBezTo>
                <a:cubicBezTo>
                  <a:pt x="3867" y="2030"/>
                  <a:pt x="4372" y="1363"/>
                  <a:pt x="4847" y="677"/>
                </a:cubicBezTo>
                <a:lnTo>
                  <a:pt x="4847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6" name="Google Shape;236;p27"/>
          <p:cNvSpPr/>
          <p:nvPr/>
        </p:nvSpPr>
        <p:spPr>
          <a:xfrm rot="-3599944">
            <a:off x="-146155" y="266846"/>
            <a:ext cx="2152168" cy="904983"/>
          </a:xfrm>
          <a:custGeom>
            <a:avLst/>
            <a:gdLst/>
            <a:ahLst/>
            <a:cxnLst/>
            <a:rect l="l" t="t" r="r" b="b"/>
            <a:pathLst>
              <a:path w="32949" h="13855" extrusionOk="0">
                <a:moveTo>
                  <a:pt x="1" y="1"/>
                </a:moveTo>
                <a:cubicBezTo>
                  <a:pt x="11" y="596"/>
                  <a:pt x="61" y="1041"/>
                  <a:pt x="61" y="1101"/>
                </a:cubicBezTo>
                <a:cubicBezTo>
                  <a:pt x="364" y="3828"/>
                  <a:pt x="1475" y="5484"/>
                  <a:pt x="3363" y="6029"/>
                </a:cubicBezTo>
                <a:cubicBezTo>
                  <a:pt x="3955" y="6197"/>
                  <a:pt x="4536" y="6267"/>
                  <a:pt x="5107" y="6267"/>
                </a:cubicBezTo>
                <a:cubicBezTo>
                  <a:pt x="6630" y="6267"/>
                  <a:pt x="8085" y="5766"/>
                  <a:pt x="9502" y="5282"/>
                </a:cubicBezTo>
                <a:cubicBezTo>
                  <a:pt x="10411" y="4958"/>
                  <a:pt x="11350" y="4635"/>
                  <a:pt x="12299" y="4454"/>
                </a:cubicBezTo>
                <a:cubicBezTo>
                  <a:pt x="13066" y="4303"/>
                  <a:pt x="13781" y="4227"/>
                  <a:pt x="14446" y="4227"/>
                </a:cubicBezTo>
                <a:cubicBezTo>
                  <a:pt x="16450" y="4227"/>
                  <a:pt x="17998" y="4916"/>
                  <a:pt x="19136" y="6312"/>
                </a:cubicBezTo>
                <a:cubicBezTo>
                  <a:pt x="19671" y="6958"/>
                  <a:pt x="20135" y="7614"/>
                  <a:pt x="20590" y="8240"/>
                </a:cubicBezTo>
                <a:cubicBezTo>
                  <a:pt x="22064" y="10280"/>
                  <a:pt x="23457" y="12208"/>
                  <a:pt x="26416" y="13208"/>
                </a:cubicBezTo>
                <a:cubicBezTo>
                  <a:pt x="27678" y="13632"/>
                  <a:pt x="29001" y="13854"/>
                  <a:pt x="30334" y="13854"/>
                </a:cubicBezTo>
                <a:cubicBezTo>
                  <a:pt x="31212" y="13854"/>
                  <a:pt x="32091" y="13753"/>
                  <a:pt x="32949" y="13562"/>
                </a:cubicBezTo>
                <a:lnTo>
                  <a:pt x="32949" y="13178"/>
                </a:lnTo>
                <a:cubicBezTo>
                  <a:pt x="32083" y="13376"/>
                  <a:pt x="31201" y="13474"/>
                  <a:pt x="30319" y="13474"/>
                </a:cubicBezTo>
                <a:cubicBezTo>
                  <a:pt x="29040" y="13474"/>
                  <a:pt x="27762" y="13267"/>
                  <a:pt x="26537" y="12855"/>
                </a:cubicBezTo>
                <a:cubicBezTo>
                  <a:pt x="23700" y="11895"/>
                  <a:pt x="22397" y="10098"/>
                  <a:pt x="20903" y="8028"/>
                </a:cubicBezTo>
                <a:cubicBezTo>
                  <a:pt x="20438" y="7392"/>
                  <a:pt x="19964" y="6736"/>
                  <a:pt x="19428" y="6079"/>
                </a:cubicBezTo>
                <a:cubicBezTo>
                  <a:pt x="18208" y="4584"/>
                  <a:pt x="16567" y="3850"/>
                  <a:pt x="14440" y="3850"/>
                </a:cubicBezTo>
                <a:cubicBezTo>
                  <a:pt x="13751" y="3850"/>
                  <a:pt x="13012" y="3927"/>
                  <a:pt x="12219" y="4080"/>
                </a:cubicBezTo>
                <a:cubicBezTo>
                  <a:pt x="11249" y="4272"/>
                  <a:pt x="10300" y="4605"/>
                  <a:pt x="9371" y="4918"/>
                </a:cubicBezTo>
                <a:cubicBezTo>
                  <a:pt x="7934" y="5417"/>
                  <a:pt x="6556" y="5894"/>
                  <a:pt x="5121" y="5894"/>
                </a:cubicBezTo>
                <a:cubicBezTo>
                  <a:pt x="4579" y="5894"/>
                  <a:pt x="4029" y="5826"/>
                  <a:pt x="3464" y="5665"/>
                </a:cubicBezTo>
                <a:cubicBezTo>
                  <a:pt x="1737" y="5170"/>
                  <a:pt x="718" y="3615"/>
                  <a:pt x="435" y="1061"/>
                </a:cubicBezTo>
                <a:cubicBezTo>
                  <a:pt x="405" y="768"/>
                  <a:pt x="384" y="404"/>
                  <a:pt x="374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subTitle" idx="1"/>
          </p:nvPr>
        </p:nvSpPr>
        <p:spPr>
          <a:xfrm>
            <a:off x="1032133" y="32095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39" name="Google Shape;239;p27"/>
          <p:cNvSpPr txBox="1">
            <a:spLocks noGrp="1"/>
          </p:cNvSpPr>
          <p:nvPr>
            <p:ph type="subTitle" idx="2"/>
          </p:nvPr>
        </p:nvSpPr>
        <p:spPr>
          <a:xfrm>
            <a:off x="1032133" y="26871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subTitle" idx="3"/>
          </p:nvPr>
        </p:nvSpPr>
        <p:spPr>
          <a:xfrm>
            <a:off x="4834600" y="32095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1" name="Google Shape;241;p27"/>
          <p:cNvSpPr txBox="1">
            <a:spLocks noGrp="1"/>
          </p:cNvSpPr>
          <p:nvPr>
            <p:ph type="subTitle" idx="4"/>
          </p:nvPr>
        </p:nvSpPr>
        <p:spPr>
          <a:xfrm>
            <a:off x="4834600" y="26871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2" name="Google Shape;242;p27"/>
          <p:cNvSpPr txBox="1">
            <a:spLocks noGrp="1"/>
          </p:cNvSpPr>
          <p:nvPr>
            <p:ph type="subTitle" idx="5"/>
          </p:nvPr>
        </p:nvSpPr>
        <p:spPr>
          <a:xfrm>
            <a:off x="8637067" y="32095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subTitle" idx="6"/>
          </p:nvPr>
        </p:nvSpPr>
        <p:spPr>
          <a:xfrm>
            <a:off x="8637067" y="26871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4" name="Google Shape;244;p27"/>
          <p:cNvSpPr txBox="1">
            <a:spLocks noGrp="1"/>
          </p:cNvSpPr>
          <p:nvPr>
            <p:ph type="subTitle" idx="7"/>
          </p:nvPr>
        </p:nvSpPr>
        <p:spPr>
          <a:xfrm>
            <a:off x="1032133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subTitle" idx="8"/>
          </p:nvPr>
        </p:nvSpPr>
        <p:spPr>
          <a:xfrm>
            <a:off x="1032133" y="48923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6" name="Google Shape;246;p27"/>
          <p:cNvSpPr txBox="1">
            <a:spLocks noGrp="1"/>
          </p:cNvSpPr>
          <p:nvPr>
            <p:ph type="subTitle" idx="9"/>
          </p:nvPr>
        </p:nvSpPr>
        <p:spPr>
          <a:xfrm>
            <a:off x="4834600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7" name="Google Shape;247;p27"/>
          <p:cNvSpPr txBox="1">
            <a:spLocks noGrp="1"/>
          </p:cNvSpPr>
          <p:nvPr>
            <p:ph type="subTitle" idx="13"/>
          </p:nvPr>
        </p:nvSpPr>
        <p:spPr>
          <a:xfrm>
            <a:off x="4834600" y="48923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48" name="Google Shape;248;p27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49" name="Google Shape;249;p27"/>
          <p:cNvSpPr txBox="1">
            <a:spLocks noGrp="1"/>
          </p:cNvSpPr>
          <p:nvPr>
            <p:ph type="subTitle" idx="15"/>
          </p:nvPr>
        </p:nvSpPr>
        <p:spPr>
          <a:xfrm>
            <a:off x="8637067" y="4892367"/>
            <a:ext cx="25228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67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56898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Title and six columns 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8"/>
          <p:cNvSpPr txBox="1">
            <a:spLocks noGrp="1"/>
          </p:cNvSpPr>
          <p:nvPr>
            <p:ph type="subTitle" idx="1"/>
          </p:nvPr>
        </p:nvSpPr>
        <p:spPr>
          <a:xfrm>
            <a:off x="950964" y="232126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3" name="Google Shape;253;p28"/>
          <p:cNvSpPr txBox="1">
            <a:spLocks noGrp="1"/>
          </p:cNvSpPr>
          <p:nvPr>
            <p:ph type="subTitle" idx="2"/>
          </p:nvPr>
        </p:nvSpPr>
        <p:spPr>
          <a:xfrm>
            <a:off x="950964" y="190446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4" name="Google Shape;254;p28"/>
          <p:cNvSpPr txBox="1">
            <a:spLocks noGrp="1"/>
          </p:cNvSpPr>
          <p:nvPr>
            <p:ph type="subTitle" idx="3"/>
          </p:nvPr>
        </p:nvSpPr>
        <p:spPr>
          <a:xfrm>
            <a:off x="8968297" y="2321299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4"/>
          </p:nvPr>
        </p:nvSpPr>
        <p:spPr>
          <a:xfrm>
            <a:off x="8968297" y="1904500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subTitle" idx="5"/>
          </p:nvPr>
        </p:nvSpPr>
        <p:spPr>
          <a:xfrm>
            <a:off x="8968267" y="3884724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7" name="Google Shape;257;p28"/>
          <p:cNvSpPr txBox="1">
            <a:spLocks noGrp="1"/>
          </p:cNvSpPr>
          <p:nvPr>
            <p:ph type="subTitle" idx="6"/>
          </p:nvPr>
        </p:nvSpPr>
        <p:spPr>
          <a:xfrm>
            <a:off x="8968267" y="346792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58" name="Google Shape;258;p28"/>
          <p:cNvSpPr txBox="1">
            <a:spLocks noGrp="1"/>
          </p:cNvSpPr>
          <p:nvPr>
            <p:ph type="subTitle" idx="7"/>
          </p:nvPr>
        </p:nvSpPr>
        <p:spPr>
          <a:xfrm>
            <a:off x="950964" y="541476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59" name="Google Shape;259;p28"/>
          <p:cNvSpPr txBox="1">
            <a:spLocks noGrp="1"/>
          </p:cNvSpPr>
          <p:nvPr>
            <p:ph type="subTitle" idx="8"/>
          </p:nvPr>
        </p:nvSpPr>
        <p:spPr>
          <a:xfrm>
            <a:off x="950964" y="499796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0" name="Google Shape;260;p28"/>
          <p:cNvSpPr txBox="1">
            <a:spLocks noGrp="1"/>
          </p:cNvSpPr>
          <p:nvPr>
            <p:ph type="subTitle" idx="9"/>
          </p:nvPr>
        </p:nvSpPr>
        <p:spPr>
          <a:xfrm>
            <a:off x="950933" y="388471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subTitle" idx="13"/>
          </p:nvPr>
        </p:nvSpPr>
        <p:spPr>
          <a:xfrm>
            <a:off x="950933" y="3467917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2" name="Google Shape;262;p28"/>
          <p:cNvSpPr txBox="1">
            <a:spLocks noGrp="1"/>
          </p:cNvSpPr>
          <p:nvPr>
            <p:ph type="subTitle" idx="14"/>
          </p:nvPr>
        </p:nvSpPr>
        <p:spPr>
          <a:xfrm>
            <a:off x="8968297" y="5414767"/>
            <a:ext cx="2272800" cy="7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3" name="Google Shape;263;p28"/>
          <p:cNvSpPr txBox="1">
            <a:spLocks noGrp="1"/>
          </p:cNvSpPr>
          <p:nvPr>
            <p:ph type="subTitle" idx="15"/>
          </p:nvPr>
        </p:nvSpPr>
        <p:spPr>
          <a:xfrm>
            <a:off x="8968297" y="4997969"/>
            <a:ext cx="2272800" cy="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Rubik"/>
              <a:buNone/>
              <a:defRPr sz="2400" b="1">
                <a:latin typeface="Rubik"/>
                <a:ea typeface="Rubik"/>
                <a:cs typeface="Rubik"/>
                <a:sym typeface="Rubik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Font typeface="Rubik"/>
              <a:buNone/>
              <a:defRPr sz="4000"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264" name="Google Shape;264;p28"/>
          <p:cNvSpPr/>
          <p:nvPr/>
        </p:nvSpPr>
        <p:spPr>
          <a:xfrm>
            <a:off x="0" y="-10025"/>
            <a:ext cx="12192000" cy="3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5" name="Google Shape;265;p28"/>
          <p:cNvSpPr/>
          <p:nvPr/>
        </p:nvSpPr>
        <p:spPr>
          <a:xfrm rot="5400000" flipH="1">
            <a:off x="5820830" y="-5921595"/>
            <a:ext cx="589175" cy="12231033"/>
          </a:xfrm>
          <a:custGeom>
            <a:avLst/>
            <a:gdLst/>
            <a:ahLst/>
            <a:cxnLst/>
            <a:rect l="l" t="t" r="r" b="b"/>
            <a:pathLst>
              <a:path w="8655" h="205748" extrusionOk="0">
                <a:moveTo>
                  <a:pt x="6393" y="0"/>
                </a:moveTo>
                <a:cubicBezTo>
                  <a:pt x="5329" y="7400"/>
                  <a:pt x="226" y="27929"/>
                  <a:pt x="7" y="44402"/>
                </a:cubicBezTo>
                <a:cubicBezTo>
                  <a:pt x="-212" y="60875"/>
                  <a:pt x="5053" y="80274"/>
                  <a:pt x="5081" y="98836"/>
                </a:cubicBezTo>
                <a:cubicBezTo>
                  <a:pt x="5109" y="117398"/>
                  <a:pt x="-423" y="137954"/>
                  <a:pt x="173" y="155773"/>
                </a:cubicBezTo>
                <a:cubicBezTo>
                  <a:pt x="769" y="173592"/>
                  <a:pt x="7241" y="197419"/>
                  <a:pt x="8655" y="205748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962599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lt2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9"/>
          <p:cNvSpPr txBox="1">
            <a:spLocks noGrp="1"/>
          </p:cNvSpPr>
          <p:nvPr>
            <p:ph type="title"/>
          </p:nvPr>
        </p:nvSpPr>
        <p:spPr>
          <a:xfrm>
            <a:off x="3688200" y="820933"/>
            <a:ext cx="4815600" cy="9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subTitle" idx="1"/>
          </p:nvPr>
        </p:nvSpPr>
        <p:spPr>
          <a:xfrm>
            <a:off x="3112400" y="2544800"/>
            <a:ext cx="5967200" cy="12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69" name="Google Shape;269;p29"/>
          <p:cNvSpPr txBox="1">
            <a:spLocks noGrp="1"/>
          </p:cNvSpPr>
          <p:nvPr>
            <p:ph type="subTitle" idx="2"/>
          </p:nvPr>
        </p:nvSpPr>
        <p:spPr>
          <a:xfrm>
            <a:off x="3725000" y="1944100"/>
            <a:ext cx="4742000" cy="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70" name="Google Shape;270;p29"/>
          <p:cNvSpPr txBox="1"/>
          <p:nvPr/>
        </p:nvSpPr>
        <p:spPr>
          <a:xfrm>
            <a:off x="3608000" y="4841133"/>
            <a:ext cx="4976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Raleway Light"/>
                <a:ea typeface="Raleway Light"/>
                <a:cs typeface="Raleway Light"/>
                <a:sym typeface="Raleway Light"/>
              </a:rPr>
              <a:t>CREDITS: This presentation template was created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Raleway Light"/>
                <a:ea typeface="Raleway Light"/>
                <a:cs typeface="Raleway Light"/>
                <a:sym typeface="Raleway Light"/>
              </a:rPr>
              <a:t>, including icons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Tx/>
                <a:latin typeface="Raleway Light"/>
                <a:ea typeface="Raleway Light"/>
                <a:cs typeface="Raleway Light"/>
                <a:sym typeface="Raleway Light"/>
              </a:rPr>
              <a:t>, and infographics &amp; images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353535"/>
                </a:solidFill>
                <a:effectLst/>
                <a:uLnTx/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71" name="Google Shape;271;p29"/>
          <p:cNvGrpSpPr/>
          <p:nvPr/>
        </p:nvGrpSpPr>
        <p:grpSpPr>
          <a:xfrm rot="10800000">
            <a:off x="10062320" y="3772297"/>
            <a:ext cx="2209080" cy="3085719"/>
            <a:chOff x="262634" y="1301192"/>
            <a:chExt cx="793606" cy="1108482"/>
          </a:xfrm>
        </p:grpSpPr>
        <p:sp>
          <p:nvSpPr>
            <p:cNvPr id="272" name="Google Shape;272;p29"/>
            <p:cNvSpPr/>
            <p:nvPr/>
          </p:nvSpPr>
          <p:spPr>
            <a:xfrm rot="-5400000">
              <a:off x="124923" y="1441852"/>
              <a:ext cx="1069027" cy="793606"/>
            </a:xfrm>
            <a:custGeom>
              <a:avLst/>
              <a:gdLst/>
              <a:ahLst/>
              <a:cxnLst/>
              <a:rect l="l" t="t" r="r" b="b"/>
              <a:pathLst>
                <a:path w="148476" h="110223" extrusionOk="0">
                  <a:moveTo>
                    <a:pt x="38617" y="27892"/>
                  </a:moveTo>
                  <a:cubicBezTo>
                    <a:pt x="77206" y="30580"/>
                    <a:pt x="90536" y="39429"/>
                    <a:pt x="85579" y="65249"/>
                  </a:cubicBezTo>
                  <a:cubicBezTo>
                    <a:pt x="79979" y="94484"/>
                    <a:pt x="100897" y="110222"/>
                    <a:pt x="127781" y="88463"/>
                  </a:cubicBezTo>
                  <a:cubicBezTo>
                    <a:pt x="135734" y="82023"/>
                    <a:pt x="142539" y="78662"/>
                    <a:pt x="148476" y="77430"/>
                  </a:cubicBezTo>
                  <a:lnTo>
                    <a:pt x="148476" y="0"/>
                  </a:lnTo>
                  <a:lnTo>
                    <a:pt x="8681" y="0"/>
                  </a:lnTo>
                  <a:cubicBezTo>
                    <a:pt x="0" y="9941"/>
                    <a:pt x="9521" y="25847"/>
                    <a:pt x="38617" y="278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 rot="-5400000">
              <a:off x="97099" y="1469685"/>
              <a:ext cx="1105524" cy="774454"/>
            </a:xfrm>
            <a:custGeom>
              <a:avLst/>
              <a:gdLst/>
              <a:ahLst/>
              <a:cxnLst/>
              <a:rect l="l" t="t" r="r" b="b"/>
              <a:pathLst>
                <a:path w="153545" h="107563" extrusionOk="0">
                  <a:moveTo>
                    <a:pt x="105463" y="107535"/>
                  </a:moveTo>
                  <a:cubicBezTo>
                    <a:pt x="101766" y="107563"/>
                    <a:pt x="98154" y="106611"/>
                    <a:pt x="94989" y="104734"/>
                  </a:cubicBezTo>
                  <a:cubicBezTo>
                    <a:pt x="90565" y="102074"/>
                    <a:pt x="87316" y="97649"/>
                    <a:pt x="85524" y="91909"/>
                  </a:cubicBezTo>
                  <a:cubicBezTo>
                    <a:pt x="83704" y="85944"/>
                    <a:pt x="83508" y="78747"/>
                    <a:pt x="84992" y="70990"/>
                  </a:cubicBezTo>
                  <a:cubicBezTo>
                    <a:pt x="87176" y="59620"/>
                    <a:pt x="86056" y="51555"/>
                    <a:pt x="81491" y="45619"/>
                  </a:cubicBezTo>
                  <a:cubicBezTo>
                    <a:pt x="74854" y="36966"/>
                    <a:pt x="60657" y="32457"/>
                    <a:pt x="34109" y="30609"/>
                  </a:cubicBezTo>
                  <a:cubicBezTo>
                    <a:pt x="17335" y="29433"/>
                    <a:pt x="5657" y="23776"/>
                    <a:pt x="2101" y="15095"/>
                  </a:cubicBezTo>
                  <a:cubicBezTo>
                    <a:pt x="1" y="10026"/>
                    <a:pt x="1037" y="4537"/>
                    <a:pt x="5013" y="1"/>
                  </a:cubicBezTo>
                  <a:lnTo>
                    <a:pt x="5265" y="253"/>
                  </a:lnTo>
                  <a:cubicBezTo>
                    <a:pt x="1429" y="4649"/>
                    <a:pt x="365" y="10026"/>
                    <a:pt x="2409" y="14955"/>
                  </a:cubicBezTo>
                  <a:cubicBezTo>
                    <a:pt x="5937" y="23496"/>
                    <a:pt x="17503" y="29069"/>
                    <a:pt x="34137" y="30245"/>
                  </a:cubicBezTo>
                  <a:cubicBezTo>
                    <a:pt x="60797" y="32121"/>
                    <a:pt x="75051" y="36658"/>
                    <a:pt x="81771" y="45395"/>
                  </a:cubicBezTo>
                  <a:cubicBezTo>
                    <a:pt x="86420" y="51415"/>
                    <a:pt x="87540" y="59592"/>
                    <a:pt x="85356" y="71074"/>
                  </a:cubicBezTo>
                  <a:cubicBezTo>
                    <a:pt x="83872" y="78775"/>
                    <a:pt x="84068" y="85916"/>
                    <a:pt x="85888" y="91797"/>
                  </a:cubicBezTo>
                  <a:cubicBezTo>
                    <a:pt x="87624" y="97453"/>
                    <a:pt x="90845" y="101822"/>
                    <a:pt x="95157" y="104426"/>
                  </a:cubicBezTo>
                  <a:cubicBezTo>
                    <a:pt x="98294" y="106246"/>
                    <a:pt x="101850" y="107199"/>
                    <a:pt x="105463" y="107171"/>
                  </a:cubicBezTo>
                  <a:cubicBezTo>
                    <a:pt x="113108" y="107171"/>
                    <a:pt x="121929" y="103418"/>
                    <a:pt x="130918" y="96137"/>
                  </a:cubicBezTo>
                  <a:cubicBezTo>
                    <a:pt x="139151" y="89472"/>
                    <a:pt x="146544" y="85552"/>
                    <a:pt x="153489" y="84124"/>
                  </a:cubicBezTo>
                  <a:lnTo>
                    <a:pt x="153545" y="84460"/>
                  </a:lnTo>
                  <a:cubicBezTo>
                    <a:pt x="146656" y="85860"/>
                    <a:pt x="139347" y="89780"/>
                    <a:pt x="131142" y="96417"/>
                  </a:cubicBezTo>
                  <a:cubicBezTo>
                    <a:pt x="122097" y="103754"/>
                    <a:pt x="113192" y="107535"/>
                    <a:pt x="105463" y="107535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 rot="-5400000">
              <a:off x="178662" y="1385167"/>
              <a:ext cx="510116" cy="342166"/>
            </a:xfrm>
            <a:custGeom>
              <a:avLst/>
              <a:gdLst/>
              <a:ahLst/>
              <a:cxnLst/>
              <a:rect l="l" t="t" r="r" b="b"/>
              <a:pathLst>
                <a:path w="70458" h="47523" extrusionOk="0">
                  <a:moveTo>
                    <a:pt x="1485" y="0"/>
                  </a:moveTo>
                  <a:cubicBezTo>
                    <a:pt x="0" y="24167"/>
                    <a:pt x="22375" y="47522"/>
                    <a:pt x="44526" y="31504"/>
                  </a:cubicBezTo>
                  <a:cubicBezTo>
                    <a:pt x="55616" y="23467"/>
                    <a:pt x="64297" y="21787"/>
                    <a:pt x="70458" y="24223"/>
                  </a:cubicBezTo>
                  <a:lnTo>
                    <a:pt x="7045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p29"/>
          <p:cNvGrpSpPr/>
          <p:nvPr/>
        </p:nvGrpSpPr>
        <p:grpSpPr>
          <a:xfrm rot="10800000">
            <a:off x="-114507" y="-62887"/>
            <a:ext cx="2130957" cy="1797828"/>
            <a:chOff x="1559900" y="3575600"/>
            <a:chExt cx="821706" cy="693250"/>
          </a:xfrm>
        </p:grpSpPr>
        <p:sp>
          <p:nvSpPr>
            <p:cNvPr id="276" name="Google Shape;276;p29"/>
            <p:cNvSpPr/>
            <p:nvPr/>
          </p:nvSpPr>
          <p:spPr>
            <a:xfrm>
              <a:off x="1559900" y="3575600"/>
              <a:ext cx="821700" cy="693250"/>
            </a:xfrm>
            <a:custGeom>
              <a:avLst/>
              <a:gdLst/>
              <a:ahLst/>
              <a:cxnLst/>
              <a:rect l="l" t="t" r="r" b="b"/>
              <a:pathLst>
                <a:path w="32868" h="27730" extrusionOk="0">
                  <a:moveTo>
                    <a:pt x="22948" y="1"/>
                  </a:moveTo>
                  <a:cubicBezTo>
                    <a:pt x="22403" y="1"/>
                    <a:pt x="21852" y="37"/>
                    <a:pt x="21296" y="113"/>
                  </a:cubicBezTo>
                  <a:cubicBezTo>
                    <a:pt x="15843" y="840"/>
                    <a:pt x="11410" y="5223"/>
                    <a:pt x="8169" y="8424"/>
                  </a:cubicBezTo>
                  <a:cubicBezTo>
                    <a:pt x="6897" y="9676"/>
                    <a:pt x="5554" y="11008"/>
                    <a:pt x="4332" y="12463"/>
                  </a:cubicBezTo>
                  <a:lnTo>
                    <a:pt x="4191" y="12634"/>
                  </a:lnTo>
                  <a:cubicBezTo>
                    <a:pt x="3928" y="12957"/>
                    <a:pt x="3666" y="13290"/>
                    <a:pt x="3413" y="13624"/>
                  </a:cubicBezTo>
                  <a:lnTo>
                    <a:pt x="3292" y="13805"/>
                  </a:lnTo>
                  <a:cubicBezTo>
                    <a:pt x="3050" y="14129"/>
                    <a:pt x="2817" y="14452"/>
                    <a:pt x="2605" y="14785"/>
                  </a:cubicBezTo>
                  <a:cubicBezTo>
                    <a:pt x="2565" y="14846"/>
                    <a:pt x="2525" y="14906"/>
                    <a:pt x="2484" y="14967"/>
                  </a:cubicBezTo>
                  <a:cubicBezTo>
                    <a:pt x="1798" y="16047"/>
                    <a:pt x="1232" y="17198"/>
                    <a:pt x="818" y="18420"/>
                  </a:cubicBezTo>
                  <a:cubicBezTo>
                    <a:pt x="354" y="19874"/>
                    <a:pt x="111" y="21399"/>
                    <a:pt x="121" y="22934"/>
                  </a:cubicBezTo>
                  <a:cubicBezTo>
                    <a:pt x="131" y="24559"/>
                    <a:pt x="364" y="26165"/>
                    <a:pt x="818" y="27730"/>
                  </a:cubicBezTo>
                  <a:lnTo>
                    <a:pt x="939" y="27730"/>
                  </a:lnTo>
                  <a:cubicBezTo>
                    <a:pt x="10" y="24529"/>
                    <a:pt x="0" y="21268"/>
                    <a:pt x="939" y="18450"/>
                  </a:cubicBezTo>
                  <a:cubicBezTo>
                    <a:pt x="1353" y="17229"/>
                    <a:pt x="1929" y="16057"/>
                    <a:pt x="2636" y="14967"/>
                  </a:cubicBezTo>
                  <a:cubicBezTo>
                    <a:pt x="2676" y="14906"/>
                    <a:pt x="2706" y="14835"/>
                    <a:pt x="2747" y="14785"/>
                  </a:cubicBezTo>
                  <a:cubicBezTo>
                    <a:pt x="2969" y="14452"/>
                    <a:pt x="3201" y="14118"/>
                    <a:pt x="3443" y="13795"/>
                  </a:cubicBezTo>
                  <a:lnTo>
                    <a:pt x="3575" y="13624"/>
                  </a:lnTo>
                  <a:cubicBezTo>
                    <a:pt x="3827" y="13280"/>
                    <a:pt x="4090" y="12957"/>
                    <a:pt x="4362" y="12634"/>
                  </a:cubicBezTo>
                  <a:lnTo>
                    <a:pt x="4504" y="12452"/>
                  </a:lnTo>
                  <a:cubicBezTo>
                    <a:pt x="5705" y="11039"/>
                    <a:pt x="7018" y="9736"/>
                    <a:pt x="8270" y="8504"/>
                  </a:cubicBezTo>
                  <a:cubicBezTo>
                    <a:pt x="11491" y="5313"/>
                    <a:pt x="15904" y="951"/>
                    <a:pt x="21316" y="224"/>
                  </a:cubicBezTo>
                  <a:cubicBezTo>
                    <a:pt x="21851" y="154"/>
                    <a:pt x="22386" y="123"/>
                    <a:pt x="22932" y="123"/>
                  </a:cubicBezTo>
                  <a:cubicBezTo>
                    <a:pt x="26728" y="123"/>
                    <a:pt x="30222" y="1901"/>
                    <a:pt x="32868" y="4344"/>
                  </a:cubicBezTo>
                  <a:lnTo>
                    <a:pt x="32868" y="4172"/>
                  </a:lnTo>
                  <a:cubicBezTo>
                    <a:pt x="30210" y="1762"/>
                    <a:pt x="26735" y="1"/>
                    <a:pt x="22948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1641825" y="3662229"/>
              <a:ext cx="739742" cy="592620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1956943" y="3914625"/>
              <a:ext cx="424663" cy="340205"/>
            </a:xfrm>
            <a:custGeom>
              <a:avLst/>
              <a:gdLst/>
              <a:ahLst/>
              <a:cxnLst/>
              <a:rect l="l" t="t" r="r" b="b"/>
              <a:pathLst>
                <a:path w="26679" h="21373" extrusionOk="0">
                  <a:moveTo>
                    <a:pt x="16750" y="1"/>
                  </a:moveTo>
                  <a:cubicBezTo>
                    <a:pt x="15939" y="1"/>
                    <a:pt x="15128" y="69"/>
                    <a:pt x="14329" y="209"/>
                  </a:cubicBezTo>
                  <a:cubicBezTo>
                    <a:pt x="10492" y="875"/>
                    <a:pt x="7009" y="3066"/>
                    <a:pt x="4545" y="6095"/>
                  </a:cubicBezTo>
                  <a:cubicBezTo>
                    <a:pt x="4494" y="6156"/>
                    <a:pt x="4454" y="6217"/>
                    <a:pt x="4403" y="6277"/>
                  </a:cubicBezTo>
                  <a:cubicBezTo>
                    <a:pt x="4151" y="6600"/>
                    <a:pt x="3909" y="6923"/>
                    <a:pt x="3676" y="7267"/>
                  </a:cubicBezTo>
                  <a:lnTo>
                    <a:pt x="3545" y="7438"/>
                  </a:lnTo>
                  <a:cubicBezTo>
                    <a:pt x="3384" y="7681"/>
                    <a:pt x="3232" y="7923"/>
                    <a:pt x="3081" y="8175"/>
                  </a:cubicBezTo>
                  <a:cubicBezTo>
                    <a:pt x="3030" y="8266"/>
                    <a:pt x="2980" y="8347"/>
                    <a:pt x="2939" y="8428"/>
                  </a:cubicBezTo>
                  <a:cubicBezTo>
                    <a:pt x="2899" y="8489"/>
                    <a:pt x="2869" y="8549"/>
                    <a:pt x="2838" y="8610"/>
                  </a:cubicBezTo>
                  <a:cubicBezTo>
                    <a:pt x="698" y="12447"/>
                    <a:pt x="1" y="17021"/>
                    <a:pt x="627" y="21373"/>
                  </a:cubicBezTo>
                  <a:lnTo>
                    <a:pt x="26679" y="21373"/>
                  </a:lnTo>
                  <a:lnTo>
                    <a:pt x="26679" y="3975"/>
                  </a:lnTo>
                  <a:cubicBezTo>
                    <a:pt x="24091" y="1396"/>
                    <a:pt x="20414" y="1"/>
                    <a:pt x="16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9" name="Google Shape;279;p29"/>
          <p:cNvSpPr/>
          <p:nvPr/>
        </p:nvSpPr>
        <p:spPr>
          <a:xfrm>
            <a:off x="-114500" y="4826006"/>
            <a:ext cx="3596605" cy="2132724"/>
          </a:xfrm>
          <a:custGeom>
            <a:avLst/>
            <a:gdLst/>
            <a:ahLst/>
            <a:cxnLst/>
            <a:rect l="l" t="t" r="r" b="b"/>
            <a:pathLst>
              <a:path w="82365" h="48841" extrusionOk="0">
                <a:moveTo>
                  <a:pt x="10383" y="1"/>
                </a:moveTo>
                <a:cubicBezTo>
                  <a:pt x="6557" y="1"/>
                  <a:pt x="2855" y="1471"/>
                  <a:pt x="67" y="4134"/>
                </a:cubicBezTo>
                <a:lnTo>
                  <a:pt x="0" y="4201"/>
                </a:lnTo>
                <a:lnTo>
                  <a:pt x="0" y="4684"/>
                </a:lnTo>
                <a:lnTo>
                  <a:pt x="67" y="4601"/>
                </a:lnTo>
                <a:cubicBezTo>
                  <a:pt x="2433" y="2201"/>
                  <a:pt x="5582" y="702"/>
                  <a:pt x="8931" y="385"/>
                </a:cubicBezTo>
                <a:cubicBezTo>
                  <a:pt x="9410" y="343"/>
                  <a:pt x="9888" y="323"/>
                  <a:pt x="10365" y="323"/>
                </a:cubicBezTo>
                <a:cubicBezTo>
                  <a:pt x="14451" y="323"/>
                  <a:pt x="18417" y="1844"/>
                  <a:pt x="21462" y="4634"/>
                </a:cubicBezTo>
                <a:cubicBezTo>
                  <a:pt x="25011" y="7950"/>
                  <a:pt x="26177" y="12716"/>
                  <a:pt x="27244" y="17281"/>
                </a:cubicBezTo>
                <a:cubicBezTo>
                  <a:pt x="28260" y="21613"/>
                  <a:pt x="29293" y="26296"/>
                  <a:pt x="32609" y="29495"/>
                </a:cubicBezTo>
                <a:cubicBezTo>
                  <a:pt x="35580" y="32368"/>
                  <a:pt x="39659" y="33292"/>
                  <a:pt x="43685" y="33292"/>
                </a:cubicBezTo>
                <a:cubicBezTo>
                  <a:pt x="44469" y="33292"/>
                  <a:pt x="45251" y="33257"/>
                  <a:pt x="46023" y="33194"/>
                </a:cubicBezTo>
                <a:cubicBezTo>
                  <a:pt x="51655" y="32728"/>
                  <a:pt x="57003" y="30728"/>
                  <a:pt x="62635" y="30211"/>
                </a:cubicBezTo>
                <a:cubicBezTo>
                  <a:pt x="63461" y="30136"/>
                  <a:pt x="64292" y="30093"/>
                  <a:pt x="65122" y="30093"/>
                </a:cubicBezTo>
                <a:cubicBezTo>
                  <a:pt x="67223" y="30093"/>
                  <a:pt x="69317" y="30371"/>
                  <a:pt x="71300" y="31111"/>
                </a:cubicBezTo>
                <a:cubicBezTo>
                  <a:pt x="73583" y="31994"/>
                  <a:pt x="75616" y="33411"/>
                  <a:pt x="77232" y="35260"/>
                </a:cubicBezTo>
                <a:cubicBezTo>
                  <a:pt x="80415" y="38893"/>
                  <a:pt x="82048" y="43842"/>
                  <a:pt x="81948" y="48624"/>
                </a:cubicBezTo>
                <a:lnTo>
                  <a:pt x="81948" y="48840"/>
                </a:lnTo>
                <a:lnTo>
                  <a:pt x="82247" y="48840"/>
                </a:lnTo>
                <a:cubicBezTo>
                  <a:pt x="82364" y="45125"/>
                  <a:pt x="81481" y="41442"/>
                  <a:pt x="79698" y="38193"/>
                </a:cubicBezTo>
                <a:cubicBezTo>
                  <a:pt x="78565" y="36143"/>
                  <a:pt x="77049" y="34344"/>
                  <a:pt x="75199" y="32911"/>
                </a:cubicBezTo>
                <a:cubicBezTo>
                  <a:pt x="73100" y="31328"/>
                  <a:pt x="70634" y="30295"/>
                  <a:pt x="68017" y="29962"/>
                </a:cubicBezTo>
                <a:cubicBezTo>
                  <a:pt x="67034" y="29824"/>
                  <a:pt x="66054" y="29764"/>
                  <a:pt x="65077" y="29764"/>
                </a:cubicBezTo>
                <a:cubicBezTo>
                  <a:pt x="60130" y="29764"/>
                  <a:pt x="55267" y="31312"/>
                  <a:pt x="50438" y="32244"/>
                </a:cubicBezTo>
                <a:cubicBezTo>
                  <a:pt x="48233" y="32672"/>
                  <a:pt x="45875" y="32999"/>
                  <a:pt x="43535" y="32999"/>
                </a:cubicBezTo>
                <a:cubicBezTo>
                  <a:pt x="40588" y="32999"/>
                  <a:pt x="37670" y="32481"/>
                  <a:pt x="35125" y="30995"/>
                </a:cubicBezTo>
                <a:cubicBezTo>
                  <a:pt x="30693" y="28412"/>
                  <a:pt x="29077" y="23513"/>
                  <a:pt x="27943" y="18814"/>
                </a:cubicBezTo>
                <a:cubicBezTo>
                  <a:pt x="26860" y="14265"/>
                  <a:pt x="26011" y="9350"/>
                  <a:pt x="22911" y="5667"/>
                </a:cubicBezTo>
                <a:cubicBezTo>
                  <a:pt x="20012" y="2235"/>
                  <a:pt x="15580" y="235"/>
                  <a:pt x="11114" y="19"/>
                </a:cubicBezTo>
                <a:cubicBezTo>
                  <a:pt x="10870" y="7"/>
                  <a:pt x="10626" y="1"/>
                  <a:pt x="10383" y="1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0" name="Google Shape;280;p29"/>
          <p:cNvSpPr/>
          <p:nvPr/>
        </p:nvSpPr>
        <p:spPr>
          <a:xfrm>
            <a:off x="11373045" y="1"/>
            <a:ext cx="898361" cy="1797844"/>
          </a:xfrm>
          <a:custGeom>
            <a:avLst/>
            <a:gdLst/>
            <a:ahLst/>
            <a:cxnLst/>
            <a:rect l="l" t="t" r="r" b="b"/>
            <a:pathLst>
              <a:path w="12015" h="24045" extrusionOk="0">
                <a:moveTo>
                  <a:pt x="1117" y="0"/>
                </a:moveTo>
                <a:lnTo>
                  <a:pt x="1117" y="17"/>
                </a:lnTo>
                <a:cubicBezTo>
                  <a:pt x="284" y="2899"/>
                  <a:pt x="84" y="5915"/>
                  <a:pt x="534" y="8865"/>
                </a:cubicBezTo>
                <a:cubicBezTo>
                  <a:pt x="1300" y="13880"/>
                  <a:pt x="4050" y="18429"/>
                  <a:pt x="8015" y="21562"/>
                </a:cubicBezTo>
                <a:cubicBezTo>
                  <a:pt x="9249" y="22528"/>
                  <a:pt x="10582" y="23378"/>
                  <a:pt x="12015" y="24045"/>
                </a:cubicBezTo>
                <a:lnTo>
                  <a:pt x="12015" y="23678"/>
                </a:lnTo>
                <a:cubicBezTo>
                  <a:pt x="8699" y="22078"/>
                  <a:pt x="5866" y="19596"/>
                  <a:pt x="3833" y="16530"/>
                </a:cubicBezTo>
                <a:cubicBezTo>
                  <a:pt x="1017" y="12214"/>
                  <a:pt x="1" y="6965"/>
                  <a:pt x="984" y="1916"/>
                </a:cubicBezTo>
                <a:cubicBezTo>
                  <a:pt x="1117" y="1267"/>
                  <a:pt x="1267" y="633"/>
                  <a:pt x="1450" y="17"/>
                </a:cubicBezTo>
                <a:lnTo>
                  <a:pt x="1450" y="0"/>
                </a:ln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4569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A9C2B90-AEB7-4BCE-A710-7BA6E1623174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0967215789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62C5DEB2-7EDA-4788-A418-A2BC661BC175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035822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8AD6D65-2609-4D91-828C-459B0326C68D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509CF818-9F50-4894-8DB3-9B4C656D9E43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87428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46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A707DBA2-655E-405E-B156-BE6F8E03E5C6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600D8C54-5DB3-4E0F-A8B4-A534ABA77EA1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0875065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D3DF574-924C-4624-A171-4EBE6EF18A62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64BFDE1-A584-419E-86FA-DBADEEEA2C29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626480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79258D8-F929-45B6-BFCB-BECECAB971AD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20E3D00B-2C1E-4BC0-93BE-6D3A401636D0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0301227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0FCC5EE-7E7D-4B60-BABC-7CB08C230868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0F74E35A-FFF1-4816-ACF6-393789723411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516461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1FAD639-009C-4C8B-ABB2-69AE8C3E6F0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AD4C6D71-5249-4B12-B19D-067A265B66B6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3284372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6491AED3-8E67-44F4-8184-8C7E6FCEDBF8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81152990-61CA-4CC7-8BC2-64661A2D3012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451075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D0A29EA1-EE28-44B1-8096-D91FBA90CF6A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CD718A1D-1568-4C1B-AD15-B75E1959381A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41656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081C520-F661-48B4-8AB0-60F7E8A97954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936D82F0-64B1-4569-9AF2-6B3A204C8532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3533046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F2C36BF-761C-42CB-8E4F-9507868D0EE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96D01CFA-D061-4E3D-B07E-855F09CF6ACD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953335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323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85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1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3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044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41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445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26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70" lvl="1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54" lvl="2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339" lvl="3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455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85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4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21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0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659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85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7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2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7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46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7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E9BD-7550-4467-B524-88998BA3F209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A380C-EF1F-4721-9AEC-F5A613DA1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4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ubik"/>
              <a:buNone/>
              <a:defRPr sz="36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67165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96620782-1D00-4C9C-A4B6-BA3C7483E767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17/01/2024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fld id="{1686B6D4-193B-46F3-B594-5CD331D87252}" type="slidenum">
              <a:rPr kumimoji="0" lang="es-E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s-E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86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24020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5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7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9.png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audio" Target="../media/audio5.wav"/><Relationship Id="rId10" Type="http://schemas.openxmlformats.org/officeDocument/2006/relationships/image" Target="../media/image25.png"/><Relationship Id="rId4" Type="http://schemas.openxmlformats.org/officeDocument/2006/relationships/audio" Target="../media/audio4.wav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6" Type="http://schemas.openxmlformats.org/officeDocument/2006/relationships/audio" Target="../media/audio5.wav"/><Relationship Id="rId11" Type="http://schemas.openxmlformats.org/officeDocument/2006/relationships/image" Target="../media/image30.png"/><Relationship Id="rId5" Type="http://schemas.openxmlformats.org/officeDocument/2006/relationships/audio" Target="../media/audio4.wav"/><Relationship Id="rId10" Type="http://schemas.openxmlformats.org/officeDocument/2006/relationships/image" Target="../media/image29.png"/><Relationship Id="rId4" Type="http://schemas.openxmlformats.org/officeDocument/2006/relationships/audio" Target="../media/audio3.wav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5" Type="http://schemas.openxmlformats.org/officeDocument/2006/relationships/audio" Target="NUL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2"/>
          <p:cNvSpPr txBox="1">
            <a:spLocks noGrp="1"/>
          </p:cNvSpPr>
          <p:nvPr>
            <p:ph type="ctrTitle"/>
          </p:nvPr>
        </p:nvSpPr>
        <p:spPr>
          <a:xfrm>
            <a:off x="199627" y="1109676"/>
            <a:ext cx="10183091" cy="308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/>
              <a:t>Unit 1: </a:t>
            </a:r>
            <a:r>
              <a:rPr lang="en-US" sz="4000" dirty="0"/>
              <a:t>Family Life</a:t>
            </a:r>
          </a:p>
        </p:txBody>
      </p:sp>
      <p:sp>
        <p:nvSpPr>
          <p:cNvPr id="290" name="Google Shape;290;p32"/>
          <p:cNvSpPr txBox="1">
            <a:spLocks noGrp="1"/>
          </p:cNvSpPr>
          <p:nvPr>
            <p:ph type="subTitle" idx="1"/>
          </p:nvPr>
        </p:nvSpPr>
        <p:spPr>
          <a:xfrm>
            <a:off x="199627" y="3092261"/>
            <a:ext cx="4770960" cy="7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2800" b="1" dirty="0"/>
              <a:t>Lesson 8: </a:t>
            </a:r>
          </a:p>
          <a:p>
            <a:pPr marL="0" indent="0"/>
            <a:r>
              <a:rPr lang="en-US" sz="2800" b="1" dirty="0"/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185913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190463" y="826265"/>
            <a:ext cx="4383087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does the cooking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1727417" y="2216123"/>
            <a:ext cx="4560455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does the heavy lifting</a:t>
            </a:r>
            <a:endParaRPr lang="en-U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51088" y="3470276"/>
            <a:ext cx="4176712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32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laundry</a:t>
            </a:r>
            <a:endParaRPr lang="en-U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38729" y="4724429"/>
            <a:ext cx="4230688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>
              <a:defRPr/>
            </a:pP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cleaning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the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house</a:t>
            </a:r>
            <a:endParaRPr lang="es-ES_tradnl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8" name="7 Abrir corchete"/>
          <p:cNvSpPr/>
          <p:nvPr/>
        </p:nvSpPr>
        <p:spPr>
          <a:xfrm>
            <a:off x="5664201" y="-171450"/>
            <a:ext cx="3311525" cy="7129463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342900" dist="38100" sx="102000" sy="102000" algn="ctr" rotWithShape="0">
              <a:prstClr val="black">
                <a:alpha val="8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616950" y="0"/>
            <a:ext cx="2051050" cy="6858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3" name="Picture 2" descr="http://3.bp.blogspot.com/-ufr3_0NWR1k/UnfAXU9RNYI/AAAAAAAACGI/77C7__y2qVI/s1600/STAFILI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13501" y="1219200"/>
            <a:ext cx="4011613" cy="34925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875" y="1990726"/>
            <a:ext cx="2387600" cy="338296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4106" name="2 Grupo"/>
          <p:cNvGrpSpPr>
            <a:grpSpLocks/>
          </p:cNvGrpSpPr>
          <p:nvPr/>
        </p:nvGrpSpPr>
        <p:grpSpPr bwMode="auto">
          <a:xfrm>
            <a:off x="7680325" y="3409950"/>
            <a:ext cx="617538" cy="615950"/>
            <a:chOff x="6178600" y="3120387"/>
            <a:chExt cx="617225" cy="617225"/>
          </a:xfrm>
        </p:grpSpPr>
        <p:sp>
          <p:nvSpPr>
            <p:cNvPr id="2" name="1 Elipse"/>
            <p:cNvSpPr/>
            <p:nvPr/>
          </p:nvSpPr>
          <p:spPr>
            <a:xfrm>
              <a:off x="6178600" y="3120387"/>
              <a:ext cx="617225" cy="6172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6335683" y="3411501"/>
              <a:ext cx="309405" cy="308613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12 Elipse"/>
            <p:cNvSpPr/>
            <p:nvPr/>
          </p:nvSpPr>
          <p:spPr>
            <a:xfrm>
              <a:off x="6372177" y="3357415"/>
              <a:ext cx="155496" cy="154306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107" name="13 Grupo"/>
          <p:cNvGrpSpPr>
            <a:grpSpLocks/>
          </p:cNvGrpSpPr>
          <p:nvPr/>
        </p:nvGrpSpPr>
        <p:grpSpPr bwMode="auto">
          <a:xfrm>
            <a:off x="8502650" y="3460750"/>
            <a:ext cx="617538" cy="617538"/>
            <a:chOff x="6178600" y="3120387"/>
            <a:chExt cx="617225" cy="617225"/>
          </a:xfrm>
        </p:grpSpPr>
        <p:sp>
          <p:nvSpPr>
            <p:cNvPr id="15" name="14 Elipse"/>
            <p:cNvSpPr/>
            <p:nvPr/>
          </p:nvSpPr>
          <p:spPr>
            <a:xfrm>
              <a:off x="6178600" y="3120387"/>
              <a:ext cx="617225" cy="6172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15 Elipse"/>
            <p:cNvSpPr/>
            <p:nvPr/>
          </p:nvSpPr>
          <p:spPr>
            <a:xfrm>
              <a:off x="6335683" y="3412339"/>
              <a:ext cx="309405" cy="307819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16 Elipse"/>
            <p:cNvSpPr/>
            <p:nvPr/>
          </p:nvSpPr>
          <p:spPr>
            <a:xfrm>
              <a:off x="6372177" y="3356805"/>
              <a:ext cx="155496" cy="15390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8" name="17 Luna"/>
          <p:cNvSpPr/>
          <p:nvPr/>
        </p:nvSpPr>
        <p:spPr>
          <a:xfrm rot="5400000">
            <a:off x="8282782" y="4085432"/>
            <a:ext cx="271463" cy="7112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6816436" y="938213"/>
            <a:ext cx="3608678" cy="906462"/>
          </a:xfrm>
          <a:prstGeom prst="wedgeRoundRectCallout">
            <a:avLst>
              <a:gd name="adj1" fmla="val -13032"/>
              <a:gd name="adj2" fmla="val 15177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14300" dist="38100" dir="2700000" algn="tl" rotWithShape="0">
              <a:prstClr val="black">
                <a:alpha val="6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2000">
                <a:solidFill>
                  <a:sysClr val="windowText" lastClr="000000"/>
                </a:solidFill>
                <a:sym typeface="Arial"/>
              </a:rPr>
              <a:t>In Thanh’s family, everybody shares the housework. His mother (1) _______________.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8074662" y="1436985"/>
            <a:ext cx="235045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_tradnl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does the cooking</a:t>
            </a:r>
            <a:endParaRPr lang="es-ES_tradnl" sz="24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399781"/>
      </p:ext>
    </p:extLst>
  </p:cSld>
  <p:clrMapOvr>
    <a:masterClrMapping/>
  </p:clrMapOvr>
  <p:transition spd="slow">
    <p:fad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18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240462" y="3470276"/>
            <a:ext cx="4995573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does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the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heavy lifting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733816" y="2270134"/>
            <a:ext cx="3871912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>
              <a:defRPr/>
            </a:pP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laundry</a:t>
            </a:r>
            <a:endParaRPr lang="es-ES_tradnl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357938" y="1082313"/>
            <a:ext cx="4160838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>
              <a:defRPr/>
            </a:pP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does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the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cooking</a:t>
            </a:r>
            <a:endParaRPr lang="es-ES_tradnl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31767" y="4802991"/>
            <a:ext cx="4664075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2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does the washing-up</a:t>
            </a:r>
            <a:endParaRPr lang="es-ES_tradnl" sz="3200" dirty="0" err="1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8" name="7 Abrir corchete"/>
          <p:cNvSpPr/>
          <p:nvPr/>
        </p:nvSpPr>
        <p:spPr>
          <a:xfrm flipH="1">
            <a:off x="3648076" y="-171450"/>
            <a:ext cx="3095625" cy="7129463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03200" sx="102000" sy="102000" algn="ctr" rotWithShape="0">
              <a:prstClr val="black">
                <a:alpha val="6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87487" y="0"/>
            <a:ext cx="2447926" cy="6858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3" name="Picture 4" descr="http://fastly.fotor.com/fotor.test/da243c49e66842af92e9604ef7d1a8ba/da243c49e66842af92e9604ef7d1a8ba_p_40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20963" y="1443039"/>
            <a:ext cx="3251200" cy="4662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Llamada rectangular redondeada"/>
          <p:cNvSpPr/>
          <p:nvPr/>
        </p:nvSpPr>
        <p:spPr>
          <a:xfrm>
            <a:off x="1847851" y="219076"/>
            <a:ext cx="3743325" cy="1206500"/>
          </a:xfrm>
          <a:prstGeom prst="wedgeRoundRectCallout">
            <a:avLst>
              <a:gd name="adj1" fmla="val -17611"/>
              <a:gd name="adj2" fmla="val 1192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2000">
                <a:solidFill>
                  <a:sysClr val="windowText" lastClr="000000"/>
                </a:solidFill>
                <a:sym typeface="Arial"/>
              </a:rPr>
              <a:t>Thanh really enjoys the food she cooks. Thanh’s father is a strong man, so he (2) __________________.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881190" y="1000423"/>
            <a:ext cx="293330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_tradn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does</a:t>
            </a:r>
            <a:r>
              <a:rPr lang="es-ES_trad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 </a:t>
            </a:r>
            <a:r>
              <a:rPr lang="es-ES_tradn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the</a:t>
            </a:r>
            <a:r>
              <a:rPr lang="es-ES_trad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 heavy lifting</a:t>
            </a:r>
          </a:p>
        </p:txBody>
      </p:sp>
      <p:pic>
        <p:nvPicPr>
          <p:cNvPr id="22" name="Picture 2" descr="http://files.softicons.com/download/business-icons/pink-ribbon-shopping-icons-by-dapino/png/512x512/flower.png"/>
          <p:cNvPicPr>
            <a:picLocks noChangeAspect="1" noChangeArrowheads="1"/>
          </p:cNvPicPr>
          <p:nvPr/>
        </p:nvPicPr>
        <p:blipFill rotWithShape="1">
          <a:blip r:embed="rId7"/>
          <a:srcRect l="21674" r="20656"/>
          <a:stretch/>
        </p:blipFill>
        <p:spPr bwMode="auto">
          <a:xfrm>
            <a:off x="2135188" y="1628776"/>
            <a:ext cx="2646362" cy="458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132" name="2 Grupo"/>
          <p:cNvGrpSpPr>
            <a:grpSpLocks/>
          </p:cNvGrpSpPr>
          <p:nvPr/>
        </p:nvGrpSpPr>
        <p:grpSpPr bwMode="auto">
          <a:xfrm>
            <a:off x="2944814" y="2184400"/>
            <a:ext cx="617537" cy="617538"/>
            <a:chOff x="6178600" y="3120387"/>
            <a:chExt cx="617225" cy="617225"/>
          </a:xfrm>
        </p:grpSpPr>
        <p:sp>
          <p:nvSpPr>
            <p:cNvPr id="2" name="1 Elipse"/>
            <p:cNvSpPr/>
            <p:nvPr/>
          </p:nvSpPr>
          <p:spPr>
            <a:xfrm>
              <a:off x="6178600" y="3120387"/>
              <a:ext cx="617225" cy="6172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6335683" y="3412339"/>
              <a:ext cx="309407" cy="307819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12 Elipse"/>
            <p:cNvSpPr/>
            <p:nvPr/>
          </p:nvSpPr>
          <p:spPr>
            <a:xfrm>
              <a:off x="6372177" y="3356805"/>
              <a:ext cx="155496" cy="15390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133" name="13 Grupo"/>
          <p:cNvGrpSpPr>
            <a:grpSpLocks/>
          </p:cNvGrpSpPr>
          <p:nvPr/>
        </p:nvGrpSpPr>
        <p:grpSpPr bwMode="auto">
          <a:xfrm>
            <a:off x="3768725" y="2235200"/>
            <a:ext cx="617538" cy="617538"/>
            <a:chOff x="6178600" y="3120387"/>
            <a:chExt cx="617225" cy="617225"/>
          </a:xfrm>
        </p:grpSpPr>
        <p:sp>
          <p:nvSpPr>
            <p:cNvPr id="15" name="14 Elipse"/>
            <p:cNvSpPr/>
            <p:nvPr/>
          </p:nvSpPr>
          <p:spPr>
            <a:xfrm>
              <a:off x="6178600" y="3120387"/>
              <a:ext cx="617225" cy="6172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15 Elipse"/>
            <p:cNvSpPr/>
            <p:nvPr/>
          </p:nvSpPr>
          <p:spPr>
            <a:xfrm>
              <a:off x="6335683" y="3412339"/>
              <a:ext cx="309405" cy="307819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16 Elipse"/>
            <p:cNvSpPr/>
            <p:nvPr/>
          </p:nvSpPr>
          <p:spPr>
            <a:xfrm>
              <a:off x="6372177" y="3356805"/>
              <a:ext cx="155496" cy="153909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8" name="17 Luna"/>
          <p:cNvSpPr/>
          <p:nvPr/>
        </p:nvSpPr>
        <p:spPr>
          <a:xfrm rot="5400000">
            <a:off x="3473450" y="2655888"/>
            <a:ext cx="273050" cy="7112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928732"/>
      </p:ext>
    </p:extLst>
  </p:cSld>
  <p:clrMapOvr>
    <a:masterClrMapping/>
  </p:clrMapOvr>
  <p:transition spd="slow">
    <p:pu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11887" y="4616596"/>
            <a:ext cx="3816350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laundry</a:t>
            </a:r>
            <a:endParaRPr lang="es-ES_tradnl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593491" y="2203103"/>
            <a:ext cx="4609668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2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does the washing-up</a:t>
            </a:r>
            <a:endParaRPr lang="es-ES_tradnl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57426" y="3465658"/>
            <a:ext cx="3887787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does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the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cooking</a:t>
            </a:r>
            <a:endParaRPr lang="es-ES_tradnl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87614" y="1116022"/>
            <a:ext cx="3816350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>
              <a:defRPr/>
            </a:pP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cleaning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the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house</a:t>
            </a:r>
            <a:endParaRPr lang="es-ES_tradnl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8" name="7 Abrir corchete"/>
          <p:cNvSpPr/>
          <p:nvPr/>
        </p:nvSpPr>
        <p:spPr>
          <a:xfrm>
            <a:off x="5664201" y="-171450"/>
            <a:ext cx="3311525" cy="7129463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66700" sx="102000" sy="102000" algn="ctr" rotWithShape="0">
              <a:prstClr val="black">
                <a:alpha val="6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616950" y="0"/>
            <a:ext cx="2051050" cy="6858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3" name="Picture 4" descr="http://wikinista.wikispaces.com/file/view/forest.png/320729680/221x159/fores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614" y="2678113"/>
            <a:ext cx="3933825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9 Llamada rectangular redondeada"/>
          <p:cNvSpPr/>
          <p:nvPr/>
        </p:nvSpPr>
        <p:spPr>
          <a:xfrm>
            <a:off x="6456364" y="620713"/>
            <a:ext cx="4059236" cy="906462"/>
          </a:xfrm>
          <a:prstGeom prst="wedgeRoundRectCallout">
            <a:avLst>
              <a:gd name="adj1" fmla="val -4892"/>
              <a:gd name="adj2" fmla="val 1381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2000" dirty="0" err="1">
                <a:solidFill>
                  <a:sysClr val="windowText" lastClr="000000"/>
                </a:solidFill>
                <a:sym typeface="Arial"/>
              </a:rPr>
              <a:t>Thanh</a:t>
            </a:r>
            <a:r>
              <a:rPr lang="en-US" sz="2000" dirty="0">
                <a:solidFill>
                  <a:sysClr val="windowText" lastClr="000000"/>
                </a:solidFill>
                <a:sym typeface="Arial"/>
              </a:rPr>
              <a:t> helps with the (3) ________. He feels proud that he knows how to run a washing machine. 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9199178" y="563997"/>
            <a:ext cx="116224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_tradn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laundry</a:t>
            </a:r>
            <a:endParaRPr lang="es-ES_trad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pic>
        <p:nvPicPr>
          <p:cNvPr id="22" name="Picture 2" descr="http://th07.deviantart.net/fs71/PRE/i/2011/345/d/6/tree_2_by_kopachris-d4isw7r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3314" y="2420939"/>
            <a:ext cx="2846387" cy="3876675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6" name="2 Grupo"/>
          <p:cNvGrpSpPr>
            <a:grpSpLocks/>
          </p:cNvGrpSpPr>
          <p:nvPr/>
        </p:nvGrpSpPr>
        <p:grpSpPr bwMode="auto">
          <a:xfrm>
            <a:off x="7896225" y="2636839"/>
            <a:ext cx="617538" cy="617537"/>
            <a:chOff x="6178600" y="3120387"/>
            <a:chExt cx="617225" cy="617225"/>
          </a:xfrm>
        </p:grpSpPr>
        <p:sp>
          <p:nvSpPr>
            <p:cNvPr id="2" name="1 Elipse"/>
            <p:cNvSpPr/>
            <p:nvPr/>
          </p:nvSpPr>
          <p:spPr>
            <a:xfrm>
              <a:off x="6178600" y="3120387"/>
              <a:ext cx="617225" cy="6172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" name="11 Elipse"/>
            <p:cNvSpPr/>
            <p:nvPr/>
          </p:nvSpPr>
          <p:spPr>
            <a:xfrm>
              <a:off x="6335683" y="3412339"/>
              <a:ext cx="309405" cy="307819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" name="12 Elipse"/>
            <p:cNvSpPr/>
            <p:nvPr/>
          </p:nvSpPr>
          <p:spPr>
            <a:xfrm>
              <a:off x="6372177" y="3356804"/>
              <a:ext cx="155496" cy="15391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6157" name="13 Grupo"/>
          <p:cNvGrpSpPr>
            <a:grpSpLocks/>
          </p:cNvGrpSpPr>
          <p:nvPr/>
        </p:nvGrpSpPr>
        <p:grpSpPr bwMode="auto">
          <a:xfrm>
            <a:off x="8718550" y="2687639"/>
            <a:ext cx="617538" cy="617537"/>
            <a:chOff x="6178600" y="3120387"/>
            <a:chExt cx="617225" cy="617225"/>
          </a:xfrm>
        </p:grpSpPr>
        <p:sp>
          <p:nvSpPr>
            <p:cNvPr id="15" name="14 Elipse"/>
            <p:cNvSpPr/>
            <p:nvPr/>
          </p:nvSpPr>
          <p:spPr>
            <a:xfrm>
              <a:off x="6178600" y="3120387"/>
              <a:ext cx="617225" cy="6172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15 Elipse"/>
            <p:cNvSpPr/>
            <p:nvPr/>
          </p:nvSpPr>
          <p:spPr>
            <a:xfrm>
              <a:off x="6335683" y="3412339"/>
              <a:ext cx="309405" cy="307819"/>
            </a:xfrm>
            <a:prstGeom prst="ellipse">
              <a:avLst/>
            </a:prstGeom>
            <a:solidFill>
              <a:schemeClr val="tx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16 Elipse"/>
            <p:cNvSpPr/>
            <p:nvPr/>
          </p:nvSpPr>
          <p:spPr>
            <a:xfrm>
              <a:off x="6372177" y="3356804"/>
              <a:ext cx="155496" cy="153910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8" name="17 Luna"/>
          <p:cNvSpPr/>
          <p:nvPr/>
        </p:nvSpPr>
        <p:spPr>
          <a:xfrm rot="5400000">
            <a:off x="8499475" y="3313113"/>
            <a:ext cx="273050" cy="7112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158580"/>
      </p:ext>
    </p:extLst>
  </p:cSld>
  <p:clrMapOvr>
    <a:masterClrMapping/>
  </p:clrMapOvr>
  <p:transition spd="slow">
    <p:push dir="r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6111876" y="3470276"/>
            <a:ext cx="4569979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2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cleaning the house</a:t>
            </a:r>
            <a:endParaRPr lang="es-ES_tradnl" sz="3200" dirty="0" err="1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91462" y="2271684"/>
            <a:ext cx="3871913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>
              <a:defRPr/>
            </a:pPr>
            <a:r>
              <a:rPr lang="es-ES_tradnl" sz="32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does the cooking</a:t>
            </a:r>
            <a:endParaRPr lang="es-ES_tradnl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902701" y="951577"/>
            <a:ext cx="4924424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2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does the heavy lifting</a:t>
            </a:r>
            <a:endParaRPr lang="es-ES_tradnl" sz="3200" dirty="0" err="1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680076" y="4738688"/>
            <a:ext cx="3871913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Arial"/>
              </a:rPr>
              <a:t>clean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Arial"/>
            </a:endParaRPr>
          </a:p>
        </p:txBody>
      </p:sp>
      <p:sp>
        <p:nvSpPr>
          <p:cNvPr id="8" name="7 Abrir corchete"/>
          <p:cNvSpPr/>
          <p:nvPr/>
        </p:nvSpPr>
        <p:spPr>
          <a:xfrm flipH="1">
            <a:off x="3648076" y="-171450"/>
            <a:ext cx="3095625" cy="7129463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92100" sx="102000" sy="102000" algn="ctr" rotWithShape="0">
              <a:prstClr val="black">
                <a:alpha val="62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487487" y="0"/>
            <a:ext cx="2447926" cy="6858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1703513" y="1721894"/>
            <a:ext cx="4525767" cy="3402250"/>
            <a:chOff x="3995936" y="984784"/>
            <a:chExt cx="4525767" cy="340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6" name="Picture 10" descr="http://wordassociations.ru/image/600x/svg_to_png/Gerald_G_Puppy_Carto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071727"/>
              <a:ext cx="1933479" cy="24320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www.wpclipart.com/animals/dogs/cartoon_dogs/cartoon_dogs_2/dogs_funny_pose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984784"/>
              <a:ext cx="2808312" cy="299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https://encrypted-tbn0.gstatic.com/images?q=tbn:ANd9GcSzxs9LFqTCxSpD6sWZKWjuWONGcqPtQssZOC--zi89WH6zmmRcy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885" y="2091508"/>
              <a:ext cx="1990725" cy="2295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eltiempohabitado.files.wordpress.com/2012/11/cartoon-dog.png?w=18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040" y="2287752"/>
              <a:ext cx="1334968" cy="1903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19 Llamada rectangular redondeada"/>
          <p:cNvSpPr/>
          <p:nvPr/>
        </p:nvSpPr>
        <p:spPr>
          <a:xfrm>
            <a:off x="1502233" y="328430"/>
            <a:ext cx="3887664" cy="1229736"/>
          </a:xfrm>
          <a:prstGeom prst="wedgeRoundRectCallout">
            <a:avLst>
              <a:gd name="adj1" fmla="val -17611"/>
              <a:gd name="adj2" fmla="val 119218"/>
              <a:gd name="adj3" fmla="val 16667"/>
            </a:avLst>
          </a:prstGeom>
          <a:solidFill>
            <a:schemeClr val="bg1"/>
          </a:solidFill>
          <a:ln>
            <a:noFill/>
          </a:ln>
          <a:effectLst>
            <a:outerShdw blurRad="190500" dist="889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2000">
                <a:solidFill>
                  <a:sysClr val="windowText" lastClr="000000"/>
                </a:solidFill>
                <a:sym typeface="Arial"/>
              </a:rPr>
              <a:t>Thanh’s sister helps with (4) _________________. She does it regularly, so their house is never dirty.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487487" y="489912"/>
            <a:ext cx="25875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_tradn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cleaning</a:t>
            </a:r>
            <a:r>
              <a:rPr lang="es-ES_trad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 </a:t>
            </a:r>
            <a:r>
              <a:rPr lang="es-ES_tradn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the</a:t>
            </a:r>
            <a:r>
              <a:rPr lang="es-ES_trad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 </a:t>
            </a:r>
            <a:r>
              <a:rPr lang="es-ES_tradn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house</a:t>
            </a:r>
            <a:endParaRPr lang="es-ES_tradnl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/>
              <a:sym typeface="Arial"/>
            </a:endParaRPr>
          </a:p>
        </p:txBody>
      </p:sp>
      <p:pic>
        <p:nvPicPr>
          <p:cNvPr id="2050" name="Picture 2" descr="http://images.sodahead.com/polls/004169379/207557491_dog_1_xlarge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63801" y="2327275"/>
            <a:ext cx="2943225" cy="33337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Luna"/>
          <p:cNvSpPr/>
          <p:nvPr/>
        </p:nvSpPr>
        <p:spPr>
          <a:xfrm rot="5400000">
            <a:off x="3075782" y="3786982"/>
            <a:ext cx="273050" cy="576263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0804830"/>
      </p:ext>
    </p:extLst>
  </p:cSld>
  <p:clrMapOvr>
    <a:masterClrMapping/>
  </p:clrMapOvr>
  <p:transition spd="slow">
    <p:push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3" dur="1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71001" y="2312278"/>
            <a:ext cx="5153675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_tradnl" sz="32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does the washing-up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005138" y="4628274"/>
            <a:ext cx="4002087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>
              <a:defRPr/>
            </a:pP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laundry</a:t>
            </a:r>
            <a:endParaRPr lang="es-ES_tradnl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424114" y="3470276"/>
            <a:ext cx="3887787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>
              <a:defRPr/>
            </a:pP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does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the</a:t>
            </a:r>
            <a:r>
              <a:rPr lang="es-ES_tradnl" sz="3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 </a:t>
            </a:r>
            <a:r>
              <a:rPr lang="es-ES_tradnl" sz="3200" dirty="0" err="1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cooking</a:t>
            </a:r>
            <a:endParaRPr lang="es-ES_tradnl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439663" y="1189851"/>
            <a:ext cx="3816350" cy="822305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s-ES_tradnl" sz="320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  <a:sym typeface="Arial"/>
              </a:rPr>
              <a:t>clean</a:t>
            </a:r>
            <a:endParaRPr lang="es-ES" sz="3200" dirty="0">
              <a:solidFill>
                <a:prstClr val="black"/>
              </a:solidFill>
              <a:latin typeface="Aharoni" panose="02010803020104030203" pitchFamily="2" charset="-79"/>
              <a:cs typeface="Aharoni" panose="02010803020104030203" pitchFamily="2" charset="-79"/>
              <a:sym typeface="Arial"/>
            </a:endParaRPr>
          </a:p>
        </p:txBody>
      </p:sp>
      <p:sp>
        <p:nvSpPr>
          <p:cNvPr id="8" name="7 Abrir corchete"/>
          <p:cNvSpPr/>
          <p:nvPr/>
        </p:nvSpPr>
        <p:spPr>
          <a:xfrm>
            <a:off x="5664201" y="-171450"/>
            <a:ext cx="3311525" cy="7129463"/>
          </a:xfrm>
          <a:prstGeom prst="leftBracket">
            <a:avLst>
              <a:gd name="adj" fmla="val 150235"/>
            </a:avLst>
          </a:prstGeom>
          <a:solidFill>
            <a:srgbClr val="FF00FF"/>
          </a:solidFill>
          <a:effectLst>
            <a:outerShdw blurRad="266700" sx="102000" sy="102000" algn="ctr" rotWithShape="0">
              <a:prstClr val="black">
                <a:alpha val="67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616950" y="0"/>
            <a:ext cx="2051050" cy="6858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0" name="19 Llamada rectangular redondeada"/>
          <p:cNvSpPr/>
          <p:nvPr/>
        </p:nvSpPr>
        <p:spPr>
          <a:xfrm>
            <a:off x="6456364" y="620713"/>
            <a:ext cx="4211636" cy="906462"/>
          </a:xfrm>
          <a:prstGeom prst="wedgeRoundRectCallout">
            <a:avLst>
              <a:gd name="adj1" fmla="val -19816"/>
              <a:gd name="adj2" fmla="val 13532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000" dirty="0">
                <a:solidFill>
                  <a:sysClr val="windowText" lastClr="000000"/>
                </a:solidFill>
                <a:sym typeface="Arial"/>
              </a:rPr>
              <a:t>She also (5) __________________ after each meal. 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7900843" y="677515"/>
            <a:ext cx="283750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_tradn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does</a:t>
            </a:r>
            <a:r>
              <a:rPr lang="es-ES_trad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 </a:t>
            </a:r>
            <a:r>
              <a:rPr lang="es-ES_tradn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the</a:t>
            </a:r>
            <a:r>
              <a:rPr lang="es-ES_trad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 </a:t>
            </a:r>
            <a:r>
              <a:rPr lang="es-ES_tradnl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washing</a:t>
            </a:r>
            <a:r>
              <a:rPr lang="es-ES_tradn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  <a:sym typeface="Arial"/>
              </a:rPr>
              <a:t>-up</a:t>
            </a:r>
          </a:p>
        </p:txBody>
      </p:sp>
      <p:pic>
        <p:nvPicPr>
          <p:cNvPr id="8202" name="Picture 4" descr="http://www.soloimagen.net/imagenes-animadas/Agua/Burbujas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025" y="2906714"/>
            <a:ext cx="4762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25 Grupo"/>
          <p:cNvGrpSpPr>
            <a:grpSpLocks/>
          </p:cNvGrpSpPr>
          <p:nvPr/>
        </p:nvGrpSpPr>
        <p:grpSpPr bwMode="auto">
          <a:xfrm>
            <a:off x="6907213" y="1704975"/>
            <a:ext cx="3052762" cy="1735138"/>
            <a:chOff x="4355976" y="1165482"/>
            <a:chExt cx="4028779" cy="1916127"/>
          </a:xfrm>
        </p:grpSpPr>
        <p:pic>
          <p:nvPicPr>
            <p:cNvPr id="27" name="Picture 2" descr="http://www.clker.com/cliparts/k/m/s/l/J/x/happy-fish-hi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40704" y="1165482"/>
              <a:ext cx="827544" cy="678446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www.clker.com/cliparts/k/m/s/l/J/x/happy-fish-hi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589959" y="1191779"/>
              <a:ext cx="974199" cy="797655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www.clker.com/cliparts/k/m/s/l/J/x/happy-fish-hi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355976" y="2019237"/>
              <a:ext cx="1158562" cy="948421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www.clker.com/cliparts/k/m/s/l/J/x/happy-fish-hi.pn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895837" y="2133187"/>
              <a:ext cx="1158563" cy="948422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www.clker.com/cliparts/k/m/s/l/J/x/happy-fish-hi.pn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261809" y="1982422"/>
              <a:ext cx="1122946" cy="920372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Picture 2" descr="http://www.clker.com/cliparts/k/m/s/l/J/x/happy-fish-hi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423150" y="3148013"/>
            <a:ext cx="2808288" cy="2297112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Luna"/>
          <p:cNvSpPr/>
          <p:nvPr/>
        </p:nvSpPr>
        <p:spPr>
          <a:xfrm rot="5400000">
            <a:off x="7743825" y="4076700"/>
            <a:ext cx="273050" cy="711200"/>
          </a:xfrm>
          <a:prstGeom prst="mo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0592627"/>
      </p:ext>
    </p:extLst>
  </p:cSld>
  <p:clrMapOvr>
    <a:masterClrMapping/>
  </p:clrMapOvr>
  <p:transition spd="slow">
    <p:push dir="r"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tra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3" presetClass="emph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3" presetClass="emph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5" grpId="2" animBg="1"/>
      <p:bldP spid="5" grpId="3" animBg="1"/>
      <p:bldP spid="5" grpId="4" animBg="1"/>
      <p:bldP spid="6" grpId="0" animBg="1"/>
      <p:bldP spid="6" grpId="1" animBg="1"/>
      <p:bldP spid="6" grpId="2" animBg="1"/>
      <p:bldP spid="6" grpId="3" animBg="1"/>
      <p:bldP spid="7" grpId="0" animBg="1"/>
      <p:bldP spid="7" grpId="1" animBg="1"/>
      <p:bldP spid="7" grpId="2" animBg="1"/>
      <p:bldP spid="7" grpId="3" animBg="1"/>
      <p:bldP spid="21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1e1a532aa8_1_16"/>
          <p:cNvSpPr txBox="1"/>
          <p:nvPr/>
        </p:nvSpPr>
        <p:spPr>
          <a:xfrm>
            <a:off x="1161511" y="1124472"/>
            <a:ext cx="103848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GRAMMAR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rgbClr val="0067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mistake in each sentence below. Find the mistake and correct it.</a:t>
            </a:r>
            <a:endParaRPr sz="2600" b="1" dirty="0">
              <a:solidFill>
                <a:srgbClr val="0067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3" name="Google Shape;213;g11e1a532aa8_1_16"/>
          <p:cNvSpPr txBox="1"/>
          <p:nvPr/>
        </p:nvSpPr>
        <p:spPr>
          <a:xfrm>
            <a:off x="3099447" y="285757"/>
            <a:ext cx="80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FF0000"/>
                </a:solidFill>
              </a:rPr>
              <a:t>LOOKING BACK</a:t>
            </a:r>
            <a:endParaRPr sz="3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9809" y="2044870"/>
            <a:ext cx="988097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I’m writing to you to tell you how much I’m wanting to see you.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Jack is away on business, so now I look after his dog.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Nam’s often looking untidy.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She can’t answer the phone now. She cooks dinner.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Excuse me, do you read the newspaper? Could I borrow it?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6. What are your family doing in the evenings?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6412" y="2429301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want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77970" y="2429301"/>
            <a:ext cx="13511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46412" y="3127489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’m / am looking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6412" y="3919316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(often) looks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6412" y="4629255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’s / is cooking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46412" y="5368387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are you reading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6412" y="6134103"/>
            <a:ext cx="4449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do / does ... do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47731" y="3182081"/>
            <a:ext cx="6482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25087" y="3907942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939150" y="4628866"/>
            <a:ext cx="7482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695432" y="5341091"/>
            <a:ext cx="148078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948215" y="6081785"/>
            <a:ext cx="494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15767" y="6081785"/>
            <a:ext cx="724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808328" y="3898977"/>
            <a:ext cx="2661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xtBox 16"/>
          <p:cNvSpPr txBox="1"/>
          <p:nvPr/>
        </p:nvSpPr>
        <p:spPr>
          <a:xfrm>
            <a:off x="669881" y="1166595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9209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Project</a:t>
            </a:r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451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d6b9fc1b1_0_213"/>
          <p:cNvSpPr txBox="1"/>
          <p:nvPr/>
        </p:nvSpPr>
        <p:spPr>
          <a:xfrm>
            <a:off x="5388023" y="272130"/>
            <a:ext cx="643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FF0000"/>
                </a:solidFill>
              </a:rPr>
              <a:t>PROJECT</a:t>
            </a:r>
            <a:endParaRPr sz="3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5" name="Google Shape;245;g11d6b9fc1b1_0_213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4218" t="10426" r="1415"/>
          <a:stretch/>
        </p:blipFill>
        <p:spPr>
          <a:xfrm>
            <a:off x="2374711" y="918630"/>
            <a:ext cx="6989208" cy="5694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554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Consolidation</a:t>
            </a:r>
            <a:endParaRPr lang="en-US" dirty="0"/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4165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8"/>
          <p:cNvSpPr/>
          <p:nvPr/>
        </p:nvSpPr>
        <p:spPr>
          <a:xfrm>
            <a:off x="702927" y="126003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733099" y="1191679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4395247" y="105303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28"/>
          <p:cNvSpPr/>
          <p:nvPr/>
        </p:nvSpPr>
        <p:spPr>
          <a:xfrm>
            <a:off x="1358390" y="1260030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28"/>
          <p:cNvSpPr txBox="1"/>
          <p:nvPr/>
        </p:nvSpPr>
        <p:spPr>
          <a:xfrm>
            <a:off x="1479425" y="2047550"/>
            <a:ext cx="97989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 the consonant blends 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/, 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kr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/, and /</a:t>
            </a:r>
            <a:r>
              <a:rPr lang="en-US" sz="3600" dirty="0" err="1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/.</a:t>
            </a:r>
            <a:endParaRPr sz="36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 words/ phrases related to the topic Household chores. </a:t>
            </a:r>
            <a:endParaRPr sz="3600" dirty="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3600"/>
              <a:buFont typeface="Calibri"/>
              <a:buChar char="-"/>
            </a:pP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Revise</a:t>
            </a:r>
            <a:r>
              <a:rPr lang="en-US" sz="3600" i="1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dirty="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Present simple and Present continuous.</a:t>
            </a:r>
            <a:endParaRPr sz="3600" dirty="0">
              <a:solidFill>
                <a:srgbClr val="060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8"/>
          <p:cNvSpPr txBox="1"/>
          <p:nvPr/>
        </p:nvSpPr>
        <p:spPr>
          <a:xfrm>
            <a:off x="1423823" y="5358775"/>
            <a:ext cx="101187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Exercises in the workbook </a:t>
            </a:r>
            <a:endParaRPr sz="3600">
              <a:solidFill>
                <a:srgbClr val="231F2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-"/>
            </a:pPr>
            <a:r>
              <a:rPr lang="en-US" sz="3600">
                <a:solidFill>
                  <a:srgbClr val="231F20"/>
                </a:solidFill>
                <a:latin typeface="Calibri"/>
                <a:ea typeface="Calibri"/>
                <a:cs typeface="Calibri"/>
                <a:sym typeface="Calibri"/>
              </a:rPr>
              <a:t>prepare for Unit 2 lesson 1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"/>
          <p:cNvSpPr/>
          <p:nvPr/>
        </p:nvSpPr>
        <p:spPr>
          <a:xfrm>
            <a:off x="733096" y="4746410"/>
            <a:ext cx="502500" cy="502500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8"/>
          <p:cNvSpPr txBox="1"/>
          <p:nvPr/>
        </p:nvSpPr>
        <p:spPr>
          <a:xfrm>
            <a:off x="763268" y="4650763"/>
            <a:ext cx="449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28"/>
          <p:cNvSpPr/>
          <p:nvPr/>
        </p:nvSpPr>
        <p:spPr>
          <a:xfrm>
            <a:off x="1388558" y="4726812"/>
            <a:ext cx="45720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685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488217"/>
            <a:ext cx="1182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153099"/>
            <a:ext cx="11826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399319"/>
            <a:ext cx="495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119269"/>
            <a:ext cx="12675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399320"/>
            <a:ext cx="4959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0" y="37127"/>
            <a:ext cx="6513483" cy="154848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1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129005" y="1667749"/>
            <a:ext cx="10476150" cy="446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vi-VN" sz="2000" b="1" dirty="0"/>
              <a:t>1. Knowledge</a:t>
            </a:r>
            <a:endParaRPr lang="en-US" sz="2000" dirty="0"/>
          </a:p>
          <a:p>
            <a:r>
              <a:rPr lang="vi-VN" sz="2200" dirty="0"/>
              <a:t>- </a:t>
            </a:r>
            <a:r>
              <a:rPr lang="en-US" sz="2200" dirty="0"/>
              <a:t>review pronouncing the consonant blends /</a:t>
            </a:r>
            <a:r>
              <a:rPr lang="en-US" sz="2200" dirty="0" err="1"/>
              <a:t>br</a:t>
            </a:r>
            <a:r>
              <a:rPr lang="en-US" sz="2200" dirty="0"/>
              <a:t>/, /</a:t>
            </a:r>
            <a:r>
              <a:rPr lang="en-US" sz="2200" dirty="0" err="1"/>
              <a:t>kr</a:t>
            </a:r>
            <a:r>
              <a:rPr lang="en-US" sz="2200" dirty="0"/>
              <a:t>/, /</a:t>
            </a:r>
            <a:r>
              <a:rPr lang="en-US" sz="2200" dirty="0" err="1"/>
              <a:t>tr</a:t>
            </a:r>
            <a:r>
              <a:rPr lang="en-US" sz="2200" dirty="0"/>
              <a:t>/</a:t>
            </a:r>
            <a:endParaRPr lang="en-GB" sz="2200" dirty="0"/>
          </a:p>
          <a:p>
            <a:r>
              <a:rPr lang="vi-VN" sz="2200" dirty="0"/>
              <a:t>- </a:t>
            </a:r>
            <a:r>
              <a:rPr lang="en-US" sz="2200" dirty="0"/>
              <a:t>review the vocabulary and grammar of Unit </a:t>
            </a:r>
            <a:r>
              <a:rPr lang="en-US" sz="2000" dirty="0"/>
              <a:t>1</a:t>
            </a:r>
            <a:endParaRPr lang="en-GB" sz="2000" dirty="0"/>
          </a:p>
          <a:p>
            <a:r>
              <a:rPr lang="vi-VN" sz="2000" dirty="0"/>
              <a:t>- do research on Family Day in Viet Nam or other countries in the world and give a group presentation about it.</a:t>
            </a:r>
            <a:endParaRPr lang="en-US" sz="2000" dirty="0"/>
          </a:p>
          <a:p>
            <a:r>
              <a:rPr lang="vi-VN" sz="2000" b="1" dirty="0"/>
              <a:t>2. Core competence</a:t>
            </a:r>
            <a:endParaRPr lang="en-US" sz="2000" dirty="0"/>
          </a:p>
          <a:p>
            <a:r>
              <a:rPr lang="vi-VN" sz="2000" dirty="0"/>
              <a:t>- develop communication skills and creativity;</a:t>
            </a:r>
            <a:endParaRPr lang="en-US" sz="2000" dirty="0"/>
          </a:p>
          <a:p>
            <a:r>
              <a:rPr lang="vi-VN" sz="2000" dirty="0"/>
              <a:t>- develop presentation skill</a:t>
            </a:r>
            <a:r>
              <a:rPr lang="en-US" sz="2000" dirty="0"/>
              <a:t>s</a:t>
            </a:r>
            <a:r>
              <a:rPr lang="vi-VN" sz="2000" dirty="0"/>
              <a:t>;</a:t>
            </a:r>
            <a:endParaRPr lang="en-US" sz="2000" dirty="0"/>
          </a:p>
          <a:p>
            <a:r>
              <a:rPr lang="vi-VN" sz="2000" dirty="0"/>
              <a:t>- develop critical thinking skill</a:t>
            </a:r>
            <a:r>
              <a:rPr lang="en-US" sz="2000" dirty="0"/>
              <a:t>s</a:t>
            </a:r>
            <a:r>
              <a:rPr lang="vi-VN" sz="2000" dirty="0"/>
              <a:t>;</a:t>
            </a:r>
            <a:endParaRPr lang="en-US" sz="2000" dirty="0"/>
          </a:p>
          <a:p>
            <a:r>
              <a:rPr lang="vi-VN" sz="2000" dirty="0"/>
              <a:t>- be collaborative and supportive in pair work and team work;</a:t>
            </a:r>
            <a:endParaRPr lang="en-US" sz="2000" dirty="0"/>
          </a:p>
          <a:p>
            <a:r>
              <a:rPr lang="vi-VN" sz="2000" dirty="0"/>
              <a:t>- actively join in class activities.</a:t>
            </a:r>
            <a:endParaRPr lang="en-US" sz="2000" dirty="0"/>
          </a:p>
          <a:p>
            <a:r>
              <a:rPr lang="vi-VN" sz="2000" b="1" dirty="0"/>
              <a:t>3. Personal qualities</a:t>
            </a:r>
            <a:endParaRPr lang="en-US" sz="2000" dirty="0"/>
          </a:p>
          <a:p>
            <a:r>
              <a:rPr lang="vi-VN" sz="2000" dirty="0"/>
              <a:t>- be more creative when doing the project;</a:t>
            </a:r>
            <a:endParaRPr lang="en-US" sz="2000" dirty="0"/>
          </a:p>
          <a:p>
            <a:r>
              <a:rPr lang="vi-VN" sz="2000" dirty="0"/>
              <a:t>- develop self-study skills.</a:t>
            </a:r>
            <a:endParaRPr lang="en-US" sz="2000" dirty="0"/>
          </a:p>
        </p:txBody>
      </p:sp>
      <p:sp>
        <p:nvSpPr>
          <p:cNvPr id="117" name="Google Shape;117;p3"/>
          <p:cNvSpPr/>
          <p:nvPr/>
        </p:nvSpPr>
        <p:spPr>
          <a:xfrm>
            <a:off x="2935459" y="4390051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60709"/>
                </a:solidFill>
                <a:latin typeface="Calibri"/>
                <a:ea typeface="Calibri"/>
                <a:cs typeface="Calibri"/>
                <a:sym typeface="Calibri"/>
              </a:rPr>
              <a:t>- - -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810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966795" y="5274715"/>
            <a:ext cx="1798400" cy="783592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8795813" y="5301044"/>
            <a:ext cx="2429395" cy="767501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3030816" y="5483619"/>
            <a:ext cx="1324453" cy="396543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6432263" y="5269564"/>
            <a:ext cx="817392" cy="830433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7690889" y="5304562"/>
            <a:ext cx="855239" cy="760468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772700" y="2536217"/>
            <a:ext cx="1108467" cy="2310667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7408067" y="2652918"/>
            <a:ext cx="1053733" cy="2225933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3710934" y="2422804"/>
            <a:ext cx="1044967" cy="2424045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5458668" y="2507684"/>
            <a:ext cx="1310033" cy="23392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9275367" y="2403151"/>
            <a:ext cx="1143933" cy="2476100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049" name="Google Shape;4049;p80"/>
          <p:cNvGrpSpPr/>
          <p:nvPr/>
        </p:nvGrpSpPr>
        <p:grpSpPr>
          <a:xfrm>
            <a:off x="4796494" y="5301023"/>
            <a:ext cx="1194541" cy="870772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SEE YOU NEXT TIME 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TABLE OF CONTENTS</a:t>
            </a:r>
            <a:endParaRPr/>
          </a:p>
        </p:txBody>
      </p:sp>
      <p:sp>
        <p:nvSpPr>
          <p:cNvPr id="302" name="Google Shape;302;p34"/>
          <p:cNvSpPr txBox="1">
            <a:spLocks noGrp="1"/>
          </p:cNvSpPr>
          <p:nvPr>
            <p:ph type="title" idx="2"/>
          </p:nvPr>
        </p:nvSpPr>
        <p:spPr>
          <a:xfrm>
            <a:off x="962565" y="4004300"/>
            <a:ext cx="26092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304" name="Google Shape;304;p34"/>
          <p:cNvSpPr txBox="1">
            <a:spLocks noGrp="1"/>
          </p:cNvSpPr>
          <p:nvPr>
            <p:ph type="subTitle" idx="3"/>
          </p:nvPr>
        </p:nvSpPr>
        <p:spPr>
          <a:xfrm>
            <a:off x="951233" y="4566933"/>
            <a:ext cx="2606800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US" dirty="0"/>
              <a:t>Warm-up</a:t>
            </a:r>
          </a:p>
        </p:txBody>
      </p:sp>
      <p:sp>
        <p:nvSpPr>
          <p:cNvPr id="305" name="Google Shape;305;p34"/>
          <p:cNvSpPr txBox="1">
            <a:spLocks noGrp="1"/>
          </p:cNvSpPr>
          <p:nvPr>
            <p:ph type="title" idx="4"/>
          </p:nvPr>
        </p:nvSpPr>
        <p:spPr>
          <a:xfrm>
            <a:off x="3523367" y="4004300"/>
            <a:ext cx="26068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307" name="Google Shape;307;p34"/>
          <p:cNvSpPr txBox="1">
            <a:spLocks noGrp="1"/>
          </p:cNvSpPr>
          <p:nvPr>
            <p:ph type="subTitle" idx="6"/>
          </p:nvPr>
        </p:nvSpPr>
        <p:spPr>
          <a:xfrm>
            <a:off x="3081267" y="4566933"/>
            <a:ext cx="2493758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US" dirty="0"/>
              <a:t>Looking Back</a:t>
            </a:r>
          </a:p>
        </p:txBody>
      </p:sp>
      <p:sp>
        <p:nvSpPr>
          <p:cNvPr id="308" name="Google Shape;308;p34"/>
          <p:cNvSpPr txBox="1">
            <a:spLocks noGrp="1"/>
          </p:cNvSpPr>
          <p:nvPr>
            <p:ph type="title" idx="7"/>
          </p:nvPr>
        </p:nvSpPr>
        <p:spPr>
          <a:xfrm>
            <a:off x="6015845" y="3969417"/>
            <a:ext cx="26068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310" name="Google Shape;310;p34"/>
          <p:cNvSpPr txBox="1">
            <a:spLocks noGrp="1"/>
          </p:cNvSpPr>
          <p:nvPr>
            <p:ph type="subTitle" idx="9"/>
          </p:nvPr>
        </p:nvSpPr>
        <p:spPr>
          <a:xfrm>
            <a:off x="5736864" y="4566933"/>
            <a:ext cx="2007281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US"/>
              <a:t>Project</a:t>
            </a:r>
            <a:endParaRPr lang="en-US" dirty="0"/>
          </a:p>
        </p:txBody>
      </p:sp>
      <p:sp>
        <p:nvSpPr>
          <p:cNvPr id="311" name="Google Shape;311;p34"/>
          <p:cNvSpPr txBox="1">
            <a:spLocks noGrp="1"/>
          </p:cNvSpPr>
          <p:nvPr>
            <p:ph type="title" idx="13"/>
          </p:nvPr>
        </p:nvSpPr>
        <p:spPr>
          <a:xfrm>
            <a:off x="8668567" y="4004300"/>
            <a:ext cx="2609200" cy="63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grpSp>
        <p:nvGrpSpPr>
          <p:cNvPr id="314" name="Google Shape;314;p34"/>
          <p:cNvGrpSpPr/>
          <p:nvPr/>
        </p:nvGrpSpPr>
        <p:grpSpPr>
          <a:xfrm>
            <a:off x="6258236" y="3415795"/>
            <a:ext cx="473677" cy="473677"/>
            <a:chOff x="-48630025" y="3569100"/>
            <a:chExt cx="300100" cy="300100"/>
          </a:xfrm>
        </p:grpSpPr>
        <p:sp>
          <p:nvSpPr>
            <p:cNvPr id="315" name="Google Shape;315;p34"/>
            <p:cNvSpPr/>
            <p:nvPr/>
          </p:nvSpPr>
          <p:spPr>
            <a:xfrm>
              <a:off x="-48400825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316;p34"/>
            <p:cNvSpPr/>
            <p:nvPr/>
          </p:nvSpPr>
          <p:spPr>
            <a:xfrm>
              <a:off x="-48400825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cubicBezTo>
                    <a:pt x="568" y="694"/>
                    <a:pt x="725" y="536"/>
                    <a:pt x="725" y="347"/>
                  </a:cubicBezTo>
                  <a:cubicBezTo>
                    <a:pt x="725" y="158"/>
                    <a:pt x="568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317;p34"/>
            <p:cNvSpPr/>
            <p:nvPr/>
          </p:nvSpPr>
          <p:spPr>
            <a:xfrm>
              <a:off x="-48488250" y="3710875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318;p34"/>
            <p:cNvSpPr/>
            <p:nvPr/>
          </p:nvSpPr>
          <p:spPr>
            <a:xfrm>
              <a:off x="-48488250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47" y="693"/>
                  </a:cubicBezTo>
                  <a:cubicBezTo>
                    <a:pt x="536" y="693"/>
                    <a:pt x="694" y="536"/>
                    <a:pt x="694" y="347"/>
                  </a:cubicBezTo>
                  <a:cubicBezTo>
                    <a:pt x="725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319;p34"/>
            <p:cNvSpPr/>
            <p:nvPr/>
          </p:nvSpPr>
          <p:spPr>
            <a:xfrm>
              <a:off x="-48400825" y="36400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3"/>
                    <a:pt x="379" y="693"/>
                  </a:cubicBezTo>
                  <a:cubicBezTo>
                    <a:pt x="568" y="693"/>
                    <a:pt x="725" y="536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320;p34"/>
            <p:cNvSpPr/>
            <p:nvPr/>
          </p:nvSpPr>
          <p:spPr>
            <a:xfrm>
              <a:off x="-48541800" y="3569100"/>
              <a:ext cx="211875" cy="300100"/>
            </a:xfrm>
            <a:custGeom>
              <a:avLst/>
              <a:gdLst/>
              <a:ahLst/>
              <a:cxnLst/>
              <a:rect l="l" t="t" r="r" b="b"/>
              <a:pathLst>
                <a:path w="8475" h="12004" extrusionOk="0">
                  <a:moveTo>
                    <a:pt x="2489" y="2080"/>
                  </a:moveTo>
                  <a:cubicBezTo>
                    <a:pt x="3088" y="2080"/>
                    <a:pt x="3560" y="2552"/>
                    <a:pt x="3560" y="3151"/>
                  </a:cubicBezTo>
                  <a:cubicBezTo>
                    <a:pt x="3560" y="3750"/>
                    <a:pt x="3088" y="4222"/>
                    <a:pt x="2489" y="4222"/>
                  </a:cubicBezTo>
                  <a:cubicBezTo>
                    <a:pt x="1891" y="4222"/>
                    <a:pt x="1418" y="3750"/>
                    <a:pt x="1418" y="3151"/>
                  </a:cubicBezTo>
                  <a:cubicBezTo>
                    <a:pt x="1418" y="2552"/>
                    <a:pt x="1891" y="2080"/>
                    <a:pt x="2489" y="2080"/>
                  </a:cubicBezTo>
                  <a:close/>
                  <a:moveTo>
                    <a:pt x="6018" y="2080"/>
                  </a:moveTo>
                  <a:cubicBezTo>
                    <a:pt x="6585" y="2080"/>
                    <a:pt x="7057" y="2552"/>
                    <a:pt x="7057" y="3151"/>
                  </a:cubicBezTo>
                  <a:cubicBezTo>
                    <a:pt x="7057" y="3750"/>
                    <a:pt x="6585" y="4222"/>
                    <a:pt x="6018" y="4222"/>
                  </a:cubicBezTo>
                  <a:cubicBezTo>
                    <a:pt x="5419" y="4222"/>
                    <a:pt x="4947" y="3750"/>
                    <a:pt x="4947" y="3151"/>
                  </a:cubicBezTo>
                  <a:cubicBezTo>
                    <a:pt x="4947" y="2552"/>
                    <a:pt x="5419" y="2080"/>
                    <a:pt x="6018" y="2080"/>
                  </a:cubicBezTo>
                  <a:close/>
                  <a:moveTo>
                    <a:pt x="2489" y="4915"/>
                  </a:moveTo>
                  <a:cubicBezTo>
                    <a:pt x="3088" y="4915"/>
                    <a:pt x="3560" y="5388"/>
                    <a:pt x="3560" y="5987"/>
                  </a:cubicBezTo>
                  <a:cubicBezTo>
                    <a:pt x="3560" y="6585"/>
                    <a:pt x="3088" y="7058"/>
                    <a:pt x="2489" y="7058"/>
                  </a:cubicBezTo>
                  <a:cubicBezTo>
                    <a:pt x="1891" y="7058"/>
                    <a:pt x="1418" y="6585"/>
                    <a:pt x="1418" y="5987"/>
                  </a:cubicBezTo>
                  <a:cubicBezTo>
                    <a:pt x="1418" y="5388"/>
                    <a:pt x="1891" y="4915"/>
                    <a:pt x="2489" y="4915"/>
                  </a:cubicBezTo>
                  <a:close/>
                  <a:moveTo>
                    <a:pt x="6018" y="4915"/>
                  </a:moveTo>
                  <a:cubicBezTo>
                    <a:pt x="6585" y="4915"/>
                    <a:pt x="7057" y="5388"/>
                    <a:pt x="7057" y="5987"/>
                  </a:cubicBezTo>
                  <a:cubicBezTo>
                    <a:pt x="7057" y="6585"/>
                    <a:pt x="6585" y="7058"/>
                    <a:pt x="6018" y="7058"/>
                  </a:cubicBezTo>
                  <a:cubicBezTo>
                    <a:pt x="5419" y="7058"/>
                    <a:pt x="4947" y="6585"/>
                    <a:pt x="4947" y="5987"/>
                  </a:cubicBezTo>
                  <a:cubicBezTo>
                    <a:pt x="4947" y="5388"/>
                    <a:pt x="5419" y="4915"/>
                    <a:pt x="6018" y="4915"/>
                  </a:cubicBezTo>
                  <a:close/>
                  <a:moveTo>
                    <a:pt x="2489" y="7751"/>
                  </a:moveTo>
                  <a:cubicBezTo>
                    <a:pt x="3088" y="7751"/>
                    <a:pt x="3560" y="8223"/>
                    <a:pt x="3560" y="8822"/>
                  </a:cubicBezTo>
                  <a:cubicBezTo>
                    <a:pt x="3560" y="9421"/>
                    <a:pt x="3088" y="9862"/>
                    <a:pt x="2489" y="9862"/>
                  </a:cubicBezTo>
                  <a:cubicBezTo>
                    <a:pt x="1891" y="9862"/>
                    <a:pt x="1418" y="9421"/>
                    <a:pt x="1418" y="8822"/>
                  </a:cubicBezTo>
                  <a:cubicBezTo>
                    <a:pt x="1418" y="8223"/>
                    <a:pt x="1891" y="7751"/>
                    <a:pt x="2489" y="7751"/>
                  </a:cubicBezTo>
                  <a:close/>
                  <a:moveTo>
                    <a:pt x="6018" y="7751"/>
                  </a:moveTo>
                  <a:cubicBezTo>
                    <a:pt x="6585" y="7751"/>
                    <a:pt x="7057" y="8223"/>
                    <a:pt x="7057" y="8822"/>
                  </a:cubicBezTo>
                  <a:cubicBezTo>
                    <a:pt x="7057" y="9421"/>
                    <a:pt x="6585" y="9862"/>
                    <a:pt x="6018" y="9862"/>
                  </a:cubicBezTo>
                  <a:cubicBezTo>
                    <a:pt x="5419" y="9862"/>
                    <a:pt x="4947" y="9421"/>
                    <a:pt x="4947" y="8822"/>
                  </a:cubicBezTo>
                  <a:cubicBezTo>
                    <a:pt x="4947" y="8223"/>
                    <a:pt x="5419" y="7751"/>
                    <a:pt x="6018" y="7751"/>
                  </a:cubicBezTo>
                  <a:close/>
                  <a:moveTo>
                    <a:pt x="1796" y="1"/>
                  </a:moveTo>
                  <a:cubicBezTo>
                    <a:pt x="788" y="1"/>
                    <a:pt x="0" y="788"/>
                    <a:pt x="0" y="1765"/>
                  </a:cubicBezTo>
                  <a:lnTo>
                    <a:pt x="0" y="10240"/>
                  </a:lnTo>
                  <a:cubicBezTo>
                    <a:pt x="0" y="11216"/>
                    <a:pt x="788" y="12004"/>
                    <a:pt x="1796" y="12004"/>
                  </a:cubicBezTo>
                  <a:lnTo>
                    <a:pt x="6711" y="12004"/>
                  </a:lnTo>
                  <a:cubicBezTo>
                    <a:pt x="7687" y="12004"/>
                    <a:pt x="8475" y="11216"/>
                    <a:pt x="8475" y="10240"/>
                  </a:cubicBezTo>
                  <a:lnTo>
                    <a:pt x="8475" y="1765"/>
                  </a:lnTo>
                  <a:cubicBezTo>
                    <a:pt x="8475" y="788"/>
                    <a:pt x="7687" y="1"/>
                    <a:pt x="6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321;p34"/>
            <p:cNvSpPr/>
            <p:nvPr/>
          </p:nvSpPr>
          <p:spPr>
            <a:xfrm>
              <a:off x="-48488250" y="378175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cubicBezTo>
                    <a:pt x="536" y="694"/>
                    <a:pt x="694" y="536"/>
                    <a:pt x="694" y="347"/>
                  </a:cubicBezTo>
                  <a:cubicBezTo>
                    <a:pt x="725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322;p34"/>
            <p:cNvSpPr/>
            <p:nvPr/>
          </p:nvSpPr>
          <p:spPr>
            <a:xfrm>
              <a:off x="-48630025" y="3569900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0"/>
                  </a:moveTo>
                  <a:cubicBezTo>
                    <a:pt x="1765" y="0"/>
                    <a:pt x="1229" y="32"/>
                    <a:pt x="631" y="630"/>
                  </a:cubicBezTo>
                  <a:cubicBezTo>
                    <a:pt x="221" y="1040"/>
                    <a:pt x="1" y="1575"/>
                    <a:pt x="1" y="2142"/>
                  </a:cubicBezTo>
                  <a:cubicBezTo>
                    <a:pt x="1" y="2867"/>
                    <a:pt x="631" y="3497"/>
                    <a:pt x="1418" y="3497"/>
                  </a:cubicBezTo>
                  <a:cubicBezTo>
                    <a:pt x="2017" y="3497"/>
                    <a:pt x="2553" y="3119"/>
                    <a:pt x="2742" y="2552"/>
                  </a:cubicBezTo>
                  <a:cubicBezTo>
                    <a:pt x="2868" y="2237"/>
                    <a:pt x="2805" y="1922"/>
                    <a:pt x="2584" y="1701"/>
                  </a:cubicBezTo>
                  <a:cubicBezTo>
                    <a:pt x="2395" y="1449"/>
                    <a:pt x="2269" y="1134"/>
                    <a:pt x="2742" y="567"/>
                  </a:cubicBezTo>
                  <a:cubicBezTo>
                    <a:pt x="2836" y="441"/>
                    <a:pt x="2868" y="315"/>
                    <a:pt x="2805" y="189"/>
                  </a:cubicBezTo>
                  <a:cubicBezTo>
                    <a:pt x="2742" y="95"/>
                    <a:pt x="2584" y="0"/>
                    <a:pt x="24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323;p34"/>
            <p:cNvSpPr/>
            <p:nvPr/>
          </p:nvSpPr>
          <p:spPr>
            <a:xfrm>
              <a:off x="-48626875" y="3668350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1"/>
                  </a:cubicBezTo>
                  <a:lnTo>
                    <a:pt x="2584" y="1701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324;p34"/>
            <p:cNvSpPr/>
            <p:nvPr/>
          </p:nvSpPr>
          <p:spPr>
            <a:xfrm>
              <a:off x="-48630025" y="3727425"/>
              <a:ext cx="70925" cy="141775"/>
            </a:xfrm>
            <a:custGeom>
              <a:avLst/>
              <a:gdLst/>
              <a:ahLst/>
              <a:cxnLst/>
              <a:rect l="l" t="t" r="r" b="b"/>
              <a:pathLst>
                <a:path w="2837" h="5671" extrusionOk="0">
                  <a:moveTo>
                    <a:pt x="32" y="0"/>
                  </a:moveTo>
                  <a:cubicBezTo>
                    <a:pt x="1" y="347"/>
                    <a:pt x="1" y="756"/>
                    <a:pt x="1" y="1071"/>
                  </a:cubicBezTo>
                  <a:cubicBezTo>
                    <a:pt x="1" y="2741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36" y="756"/>
                    <a:pt x="2836" y="378"/>
                    <a:pt x="28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34"/>
          <p:cNvGrpSpPr/>
          <p:nvPr/>
        </p:nvGrpSpPr>
        <p:grpSpPr>
          <a:xfrm>
            <a:off x="1201698" y="3415795"/>
            <a:ext cx="473677" cy="473677"/>
            <a:chOff x="-50134375" y="3183175"/>
            <a:chExt cx="300100" cy="300100"/>
          </a:xfrm>
        </p:grpSpPr>
        <p:sp>
          <p:nvSpPr>
            <p:cNvPr id="326" name="Google Shape;326;p34"/>
            <p:cNvSpPr/>
            <p:nvPr/>
          </p:nvSpPr>
          <p:spPr>
            <a:xfrm>
              <a:off x="-50134375" y="3270600"/>
              <a:ext cx="87450" cy="53575"/>
            </a:xfrm>
            <a:custGeom>
              <a:avLst/>
              <a:gdLst/>
              <a:ahLst/>
              <a:cxnLst/>
              <a:rect l="l" t="t" r="r" b="b"/>
              <a:pathLst>
                <a:path w="3498" h="2143" extrusionOk="0">
                  <a:moveTo>
                    <a:pt x="0" y="0"/>
                  </a:moveTo>
                  <a:lnTo>
                    <a:pt x="0" y="2143"/>
                  </a:lnTo>
                  <a:lnTo>
                    <a:pt x="3497" y="2143"/>
                  </a:lnTo>
                  <a:lnTo>
                    <a:pt x="3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327;p34"/>
            <p:cNvSpPr/>
            <p:nvPr/>
          </p:nvSpPr>
          <p:spPr>
            <a:xfrm>
              <a:off x="-50134375" y="3340700"/>
              <a:ext cx="87450" cy="54375"/>
            </a:xfrm>
            <a:custGeom>
              <a:avLst/>
              <a:gdLst/>
              <a:ahLst/>
              <a:cxnLst/>
              <a:rect l="l" t="t" r="r" b="b"/>
              <a:pathLst>
                <a:path w="3498" h="2175" extrusionOk="0">
                  <a:moveTo>
                    <a:pt x="0" y="0"/>
                  </a:moveTo>
                  <a:lnTo>
                    <a:pt x="0" y="2174"/>
                  </a:lnTo>
                  <a:cubicBezTo>
                    <a:pt x="441" y="1701"/>
                    <a:pt x="1071" y="1418"/>
                    <a:pt x="1765" y="1418"/>
                  </a:cubicBezTo>
                  <a:cubicBezTo>
                    <a:pt x="2426" y="1418"/>
                    <a:pt x="3056" y="1670"/>
                    <a:pt x="3497" y="2174"/>
                  </a:cubicBezTo>
                  <a:lnTo>
                    <a:pt x="34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328;p34"/>
            <p:cNvSpPr/>
            <p:nvPr/>
          </p:nvSpPr>
          <p:spPr>
            <a:xfrm>
              <a:off x="-50134375" y="3183175"/>
              <a:ext cx="87450" cy="70125"/>
            </a:xfrm>
            <a:custGeom>
              <a:avLst/>
              <a:gdLst/>
              <a:ahLst/>
              <a:cxnLst/>
              <a:rect l="l" t="t" r="r" b="b"/>
              <a:pathLst>
                <a:path w="3498" h="2805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2804"/>
                  </a:lnTo>
                  <a:lnTo>
                    <a:pt x="3497" y="2804"/>
                  </a:lnTo>
                  <a:lnTo>
                    <a:pt x="3497" y="347"/>
                  </a:lnTo>
                  <a:cubicBezTo>
                    <a:pt x="3497" y="158"/>
                    <a:pt x="3340" y="0"/>
                    <a:pt x="3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329;p34"/>
            <p:cNvSpPr/>
            <p:nvPr/>
          </p:nvSpPr>
          <p:spPr>
            <a:xfrm>
              <a:off x="-50028050" y="3363525"/>
              <a:ext cx="37050" cy="75650"/>
            </a:xfrm>
            <a:custGeom>
              <a:avLst/>
              <a:gdLst/>
              <a:ahLst/>
              <a:cxnLst/>
              <a:rect l="l" t="t" r="r" b="b"/>
              <a:pathLst>
                <a:path w="1482" h="3026" extrusionOk="0">
                  <a:moveTo>
                    <a:pt x="0" y="1"/>
                  </a:moveTo>
                  <a:lnTo>
                    <a:pt x="0" y="3025"/>
                  </a:lnTo>
                  <a:lnTo>
                    <a:pt x="1481" y="1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0" name="Google Shape;330;p34"/>
            <p:cNvSpPr/>
            <p:nvPr/>
          </p:nvSpPr>
          <p:spPr>
            <a:xfrm>
              <a:off x="-50028050" y="3287125"/>
              <a:ext cx="88225" cy="101625"/>
            </a:xfrm>
            <a:custGeom>
              <a:avLst/>
              <a:gdLst/>
              <a:ahLst/>
              <a:cxnLst/>
              <a:rect l="l" t="t" r="r" b="b"/>
              <a:pathLst>
                <a:path w="3529" h="4065" extrusionOk="0">
                  <a:moveTo>
                    <a:pt x="1072" y="1"/>
                  </a:moveTo>
                  <a:lnTo>
                    <a:pt x="0" y="1104"/>
                  </a:lnTo>
                  <a:lnTo>
                    <a:pt x="0" y="2049"/>
                  </a:lnTo>
                  <a:lnTo>
                    <a:pt x="2017" y="4065"/>
                  </a:lnTo>
                  <a:lnTo>
                    <a:pt x="3529" y="2490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1" name="Google Shape;331;p34"/>
            <p:cNvSpPr/>
            <p:nvPr/>
          </p:nvSpPr>
          <p:spPr>
            <a:xfrm>
              <a:off x="-49988675" y="3225700"/>
              <a:ext cx="111875" cy="111875"/>
            </a:xfrm>
            <a:custGeom>
              <a:avLst/>
              <a:gdLst/>
              <a:ahLst/>
              <a:cxnLst/>
              <a:rect l="l" t="t" r="r" b="b"/>
              <a:pathLst>
                <a:path w="4475" h="4475" extrusionOk="0">
                  <a:moveTo>
                    <a:pt x="2155" y="0"/>
                  </a:moveTo>
                  <a:cubicBezTo>
                    <a:pt x="2064" y="0"/>
                    <a:pt x="1970" y="32"/>
                    <a:pt x="1891" y="95"/>
                  </a:cubicBezTo>
                  <a:lnTo>
                    <a:pt x="1" y="1985"/>
                  </a:lnTo>
                  <a:lnTo>
                    <a:pt x="2490" y="4474"/>
                  </a:lnTo>
                  <a:lnTo>
                    <a:pt x="4380" y="2584"/>
                  </a:lnTo>
                  <a:cubicBezTo>
                    <a:pt x="4474" y="2458"/>
                    <a:pt x="4474" y="2237"/>
                    <a:pt x="4380" y="2080"/>
                  </a:cubicBezTo>
                  <a:lnTo>
                    <a:pt x="2395" y="95"/>
                  </a:lnTo>
                  <a:cubicBezTo>
                    <a:pt x="2332" y="32"/>
                    <a:pt x="2245" y="0"/>
                    <a:pt x="21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2" name="Google Shape;332;p34"/>
            <p:cNvSpPr/>
            <p:nvPr/>
          </p:nvSpPr>
          <p:spPr>
            <a:xfrm>
              <a:off x="-50134375" y="3395050"/>
              <a:ext cx="89025" cy="88225"/>
            </a:xfrm>
            <a:custGeom>
              <a:avLst/>
              <a:gdLst/>
              <a:ahLst/>
              <a:cxnLst/>
              <a:rect l="l" t="t" r="r" b="b"/>
              <a:pathLst>
                <a:path w="3561" h="3529" extrusionOk="0">
                  <a:moveTo>
                    <a:pt x="1765" y="1418"/>
                  </a:moveTo>
                  <a:cubicBezTo>
                    <a:pt x="1985" y="1418"/>
                    <a:pt x="2111" y="1575"/>
                    <a:pt x="2111" y="1764"/>
                  </a:cubicBezTo>
                  <a:cubicBezTo>
                    <a:pt x="2111" y="1953"/>
                    <a:pt x="1985" y="2111"/>
                    <a:pt x="1765" y="2111"/>
                  </a:cubicBezTo>
                  <a:cubicBezTo>
                    <a:pt x="1576" y="2111"/>
                    <a:pt x="1418" y="1953"/>
                    <a:pt x="1418" y="1764"/>
                  </a:cubicBezTo>
                  <a:cubicBezTo>
                    <a:pt x="1418" y="1575"/>
                    <a:pt x="1576" y="1418"/>
                    <a:pt x="1765" y="1418"/>
                  </a:cubicBezTo>
                  <a:close/>
                  <a:moveTo>
                    <a:pt x="1765" y="0"/>
                  </a:moveTo>
                  <a:cubicBezTo>
                    <a:pt x="788" y="0"/>
                    <a:pt x="0" y="788"/>
                    <a:pt x="0" y="1764"/>
                  </a:cubicBezTo>
                  <a:cubicBezTo>
                    <a:pt x="0" y="2741"/>
                    <a:pt x="788" y="3529"/>
                    <a:pt x="1765" y="3529"/>
                  </a:cubicBezTo>
                  <a:cubicBezTo>
                    <a:pt x="2773" y="3529"/>
                    <a:pt x="3560" y="2741"/>
                    <a:pt x="3560" y="1764"/>
                  </a:cubicBezTo>
                  <a:cubicBezTo>
                    <a:pt x="3497" y="788"/>
                    <a:pt x="2710" y="0"/>
                    <a:pt x="17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3" name="Google Shape;333;p34"/>
            <p:cNvSpPr/>
            <p:nvPr/>
          </p:nvSpPr>
          <p:spPr>
            <a:xfrm>
              <a:off x="-50045375" y="3428900"/>
              <a:ext cx="52800" cy="53600"/>
            </a:xfrm>
            <a:custGeom>
              <a:avLst/>
              <a:gdLst/>
              <a:ahLst/>
              <a:cxnLst/>
              <a:rect l="l" t="t" r="r" b="b"/>
              <a:pathLst>
                <a:path w="2112" h="2144" extrusionOk="0">
                  <a:moveTo>
                    <a:pt x="2111" y="1"/>
                  </a:moveTo>
                  <a:lnTo>
                    <a:pt x="0" y="2143"/>
                  </a:lnTo>
                  <a:lnTo>
                    <a:pt x="2111" y="2143"/>
                  </a:lnTo>
                  <a:lnTo>
                    <a:pt x="21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4" name="Google Shape;334;p34"/>
            <p:cNvSpPr/>
            <p:nvPr/>
          </p:nvSpPr>
          <p:spPr>
            <a:xfrm>
              <a:off x="-49975275" y="3395050"/>
              <a:ext cx="52775" cy="87450"/>
            </a:xfrm>
            <a:custGeom>
              <a:avLst/>
              <a:gdLst/>
              <a:ahLst/>
              <a:cxnLst/>
              <a:rect l="l" t="t" r="r" b="b"/>
              <a:pathLst>
                <a:path w="2111" h="3498" extrusionOk="0">
                  <a:moveTo>
                    <a:pt x="693" y="0"/>
                  </a:moveTo>
                  <a:lnTo>
                    <a:pt x="0" y="662"/>
                  </a:lnTo>
                  <a:lnTo>
                    <a:pt x="0" y="3497"/>
                  </a:lnTo>
                  <a:lnTo>
                    <a:pt x="2111" y="3497"/>
                  </a:lnTo>
                  <a:lnTo>
                    <a:pt x="21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5" name="Google Shape;335;p34"/>
            <p:cNvSpPr/>
            <p:nvPr/>
          </p:nvSpPr>
          <p:spPr>
            <a:xfrm>
              <a:off x="-49905175" y="3395050"/>
              <a:ext cx="70900" cy="87450"/>
            </a:xfrm>
            <a:custGeom>
              <a:avLst/>
              <a:gdLst/>
              <a:ahLst/>
              <a:cxnLst/>
              <a:rect l="l" t="t" r="r" b="b"/>
              <a:pathLst>
                <a:path w="2836" h="3498" extrusionOk="0">
                  <a:moveTo>
                    <a:pt x="0" y="0"/>
                  </a:moveTo>
                  <a:lnTo>
                    <a:pt x="0" y="3497"/>
                  </a:lnTo>
                  <a:lnTo>
                    <a:pt x="2489" y="3497"/>
                  </a:lnTo>
                  <a:cubicBezTo>
                    <a:pt x="2678" y="3497"/>
                    <a:pt x="2836" y="3340"/>
                    <a:pt x="2836" y="3151"/>
                  </a:cubicBezTo>
                  <a:lnTo>
                    <a:pt x="2836" y="347"/>
                  </a:lnTo>
                  <a:cubicBezTo>
                    <a:pt x="2836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34"/>
          <p:cNvGrpSpPr/>
          <p:nvPr/>
        </p:nvGrpSpPr>
        <p:grpSpPr>
          <a:xfrm>
            <a:off x="8772930" y="3430711"/>
            <a:ext cx="474940" cy="443847"/>
            <a:chOff x="-49397175" y="3192625"/>
            <a:chExt cx="300900" cy="281200"/>
          </a:xfrm>
        </p:grpSpPr>
        <p:sp>
          <p:nvSpPr>
            <p:cNvPr id="337" name="Google Shape;337;p34"/>
            <p:cNvSpPr/>
            <p:nvPr/>
          </p:nvSpPr>
          <p:spPr>
            <a:xfrm>
              <a:off x="-49325500" y="3297975"/>
              <a:ext cx="64625" cy="58500"/>
            </a:xfrm>
            <a:custGeom>
              <a:avLst/>
              <a:gdLst/>
              <a:ahLst/>
              <a:cxnLst/>
              <a:rect l="l" t="t" r="r" b="b"/>
              <a:pathLst>
                <a:path w="2585" h="2340" extrusionOk="0">
                  <a:moveTo>
                    <a:pt x="1045" y="1"/>
                  </a:moveTo>
                  <a:cubicBezTo>
                    <a:pt x="692" y="1"/>
                    <a:pt x="336" y="54"/>
                    <a:pt x="1" y="165"/>
                  </a:cubicBezTo>
                  <a:cubicBezTo>
                    <a:pt x="158" y="1079"/>
                    <a:pt x="694" y="1867"/>
                    <a:pt x="1482" y="2339"/>
                  </a:cubicBezTo>
                  <a:cubicBezTo>
                    <a:pt x="1639" y="1583"/>
                    <a:pt x="2017" y="890"/>
                    <a:pt x="2584" y="354"/>
                  </a:cubicBezTo>
                  <a:cubicBezTo>
                    <a:pt x="2126" y="126"/>
                    <a:pt x="1588" y="1"/>
                    <a:pt x="10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-49345975" y="3192625"/>
              <a:ext cx="199300" cy="103975"/>
            </a:xfrm>
            <a:custGeom>
              <a:avLst/>
              <a:gdLst/>
              <a:ahLst/>
              <a:cxnLst/>
              <a:rect l="l" t="t" r="r" b="b"/>
              <a:pathLst>
                <a:path w="7972" h="4159" extrusionOk="0">
                  <a:moveTo>
                    <a:pt x="3970" y="0"/>
                  </a:moveTo>
                  <a:cubicBezTo>
                    <a:pt x="1670" y="0"/>
                    <a:pt x="1" y="2048"/>
                    <a:pt x="127" y="3907"/>
                  </a:cubicBezTo>
                  <a:cubicBezTo>
                    <a:pt x="743" y="3639"/>
                    <a:pt x="1342" y="3513"/>
                    <a:pt x="1908" y="3513"/>
                  </a:cubicBezTo>
                  <a:cubicBezTo>
                    <a:pt x="2671" y="3513"/>
                    <a:pt x="3373" y="3743"/>
                    <a:pt x="3970" y="4159"/>
                  </a:cubicBezTo>
                  <a:cubicBezTo>
                    <a:pt x="4586" y="3743"/>
                    <a:pt x="5274" y="3513"/>
                    <a:pt x="6036" y="3513"/>
                  </a:cubicBezTo>
                  <a:cubicBezTo>
                    <a:pt x="6599" y="3513"/>
                    <a:pt x="7202" y="3639"/>
                    <a:pt x="7845" y="3907"/>
                  </a:cubicBezTo>
                  <a:cubicBezTo>
                    <a:pt x="7971" y="2048"/>
                    <a:pt x="6302" y="0"/>
                    <a:pt x="3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9" name="Google Shape;339;p34"/>
            <p:cNvSpPr/>
            <p:nvPr/>
          </p:nvSpPr>
          <p:spPr>
            <a:xfrm>
              <a:off x="-49272725" y="3381650"/>
              <a:ext cx="52800" cy="53575"/>
            </a:xfrm>
            <a:custGeom>
              <a:avLst/>
              <a:gdLst/>
              <a:ahLst/>
              <a:cxnLst/>
              <a:rect l="l" t="t" r="r" b="b"/>
              <a:pathLst>
                <a:path w="2112" h="2143" extrusionOk="0">
                  <a:moveTo>
                    <a:pt x="2112" y="0"/>
                  </a:moveTo>
                  <a:cubicBezTo>
                    <a:pt x="1765" y="111"/>
                    <a:pt x="1403" y="166"/>
                    <a:pt x="1044" y="166"/>
                  </a:cubicBezTo>
                  <a:cubicBezTo>
                    <a:pt x="686" y="166"/>
                    <a:pt x="331" y="111"/>
                    <a:pt x="1" y="0"/>
                  </a:cubicBezTo>
                  <a:lnTo>
                    <a:pt x="1" y="0"/>
                  </a:lnTo>
                  <a:cubicBezTo>
                    <a:pt x="32" y="851"/>
                    <a:pt x="442" y="1576"/>
                    <a:pt x="1040" y="2143"/>
                  </a:cubicBezTo>
                  <a:cubicBezTo>
                    <a:pt x="1702" y="1576"/>
                    <a:pt x="2049" y="788"/>
                    <a:pt x="2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0" name="Google Shape;340;p34"/>
            <p:cNvSpPr/>
            <p:nvPr/>
          </p:nvSpPr>
          <p:spPr>
            <a:xfrm>
              <a:off x="-49231775" y="3298075"/>
              <a:ext cx="63050" cy="58400"/>
            </a:xfrm>
            <a:custGeom>
              <a:avLst/>
              <a:gdLst/>
              <a:ahLst/>
              <a:cxnLst/>
              <a:rect l="l" t="t" r="r" b="b"/>
              <a:pathLst>
                <a:path w="2522" h="2336" extrusionOk="0">
                  <a:moveTo>
                    <a:pt x="1547" y="0"/>
                  </a:moveTo>
                  <a:cubicBezTo>
                    <a:pt x="1009" y="0"/>
                    <a:pt x="469" y="141"/>
                    <a:pt x="1" y="414"/>
                  </a:cubicBezTo>
                  <a:cubicBezTo>
                    <a:pt x="568" y="918"/>
                    <a:pt x="915" y="1611"/>
                    <a:pt x="1072" y="2335"/>
                  </a:cubicBezTo>
                  <a:cubicBezTo>
                    <a:pt x="1860" y="1863"/>
                    <a:pt x="2364" y="1075"/>
                    <a:pt x="2521" y="161"/>
                  </a:cubicBezTo>
                  <a:cubicBezTo>
                    <a:pt x="2209" y="53"/>
                    <a:pt x="1879" y="0"/>
                    <a:pt x="15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1" name="Google Shape;341;p34"/>
            <p:cNvSpPr/>
            <p:nvPr/>
          </p:nvSpPr>
          <p:spPr>
            <a:xfrm>
              <a:off x="-49271925" y="3317850"/>
              <a:ext cx="48850" cy="49850"/>
            </a:xfrm>
            <a:custGeom>
              <a:avLst/>
              <a:gdLst/>
              <a:ahLst/>
              <a:cxnLst/>
              <a:rect l="l" t="t" r="r" b="b"/>
              <a:pathLst>
                <a:path w="1954" h="1994" extrusionOk="0">
                  <a:moveTo>
                    <a:pt x="977" y="1"/>
                  </a:moveTo>
                  <a:cubicBezTo>
                    <a:pt x="441" y="505"/>
                    <a:pt x="158" y="1040"/>
                    <a:pt x="0" y="1828"/>
                  </a:cubicBezTo>
                  <a:cubicBezTo>
                    <a:pt x="347" y="1938"/>
                    <a:pt x="670" y="1993"/>
                    <a:pt x="989" y="1993"/>
                  </a:cubicBezTo>
                  <a:cubicBezTo>
                    <a:pt x="1308" y="1993"/>
                    <a:pt x="1623" y="1938"/>
                    <a:pt x="1953" y="1828"/>
                  </a:cubicBezTo>
                  <a:cubicBezTo>
                    <a:pt x="1859" y="1103"/>
                    <a:pt x="1607" y="568"/>
                    <a:pt x="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-49245950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3844" y="0"/>
                  </a:moveTo>
                  <a:cubicBezTo>
                    <a:pt x="3718" y="1670"/>
                    <a:pt x="2899" y="2773"/>
                    <a:pt x="1734" y="3371"/>
                  </a:cubicBezTo>
                  <a:cubicBezTo>
                    <a:pt x="1765" y="4537"/>
                    <a:pt x="1261" y="5734"/>
                    <a:pt x="1" y="6679"/>
                  </a:cubicBezTo>
                  <a:cubicBezTo>
                    <a:pt x="631" y="7057"/>
                    <a:pt x="1324" y="7310"/>
                    <a:pt x="2080" y="7310"/>
                  </a:cubicBezTo>
                  <a:cubicBezTo>
                    <a:pt x="4191" y="7310"/>
                    <a:pt x="5987" y="5577"/>
                    <a:pt x="5987" y="3434"/>
                  </a:cubicBezTo>
                  <a:cubicBezTo>
                    <a:pt x="5955" y="1985"/>
                    <a:pt x="5105" y="630"/>
                    <a:pt x="3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-49397175" y="3291075"/>
              <a:ext cx="149675" cy="182750"/>
            </a:xfrm>
            <a:custGeom>
              <a:avLst/>
              <a:gdLst/>
              <a:ahLst/>
              <a:cxnLst/>
              <a:rect l="l" t="t" r="r" b="b"/>
              <a:pathLst>
                <a:path w="5987" h="7310" extrusionOk="0">
                  <a:moveTo>
                    <a:pt x="2143" y="0"/>
                  </a:moveTo>
                  <a:cubicBezTo>
                    <a:pt x="852" y="694"/>
                    <a:pt x="1" y="1985"/>
                    <a:pt x="1" y="3434"/>
                  </a:cubicBezTo>
                  <a:cubicBezTo>
                    <a:pt x="1" y="5577"/>
                    <a:pt x="1797" y="7310"/>
                    <a:pt x="3908" y="7310"/>
                  </a:cubicBezTo>
                  <a:cubicBezTo>
                    <a:pt x="4664" y="7310"/>
                    <a:pt x="5357" y="7057"/>
                    <a:pt x="5987" y="6679"/>
                  </a:cubicBezTo>
                  <a:cubicBezTo>
                    <a:pt x="4727" y="5734"/>
                    <a:pt x="4223" y="4537"/>
                    <a:pt x="4254" y="3371"/>
                  </a:cubicBezTo>
                  <a:cubicBezTo>
                    <a:pt x="3088" y="2773"/>
                    <a:pt x="2301" y="1670"/>
                    <a:pt x="21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34"/>
          <p:cNvGrpSpPr/>
          <p:nvPr/>
        </p:nvGrpSpPr>
        <p:grpSpPr>
          <a:xfrm>
            <a:off x="3679339" y="3415165"/>
            <a:ext cx="417724" cy="474940"/>
            <a:chOff x="-49378250" y="3920375"/>
            <a:chExt cx="264650" cy="300900"/>
          </a:xfrm>
        </p:grpSpPr>
        <p:sp>
          <p:nvSpPr>
            <p:cNvPr id="345" name="Google Shape;345;p34"/>
            <p:cNvSpPr/>
            <p:nvPr/>
          </p:nvSpPr>
          <p:spPr>
            <a:xfrm>
              <a:off x="-49272725" y="4185025"/>
              <a:ext cx="70925" cy="35475"/>
            </a:xfrm>
            <a:custGeom>
              <a:avLst/>
              <a:gdLst/>
              <a:ahLst/>
              <a:cxnLst/>
              <a:rect l="l" t="t" r="r" b="b"/>
              <a:pathLst>
                <a:path w="2837" h="1419" extrusionOk="0">
                  <a:moveTo>
                    <a:pt x="32" y="0"/>
                  </a:moveTo>
                  <a:lnTo>
                    <a:pt x="32" y="378"/>
                  </a:lnTo>
                  <a:lnTo>
                    <a:pt x="1" y="378"/>
                  </a:lnTo>
                  <a:cubicBezTo>
                    <a:pt x="1" y="945"/>
                    <a:pt x="473" y="1418"/>
                    <a:pt x="1040" y="1418"/>
                  </a:cubicBezTo>
                  <a:lnTo>
                    <a:pt x="1765" y="1418"/>
                  </a:lnTo>
                  <a:cubicBezTo>
                    <a:pt x="2364" y="1418"/>
                    <a:pt x="2836" y="945"/>
                    <a:pt x="2836" y="378"/>
                  </a:cubicBezTo>
                  <a:lnTo>
                    <a:pt x="28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6" name="Google Shape;346;p34"/>
            <p:cNvSpPr/>
            <p:nvPr/>
          </p:nvSpPr>
          <p:spPr>
            <a:xfrm>
              <a:off x="-49378250" y="3920375"/>
              <a:ext cx="87425" cy="300900"/>
            </a:xfrm>
            <a:custGeom>
              <a:avLst/>
              <a:gdLst/>
              <a:ahLst/>
              <a:cxnLst/>
              <a:rect l="l" t="t" r="r" b="b"/>
              <a:pathLst>
                <a:path w="3497" h="1203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1764" y="1418"/>
                  </a:lnTo>
                  <a:cubicBezTo>
                    <a:pt x="1953" y="1418"/>
                    <a:pt x="2111" y="1576"/>
                    <a:pt x="2111" y="1765"/>
                  </a:cubicBezTo>
                  <a:cubicBezTo>
                    <a:pt x="2111" y="1954"/>
                    <a:pt x="1953" y="2112"/>
                    <a:pt x="1764" y="2112"/>
                  </a:cubicBezTo>
                  <a:lnTo>
                    <a:pt x="0" y="2112"/>
                  </a:lnTo>
                  <a:lnTo>
                    <a:pt x="0" y="2836"/>
                  </a:lnTo>
                  <a:lnTo>
                    <a:pt x="1071" y="2836"/>
                  </a:lnTo>
                  <a:cubicBezTo>
                    <a:pt x="1260" y="2836"/>
                    <a:pt x="1418" y="2994"/>
                    <a:pt x="1418" y="3183"/>
                  </a:cubicBezTo>
                  <a:cubicBezTo>
                    <a:pt x="1418" y="3372"/>
                    <a:pt x="1260" y="3529"/>
                    <a:pt x="1071" y="3529"/>
                  </a:cubicBezTo>
                  <a:lnTo>
                    <a:pt x="0" y="3529"/>
                  </a:lnTo>
                  <a:lnTo>
                    <a:pt x="0" y="4254"/>
                  </a:lnTo>
                  <a:lnTo>
                    <a:pt x="1764" y="4254"/>
                  </a:lnTo>
                  <a:cubicBezTo>
                    <a:pt x="1953" y="4254"/>
                    <a:pt x="2111" y="4411"/>
                    <a:pt x="2111" y="4600"/>
                  </a:cubicBezTo>
                  <a:cubicBezTo>
                    <a:pt x="2111" y="4789"/>
                    <a:pt x="1953" y="4947"/>
                    <a:pt x="1764" y="4947"/>
                  </a:cubicBezTo>
                  <a:lnTo>
                    <a:pt x="0" y="4947"/>
                  </a:lnTo>
                  <a:lnTo>
                    <a:pt x="0" y="5672"/>
                  </a:lnTo>
                  <a:lnTo>
                    <a:pt x="1071" y="5672"/>
                  </a:lnTo>
                  <a:cubicBezTo>
                    <a:pt x="1260" y="5672"/>
                    <a:pt x="1418" y="5829"/>
                    <a:pt x="1418" y="6018"/>
                  </a:cubicBezTo>
                  <a:cubicBezTo>
                    <a:pt x="1418" y="6207"/>
                    <a:pt x="1260" y="6365"/>
                    <a:pt x="1071" y="6365"/>
                  </a:cubicBezTo>
                  <a:lnTo>
                    <a:pt x="0" y="6365"/>
                  </a:lnTo>
                  <a:lnTo>
                    <a:pt x="0" y="7089"/>
                  </a:lnTo>
                  <a:lnTo>
                    <a:pt x="1764" y="7089"/>
                  </a:lnTo>
                  <a:cubicBezTo>
                    <a:pt x="1953" y="7089"/>
                    <a:pt x="2111" y="7247"/>
                    <a:pt x="2111" y="7436"/>
                  </a:cubicBezTo>
                  <a:cubicBezTo>
                    <a:pt x="2111" y="7625"/>
                    <a:pt x="1953" y="7782"/>
                    <a:pt x="1764" y="7782"/>
                  </a:cubicBezTo>
                  <a:lnTo>
                    <a:pt x="0" y="7782"/>
                  </a:lnTo>
                  <a:lnTo>
                    <a:pt x="0" y="8507"/>
                  </a:lnTo>
                  <a:lnTo>
                    <a:pt x="1071" y="8507"/>
                  </a:lnTo>
                  <a:cubicBezTo>
                    <a:pt x="1260" y="8507"/>
                    <a:pt x="1418" y="8665"/>
                    <a:pt x="1418" y="8854"/>
                  </a:cubicBezTo>
                  <a:cubicBezTo>
                    <a:pt x="1418" y="9043"/>
                    <a:pt x="1260" y="9200"/>
                    <a:pt x="1071" y="9200"/>
                  </a:cubicBezTo>
                  <a:lnTo>
                    <a:pt x="0" y="9200"/>
                  </a:lnTo>
                  <a:lnTo>
                    <a:pt x="0" y="9925"/>
                  </a:lnTo>
                  <a:lnTo>
                    <a:pt x="1764" y="9925"/>
                  </a:lnTo>
                  <a:cubicBezTo>
                    <a:pt x="1953" y="9925"/>
                    <a:pt x="2111" y="10082"/>
                    <a:pt x="2111" y="10271"/>
                  </a:cubicBezTo>
                  <a:cubicBezTo>
                    <a:pt x="2111" y="10460"/>
                    <a:pt x="1953" y="10618"/>
                    <a:pt x="1764" y="10618"/>
                  </a:cubicBezTo>
                  <a:lnTo>
                    <a:pt x="0" y="10618"/>
                  </a:lnTo>
                  <a:lnTo>
                    <a:pt x="0" y="11689"/>
                  </a:lnTo>
                  <a:cubicBezTo>
                    <a:pt x="0" y="11878"/>
                    <a:pt x="158" y="12036"/>
                    <a:pt x="347" y="12036"/>
                  </a:cubicBezTo>
                  <a:lnTo>
                    <a:pt x="3151" y="12036"/>
                  </a:lnTo>
                  <a:cubicBezTo>
                    <a:pt x="3340" y="12036"/>
                    <a:pt x="3497" y="11878"/>
                    <a:pt x="3497" y="11689"/>
                  </a:cubicBezTo>
                  <a:lnTo>
                    <a:pt x="3497" y="379"/>
                  </a:lnTo>
                  <a:cubicBezTo>
                    <a:pt x="3497" y="158"/>
                    <a:pt x="3340" y="1"/>
                    <a:pt x="3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7" name="Google Shape;347;p34"/>
            <p:cNvSpPr/>
            <p:nvPr/>
          </p:nvSpPr>
          <p:spPr>
            <a:xfrm>
              <a:off x="-49185300" y="3920375"/>
              <a:ext cx="71700" cy="87450"/>
            </a:xfrm>
            <a:custGeom>
              <a:avLst/>
              <a:gdLst/>
              <a:ahLst/>
              <a:cxnLst/>
              <a:rect l="l" t="t" r="r" b="b"/>
              <a:pathLst>
                <a:path w="2868" h="3498" extrusionOk="0">
                  <a:moveTo>
                    <a:pt x="2490" y="1"/>
                  </a:moveTo>
                  <a:cubicBezTo>
                    <a:pt x="1765" y="1"/>
                    <a:pt x="1229" y="32"/>
                    <a:pt x="631" y="631"/>
                  </a:cubicBezTo>
                  <a:cubicBezTo>
                    <a:pt x="253" y="1040"/>
                    <a:pt x="1" y="1576"/>
                    <a:pt x="1" y="2143"/>
                  </a:cubicBezTo>
                  <a:cubicBezTo>
                    <a:pt x="1" y="2868"/>
                    <a:pt x="631" y="3498"/>
                    <a:pt x="1418" y="3498"/>
                  </a:cubicBezTo>
                  <a:cubicBezTo>
                    <a:pt x="2017" y="3498"/>
                    <a:pt x="2553" y="3120"/>
                    <a:pt x="2742" y="2553"/>
                  </a:cubicBezTo>
                  <a:cubicBezTo>
                    <a:pt x="2868" y="2238"/>
                    <a:pt x="2805" y="1923"/>
                    <a:pt x="2616" y="1702"/>
                  </a:cubicBezTo>
                  <a:cubicBezTo>
                    <a:pt x="2395" y="1450"/>
                    <a:pt x="2269" y="1135"/>
                    <a:pt x="2742" y="568"/>
                  </a:cubicBezTo>
                  <a:cubicBezTo>
                    <a:pt x="2836" y="442"/>
                    <a:pt x="2868" y="316"/>
                    <a:pt x="2805" y="190"/>
                  </a:cubicBezTo>
                  <a:cubicBezTo>
                    <a:pt x="2742" y="95"/>
                    <a:pt x="2616" y="1"/>
                    <a:pt x="24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8" name="Google Shape;348;p34"/>
            <p:cNvSpPr/>
            <p:nvPr/>
          </p:nvSpPr>
          <p:spPr>
            <a:xfrm>
              <a:off x="-49182150" y="4019625"/>
              <a:ext cx="64625" cy="42550"/>
            </a:xfrm>
            <a:custGeom>
              <a:avLst/>
              <a:gdLst/>
              <a:ahLst/>
              <a:cxnLst/>
              <a:rect l="l" t="t" r="r" b="b"/>
              <a:pathLst>
                <a:path w="2585" h="1702" extrusionOk="0">
                  <a:moveTo>
                    <a:pt x="316" y="0"/>
                  </a:moveTo>
                  <a:cubicBezTo>
                    <a:pt x="158" y="473"/>
                    <a:pt x="32" y="1103"/>
                    <a:pt x="1" y="1702"/>
                  </a:cubicBezTo>
                  <a:lnTo>
                    <a:pt x="2584" y="1702"/>
                  </a:lnTo>
                  <a:cubicBezTo>
                    <a:pt x="2521" y="1103"/>
                    <a:pt x="2427" y="504"/>
                    <a:pt x="2269" y="0"/>
                  </a:cubicBezTo>
                  <a:cubicBezTo>
                    <a:pt x="1954" y="158"/>
                    <a:pt x="1639" y="252"/>
                    <a:pt x="1292" y="252"/>
                  </a:cubicBezTo>
                  <a:cubicBezTo>
                    <a:pt x="946" y="252"/>
                    <a:pt x="631" y="158"/>
                    <a:pt x="3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9" name="Google Shape;349;p34"/>
            <p:cNvSpPr/>
            <p:nvPr/>
          </p:nvSpPr>
          <p:spPr>
            <a:xfrm>
              <a:off x="-49185300" y="4078700"/>
              <a:ext cx="70925" cy="141800"/>
            </a:xfrm>
            <a:custGeom>
              <a:avLst/>
              <a:gdLst/>
              <a:ahLst/>
              <a:cxnLst/>
              <a:rect l="l" t="t" r="r" b="b"/>
              <a:pathLst>
                <a:path w="2837" h="5672" extrusionOk="0">
                  <a:moveTo>
                    <a:pt x="32" y="0"/>
                  </a:moveTo>
                  <a:cubicBezTo>
                    <a:pt x="1" y="378"/>
                    <a:pt x="1" y="756"/>
                    <a:pt x="1" y="1071"/>
                  </a:cubicBezTo>
                  <a:cubicBezTo>
                    <a:pt x="1" y="2773"/>
                    <a:pt x="316" y="5671"/>
                    <a:pt x="1418" y="5671"/>
                  </a:cubicBezTo>
                  <a:cubicBezTo>
                    <a:pt x="2521" y="5671"/>
                    <a:pt x="2836" y="2804"/>
                    <a:pt x="2836" y="1071"/>
                  </a:cubicBezTo>
                  <a:cubicBezTo>
                    <a:pt x="2805" y="756"/>
                    <a:pt x="2805" y="410"/>
                    <a:pt x="274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0" name="Google Shape;350;p34"/>
            <p:cNvSpPr/>
            <p:nvPr/>
          </p:nvSpPr>
          <p:spPr>
            <a:xfrm>
              <a:off x="-49271150" y="3920375"/>
              <a:ext cx="65400" cy="70125"/>
            </a:xfrm>
            <a:custGeom>
              <a:avLst/>
              <a:gdLst/>
              <a:ahLst/>
              <a:cxnLst/>
              <a:rect l="l" t="t" r="r" b="b"/>
              <a:pathLst>
                <a:path w="2616" h="2805" extrusionOk="0">
                  <a:moveTo>
                    <a:pt x="1324" y="1"/>
                  </a:moveTo>
                  <a:cubicBezTo>
                    <a:pt x="1182" y="1"/>
                    <a:pt x="1040" y="64"/>
                    <a:pt x="977" y="190"/>
                  </a:cubicBezTo>
                  <a:lnTo>
                    <a:pt x="1" y="2805"/>
                  </a:lnTo>
                  <a:lnTo>
                    <a:pt x="2616" y="2805"/>
                  </a:lnTo>
                  <a:lnTo>
                    <a:pt x="1670" y="190"/>
                  </a:lnTo>
                  <a:cubicBezTo>
                    <a:pt x="1607" y="64"/>
                    <a:pt x="1466" y="1"/>
                    <a:pt x="13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1" name="Google Shape;351;p34"/>
            <p:cNvSpPr/>
            <p:nvPr/>
          </p:nvSpPr>
          <p:spPr>
            <a:xfrm>
              <a:off x="-49272725" y="4007800"/>
              <a:ext cx="70125" cy="159925"/>
            </a:xfrm>
            <a:custGeom>
              <a:avLst/>
              <a:gdLst/>
              <a:ahLst/>
              <a:cxnLst/>
              <a:rect l="l" t="t" r="r" b="b"/>
              <a:pathLst>
                <a:path w="2805" h="6397" extrusionOk="0">
                  <a:moveTo>
                    <a:pt x="1" y="1"/>
                  </a:moveTo>
                  <a:lnTo>
                    <a:pt x="1" y="6396"/>
                  </a:lnTo>
                  <a:lnTo>
                    <a:pt x="2805" y="6396"/>
                  </a:lnTo>
                  <a:lnTo>
                    <a:pt x="28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9" name="Google Shape;313;p34"/>
          <p:cNvSpPr txBox="1">
            <a:spLocks noGrp="1"/>
          </p:cNvSpPr>
          <p:nvPr>
            <p:ph type="subTitle" idx="15"/>
          </p:nvPr>
        </p:nvSpPr>
        <p:spPr>
          <a:xfrm>
            <a:off x="8230964" y="4566933"/>
            <a:ext cx="2576944" cy="50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</a:pPr>
            <a:r>
              <a:rPr lang="en-US" dirty="0"/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10359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Warm-up</a:t>
            </a:r>
            <a:endParaRPr lang="en-US" dirty="0"/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16571" y="5064171"/>
            <a:ext cx="20336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1">
                <a:solidFill>
                  <a:srgbClr val="006673"/>
                </a:solidFill>
                <a:latin typeface="Calibri" panose="020F0502020204030204"/>
              </a:rPr>
              <a:t>List topical words</a:t>
            </a:r>
            <a:endParaRPr lang="en-US" sz="2000" b="1" dirty="0">
              <a:solidFill>
                <a:srgbClr val="006673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553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036657" y="206389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Cloud 3"/>
          <p:cNvSpPr/>
          <p:nvPr/>
        </p:nvSpPr>
        <p:spPr>
          <a:xfrm>
            <a:off x="1296365" y="2204289"/>
            <a:ext cx="8727311" cy="2272355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DOWN AS MANY WORDS RELATED TO THE TOPIC </a:t>
            </a:r>
          </a:p>
          <a:p>
            <a:pPr lvl="0" algn="ctr"/>
            <a:r>
              <a:rPr lang="en-US" sz="3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‘HOUSEHOLD CHORES’ AS YOU CAN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7" b="98928" l="2716" r="97604">
                        <a14:foregroundMark x1="11821" y1="54021" x2="21885" y2="53083"/>
                        <a14:foregroundMark x1="28914" y1="64611" x2="33387" y2="73592"/>
                        <a14:foregroundMark x1="34185" y1="59115" x2="17093" y2="65684"/>
                        <a14:foregroundMark x1="21565" y1="68231" x2="18850" y2="76408"/>
                        <a14:foregroundMark x1="18850" y1="46783" x2="32428" y2="44638"/>
                        <a14:foregroundMark x1="66933" y1="23995" x2="70447" y2="27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00" y="977371"/>
            <a:ext cx="1912052" cy="2278580"/>
          </a:xfrm>
          <a:prstGeom prst="rect">
            <a:avLst/>
          </a:prstGeom>
        </p:spPr>
      </p:pic>
      <p:pic>
        <p:nvPicPr>
          <p:cNvPr id="14" name="Picture 2" descr="Family Cartoon Clean House Images, Stock Photos &amp; Vectors | Shutterstock">
            <a:extLst>
              <a:ext uri="{FF2B5EF4-FFF2-40B4-BE49-F238E27FC236}">
                <a16:creationId xmlns:a16="http://schemas.microsoft.com/office/drawing/2014/main" id="{699B0CC8-5226-435C-B10D-B8CC02C69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 bwMode="auto">
          <a:xfrm>
            <a:off x="9572143" y="1120664"/>
            <a:ext cx="2437407" cy="199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4" b="89706" l="3268" r="973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327" y="4101410"/>
            <a:ext cx="2803612" cy="28036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9" b="15899"/>
          <a:stretch/>
        </p:blipFill>
        <p:spPr>
          <a:xfrm>
            <a:off x="3148928" y="4838575"/>
            <a:ext cx="2627607" cy="1727905"/>
          </a:xfrm>
          <a:prstGeom prst="rect">
            <a:avLst/>
          </a:prstGeom>
        </p:spPr>
      </p:pic>
      <p:pic>
        <p:nvPicPr>
          <p:cNvPr id="23" name="Picture 2" descr="Cute cartoon boy watering plant Royalty Free Vector Image">
            <a:extLst>
              <a:ext uri="{FF2B5EF4-FFF2-40B4-BE49-F238E27FC236}">
                <a16:creationId xmlns:a16="http://schemas.microsoft.com/office/drawing/2014/main" id="{36CB5AD2-EA24-48C6-9EE3-D96E5901D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9" b="8637"/>
          <a:stretch/>
        </p:blipFill>
        <p:spPr bwMode="auto">
          <a:xfrm>
            <a:off x="102149" y="4592021"/>
            <a:ext cx="2297596" cy="211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424" b="96340" l="7955" r="92614">
                        <a14:foregroundMark x1="41818" y1="25148" x2="45568" y2="26682"/>
                        <a14:foregroundMark x1="53182" y1="25148" x2="57045" y2="28689"/>
                        <a14:foregroundMark x1="44886" y1="44156" x2="49773" y2="51122"/>
                        <a14:foregroundMark x1="43068" y1="46163" x2="41250" y2="51122"/>
                        <a14:foregroundMark x1="46818" y1="48406" x2="47955" y2="54782"/>
                        <a14:foregroundMark x1="52273" y1="44510" x2="57159" y2="48878"/>
                        <a14:foregroundMark x1="55341" y1="60449" x2="56136" y2="56198"/>
                        <a14:foregroundMark x1="30455" y1="68359" x2="41818" y2="67651"/>
                        <a14:foregroundMark x1="42841" y1="66470" x2="38409" y2="71192"/>
                        <a14:foregroundMark x1="26818" y1="64935" x2="28068" y2="70838"/>
                        <a14:foregroundMark x1="38409" y1="65525" x2="48864" y2="68595"/>
                        <a14:foregroundMark x1="52159" y1="69303" x2="53523" y2="76860"/>
                        <a14:foregroundMark x1="62386" y1="70956" x2="73295" y2="74144"/>
                        <a14:foregroundMark x1="55227" y1="67651" x2="46705" y2="76623"/>
                        <a14:foregroundMark x1="50114" y1="76978" x2="70227" y2="76033"/>
                        <a14:foregroundMark x1="59545" y1="68713" x2="63636" y2="68359"/>
                        <a14:foregroundMark x1="50795" y1="62928" x2="59659" y2="57615"/>
                        <a14:foregroundMark x1="72500" y1="70366" x2="72159" y2="77332"/>
                        <a14:foregroundMark x1="74205" y1="19953" x2="76477" y2="17828"/>
                        <a14:foregroundMark x1="74886" y1="12751" x2="75795" y2="16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22" y="4476644"/>
            <a:ext cx="2348889" cy="226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1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0"/>
          <p:cNvSpPr txBox="1">
            <a:spLocks noGrp="1"/>
          </p:cNvSpPr>
          <p:nvPr>
            <p:ph type="title"/>
          </p:nvPr>
        </p:nvSpPr>
        <p:spPr>
          <a:xfrm>
            <a:off x="6160948" y="4422633"/>
            <a:ext cx="50800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/>
              <a:t>Looking Back</a:t>
            </a:r>
            <a:endParaRPr lang="en-US" dirty="0"/>
          </a:p>
        </p:txBody>
      </p:sp>
      <p:sp>
        <p:nvSpPr>
          <p:cNvPr id="471" name="Google Shape;471;p40"/>
          <p:cNvSpPr txBox="1">
            <a:spLocks noGrp="1"/>
          </p:cNvSpPr>
          <p:nvPr>
            <p:ph type="title" idx="2"/>
          </p:nvPr>
        </p:nvSpPr>
        <p:spPr>
          <a:xfrm>
            <a:off x="8926433" y="3725033"/>
            <a:ext cx="2314400" cy="6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sp>
        <p:nvSpPr>
          <p:cNvPr id="473" name="Google Shape;473;p40"/>
          <p:cNvSpPr/>
          <p:nvPr/>
        </p:nvSpPr>
        <p:spPr>
          <a:xfrm>
            <a:off x="1" y="1"/>
            <a:ext cx="4188215" cy="2035871"/>
          </a:xfrm>
          <a:custGeom>
            <a:avLst/>
            <a:gdLst/>
            <a:ahLst/>
            <a:cxnLst/>
            <a:rect l="l" t="t" r="r" b="b"/>
            <a:pathLst>
              <a:path w="118736" h="57717" extrusionOk="0">
                <a:moveTo>
                  <a:pt x="80567" y="57464"/>
                </a:moveTo>
                <a:cubicBezTo>
                  <a:pt x="76338" y="57464"/>
                  <a:pt x="71914" y="56344"/>
                  <a:pt x="67573" y="54132"/>
                </a:cubicBezTo>
                <a:cubicBezTo>
                  <a:pt x="61692" y="51135"/>
                  <a:pt x="56120" y="46207"/>
                  <a:pt x="51387" y="39850"/>
                </a:cubicBezTo>
                <a:cubicBezTo>
                  <a:pt x="36825" y="20247"/>
                  <a:pt x="12238" y="16635"/>
                  <a:pt x="28" y="17587"/>
                </a:cubicBezTo>
                <a:lnTo>
                  <a:pt x="0" y="17223"/>
                </a:lnTo>
                <a:cubicBezTo>
                  <a:pt x="12294" y="16271"/>
                  <a:pt x="36993" y="19911"/>
                  <a:pt x="51667" y="39626"/>
                </a:cubicBezTo>
                <a:cubicBezTo>
                  <a:pt x="56344" y="45927"/>
                  <a:pt x="61916" y="50827"/>
                  <a:pt x="67741" y="53796"/>
                </a:cubicBezTo>
                <a:cubicBezTo>
                  <a:pt x="73370" y="56680"/>
                  <a:pt x="79167" y="57716"/>
                  <a:pt x="84487" y="56764"/>
                </a:cubicBezTo>
                <a:cubicBezTo>
                  <a:pt x="93785" y="55112"/>
                  <a:pt x="100842" y="47663"/>
                  <a:pt x="104342" y="35845"/>
                </a:cubicBezTo>
                <a:cubicBezTo>
                  <a:pt x="109747" y="17643"/>
                  <a:pt x="114199" y="6246"/>
                  <a:pt x="118428" y="1"/>
                </a:cubicBezTo>
                <a:lnTo>
                  <a:pt x="118736" y="225"/>
                </a:lnTo>
                <a:cubicBezTo>
                  <a:pt x="114535" y="6414"/>
                  <a:pt x="110083" y="17755"/>
                  <a:pt x="104706" y="35957"/>
                </a:cubicBezTo>
                <a:cubicBezTo>
                  <a:pt x="101150" y="47915"/>
                  <a:pt x="94009" y="55420"/>
                  <a:pt x="84543" y="57100"/>
                </a:cubicBezTo>
                <a:cubicBezTo>
                  <a:pt x="83227" y="57352"/>
                  <a:pt x="81911" y="57464"/>
                  <a:pt x="80567" y="57464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4" name="Google Shape;474;p40"/>
          <p:cNvSpPr/>
          <p:nvPr/>
        </p:nvSpPr>
        <p:spPr>
          <a:xfrm rot="10800000" flipH="1">
            <a:off x="0" y="1789197"/>
            <a:ext cx="12192000" cy="3588244"/>
          </a:xfrm>
          <a:custGeom>
            <a:avLst/>
            <a:gdLst/>
            <a:ahLst/>
            <a:cxnLst/>
            <a:rect l="l" t="t" r="r" b="b"/>
            <a:pathLst>
              <a:path w="265756" h="78215" extrusionOk="0">
                <a:moveTo>
                  <a:pt x="227195" y="77851"/>
                </a:moveTo>
                <a:cubicBezTo>
                  <a:pt x="226551" y="77851"/>
                  <a:pt x="225879" y="77823"/>
                  <a:pt x="225235" y="77795"/>
                </a:cubicBezTo>
                <a:cubicBezTo>
                  <a:pt x="212073" y="77095"/>
                  <a:pt x="199835" y="69281"/>
                  <a:pt x="192498" y="56932"/>
                </a:cubicBezTo>
                <a:cubicBezTo>
                  <a:pt x="182893" y="40774"/>
                  <a:pt x="171327" y="30861"/>
                  <a:pt x="157158" y="26604"/>
                </a:cubicBezTo>
                <a:cubicBezTo>
                  <a:pt x="140131" y="21479"/>
                  <a:pt x="118988" y="24168"/>
                  <a:pt x="92581" y="34809"/>
                </a:cubicBezTo>
                <a:cubicBezTo>
                  <a:pt x="73790" y="42398"/>
                  <a:pt x="54832" y="42538"/>
                  <a:pt x="37806" y="35201"/>
                </a:cubicBezTo>
                <a:cubicBezTo>
                  <a:pt x="22656" y="28704"/>
                  <a:pt x="9242" y="16271"/>
                  <a:pt x="1" y="169"/>
                </a:cubicBezTo>
                <a:lnTo>
                  <a:pt x="337" y="1"/>
                </a:lnTo>
                <a:cubicBezTo>
                  <a:pt x="9522" y="16019"/>
                  <a:pt x="22880" y="28396"/>
                  <a:pt x="37974" y="34893"/>
                </a:cubicBezTo>
                <a:cubicBezTo>
                  <a:pt x="54888" y="42146"/>
                  <a:pt x="73734" y="42006"/>
                  <a:pt x="92441" y="34473"/>
                </a:cubicBezTo>
                <a:cubicBezTo>
                  <a:pt x="118960" y="23804"/>
                  <a:pt x="140131" y="21115"/>
                  <a:pt x="157270" y="26240"/>
                </a:cubicBezTo>
                <a:cubicBezTo>
                  <a:pt x="171523" y="30525"/>
                  <a:pt x="183173" y="40522"/>
                  <a:pt x="192806" y="56764"/>
                </a:cubicBezTo>
                <a:cubicBezTo>
                  <a:pt x="200087" y="69001"/>
                  <a:pt x="212213" y="76730"/>
                  <a:pt x="225235" y="77431"/>
                </a:cubicBezTo>
                <a:cubicBezTo>
                  <a:pt x="239741" y="78215"/>
                  <a:pt x="254022" y="70262"/>
                  <a:pt x="265448" y="55028"/>
                </a:cubicBezTo>
                <a:lnTo>
                  <a:pt x="265756" y="55252"/>
                </a:lnTo>
                <a:cubicBezTo>
                  <a:pt x="254751" y="69898"/>
                  <a:pt x="241141" y="77851"/>
                  <a:pt x="227195" y="77851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5" name="Google Shape;475;p40"/>
          <p:cNvSpPr/>
          <p:nvPr/>
        </p:nvSpPr>
        <p:spPr>
          <a:xfrm>
            <a:off x="1" y="0"/>
            <a:ext cx="4001887" cy="1891200"/>
          </a:xfrm>
          <a:custGeom>
            <a:avLst/>
            <a:gdLst/>
            <a:ahLst/>
            <a:cxnLst/>
            <a:rect l="l" t="t" r="r" b="b"/>
            <a:pathLst>
              <a:path w="107984" h="56736" extrusionOk="0">
                <a:moveTo>
                  <a:pt x="47355" y="34501"/>
                </a:moveTo>
                <a:cubicBezTo>
                  <a:pt x="63597" y="56343"/>
                  <a:pt x="88437" y="56735"/>
                  <a:pt x="96054" y="30944"/>
                </a:cubicBezTo>
                <a:cubicBezTo>
                  <a:pt x="100366" y="16326"/>
                  <a:pt x="103643" y="6441"/>
                  <a:pt x="107983" y="0"/>
                </a:cubicBezTo>
                <a:lnTo>
                  <a:pt x="1" y="0"/>
                </a:lnTo>
                <a:lnTo>
                  <a:pt x="1" y="13974"/>
                </a:lnTo>
                <a:cubicBezTo>
                  <a:pt x="12827" y="12966"/>
                  <a:pt x="34641" y="17390"/>
                  <a:pt x="47355" y="3450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7237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e1a532aa8_0_46"/>
          <p:cNvSpPr txBox="1"/>
          <p:nvPr/>
        </p:nvSpPr>
        <p:spPr>
          <a:xfrm>
            <a:off x="1255365" y="1073990"/>
            <a:ext cx="103848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chemeClr val="tx1"/>
                </a:solidFill>
              </a:rPr>
              <a:t>PRONUNCIATION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dirty="0">
                <a:solidFill>
                  <a:srgbClr val="006773"/>
                </a:solidFill>
              </a:rPr>
              <a:t>Listen and write /</a:t>
            </a:r>
            <a:r>
              <a:rPr lang="en-US" sz="2600" b="1" dirty="0" err="1">
                <a:solidFill>
                  <a:srgbClr val="006773"/>
                </a:solidFill>
              </a:rPr>
              <a:t>br</a:t>
            </a:r>
            <a:r>
              <a:rPr lang="en-US" sz="2600" b="1" dirty="0">
                <a:solidFill>
                  <a:srgbClr val="006773"/>
                </a:solidFill>
              </a:rPr>
              <a:t>/, /</a:t>
            </a:r>
            <a:r>
              <a:rPr lang="en-US" sz="2600" b="1" dirty="0" err="1">
                <a:solidFill>
                  <a:srgbClr val="006773"/>
                </a:solidFill>
              </a:rPr>
              <a:t>kr</a:t>
            </a:r>
            <a:r>
              <a:rPr lang="en-US" sz="2600" b="1" dirty="0">
                <a:solidFill>
                  <a:srgbClr val="006773"/>
                </a:solidFill>
              </a:rPr>
              <a:t>/ or /</a:t>
            </a:r>
            <a:r>
              <a:rPr lang="en-US" sz="2600" b="1" dirty="0" err="1">
                <a:solidFill>
                  <a:srgbClr val="006773"/>
                </a:solidFill>
              </a:rPr>
              <a:t>tr</a:t>
            </a:r>
            <a:r>
              <a:rPr lang="en-US" sz="2600" b="1" dirty="0">
                <a:solidFill>
                  <a:srgbClr val="006773"/>
                </a:solidFill>
              </a:rPr>
              <a:t>/.</a:t>
            </a:r>
            <a:endParaRPr sz="2600" b="1" dirty="0">
              <a:solidFill>
                <a:srgbClr val="00677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750" y="2786447"/>
            <a:ext cx="91985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1. I like ice cream, but my brother likes bread pudding.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2. Tracy crashed her car into a tree and broke her leg.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3. They often have crab soup for breakfast.</a:t>
            </a:r>
          </a:p>
        </p:txBody>
      </p:sp>
      <p:pic>
        <p:nvPicPr>
          <p:cNvPr id="3" name="0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08609" y="183022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0244" y="2524837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47163" y="3409694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96351" y="442303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2965" y="2470012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08881" y="2490672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2374" y="3463118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4685" y="4423035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54160" y="3407448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92797" y="3476623"/>
            <a:ext cx="846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20" name="TextBox 16"/>
          <p:cNvSpPr txBox="1"/>
          <p:nvPr/>
        </p:nvSpPr>
        <p:spPr>
          <a:xfrm>
            <a:off x="746750" y="1192633"/>
            <a:ext cx="449821" cy="707886"/>
          </a:xfrm>
          <a:prstGeom prst="rect">
            <a:avLst/>
          </a:prstGeom>
          <a:solidFill>
            <a:srgbClr val="006673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2" name="Google Shape;213;g11e1a532aa8_1_16"/>
          <p:cNvSpPr txBox="1"/>
          <p:nvPr/>
        </p:nvSpPr>
        <p:spPr>
          <a:xfrm>
            <a:off x="3099447" y="285757"/>
            <a:ext cx="8096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FF0000"/>
                </a:solidFill>
              </a:rPr>
              <a:t>LOOKING BACK</a:t>
            </a:r>
            <a:endParaRPr sz="36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697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824" y="545169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48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1775520" y="188640"/>
            <a:ext cx="8640960" cy="6408712"/>
          </a:xfrm>
          <a:prstGeom prst="roundRect">
            <a:avLst>
              <a:gd name="adj" fmla="val 477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ArchUpPour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6600" b="0" i="0" u="none" strike="noStrike" kern="1200" cap="none" spc="0" normalizeH="0" baseline="0" noProof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#9Slide05 Wolfsbane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0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9" y="225425"/>
            <a:ext cx="8645525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melsbrushes.co.uk/wp-content/uploads/2009/09/MELSBRUSHES_Mkids.jpg"/>
          <p:cNvPicPr>
            <a:picLocks noChangeAspect="1" noChangeArrowheads="1"/>
          </p:cNvPicPr>
          <p:nvPr/>
        </p:nvPicPr>
        <p:blipFill rotWithShape="1">
          <a:blip r:embed="rId4"/>
          <a:srcRect b="8567"/>
          <a:stretch/>
        </p:blipFill>
        <p:spPr bwMode="auto">
          <a:xfrm>
            <a:off x="3227389" y="3836988"/>
            <a:ext cx="2251075" cy="1852612"/>
          </a:xfrm>
          <a:prstGeom prst="rect">
            <a:avLst/>
          </a:prstGeom>
          <a:noFill/>
          <a:effectLst>
            <a:outerShdw blurRad="76200" dist="889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melsbrushes.co.uk/wp-content/uploads/2009/09/MELSBRUSHES_Mkids.jpg"/>
          <p:cNvPicPr>
            <a:picLocks noChangeAspect="1" noChangeArrowheads="1"/>
          </p:cNvPicPr>
          <p:nvPr/>
        </p:nvPicPr>
        <p:blipFill rotWithShape="1">
          <a:blip r:embed="rId5"/>
          <a:srcRect l="69926" t="24183" r="-1" b="15374"/>
          <a:stretch/>
        </p:blipFill>
        <p:spPr bwMode="auto">
          <a:xfrm>
            <a:off x="7464425" y="3676650"/>
            <a:ext cx="966788" cy="1747838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75110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021's Main Color by Slidesgo">
  <a:themeElements>
    <a:clrScheme name="Simple Light">
      <a:dk1>
        <a:srgbClr val="353535"/>
      </a:dk1>
      <a:lt1>
        <a:srgbClr val="FFFFFF"/>
      </a:lt1>
      <a:dk2>
        <a:srgbClr val="353535"/>
      </a:dk2>
      <a:lt2>
        <a:srgbClr val="F5DF4D"/>
      </a:lt2>
      <a:accent1>
        <a:srgbClr val="F5DF4D"/>
      </a:accent1>
      <a:accent2>
        <a:srgbClr val="939597"/>
      </a:accent2>
      <a:accent3>
        <a:srgbClr val="F5DF4D"/>
      </a:accent3>
      <a:accent4>
        <a:srgbClr val="CCCCCC"/>
      </a:accent4>
      <a:accent5>
        <a:srgbClr val="B7B7B7"/>
      </a:accent5>
      <a:accent6>
        <a:srgbClr val="353535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595</Words>
  <PresentationFormat>Widescreen</PresentationFormat>
  <Paragraphs>131</Paragraphs>
  <Slides>20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40" baseType="lpstr">
      <vt:lpstr>#9Slide05 Wolfsbane</vt:lpstr>
      <vt:lpstr>Aharoni</vt:lpstr>
      <vt:lpstr>Arial</vt:lpstr>
      <vt:lpstr>Calibri</vt:lpstr>
      <vt:lpstr>Calibri Light</vt:lpstr>
      <vt:lpstr>Lato</vt:lpstr>
      <vt:lpstr>Myriad Pro</vt:lpstr>
      <vt:lpstr>Open Sans</vt:lpstr>
      <vt:lpstr>Patrick Hand</vt:lpstr>
      <vt:lpstr>Raleway</vt:lpstr>
      <vt:lpstr>Raleway Light</vt:lpstr>
      <vt:lpstr>Roboto Condensed Light</vt:lpstr>
      <vt:lpstr>Rubik</vt:lpstr>
      <vt:lpstr>Rubik SemiBold</vt:lpstr>
      <vt:lpstr>UTM Facebook K&amp;T</vt:lpstr>
      <vt:lpstr>Work Sans</vt:lpstr>
      <vt:lpstr>Office Theme</vt:lpstr>
      <vt:lpstr>2021's Main Color by Slidesgo</vt:lpstr>
      <vt:lpstr>Tema de Office</vt:lpstr>
      <vt:lpstr>End of Course Jeopardy by Slidesgo</vt:lpstr>
      <vt:lpstr>Unit 1: Family Life</vt:lpstr>
      <vt:lpstr>PowerPoint Presentation</vt:lpstr>
      <vt:lpstr>TABLE OF CONTENTS</vt:lpstr>
      <vt:lpstr>Warm-up</vt:lpstr>
      <vt:lpstr>PowerPoint Presentation</vt:lpstr>
      <vt:lpstr>Looking Back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</vt:lpstr>
      <vt:lpstr>PowerPoint Presentation</vt:lpstr>
      <vt:lpstr>Consolidation</vt:lpstr>
      <vt:lpstr>PowerPoint Presentation</vt:lpstr>
      <vt:lpstr>SEE YOU NEXT TIME 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2022-04-01T10:06:05Z</dcterms:created>
  <dcterms:modified xsi:type="dcterms:W3CDTF">2024-01-17T08:32:02Z</dcterms:modified>
</cp:coreProperties>
</file>