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4a" Extension="m4a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0"/>
    <p:sldId id="257" r:id="rId61"/>
    <p:sldId id="258" r:id="rId62"/>
    <p:sldId id="259" r:id="rId63"/>
    <p:sldId id="260" r:id="rId64"/>
    <p:sldId id="261" r:id="rId65"/>
    <p:sldId id="262" r:id="rId66"/>
    <p:sldId id="263" r:id="rId67"/>
    <p:sldId id="264" r:id="rId68"/>
    <p:sldId id="265" r:id="rId69"/>
    <p:sldId id="266" r:id="rId70"/>
    <p:sldId id="267" r:id="rId71"/>
    <p:sldId id="268" r:id="rId72"/>
    <p:sldId id="269" r:id="rId73"/>
    <p:sldId id="270" r:id="rId74"/>
    <p:sldId id="271" r:id="rId7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oto Sans" charset="1" panose="020B0502040504020204"/>
      <p:regular r:id="rId10"/>
    </p:embeddedFont>
    <p:embeddedFont>
      <p:font typeface="Noto Sans Bold" charset="1" panose="020B0802040504020204"/>
      <p:regular r:id="rId11"/>
    </p:embeddedFont>
    <p:embeddedFont>
      <p:font typeface="Noto Sans Italics" charset="1" panose="020B0502040504090204"/>
      <p:regular r:id="rId12"/>
    </p:embeddedFont>
    <p:embeddedFont>
      <p:font typeface="Noto Sans Bold Italics" charset="1" panose="020B0802040504090204"/>
      <p:regular r:id="rId13"/>
    </p:embeddedFont>
    <p:embeddedFont>
      <p:font typeface="Arial" charset="1" panose="020B0502020202020204"/>
      <p:regular r:id="rId14"/>
    </p:embeddedFont>
    <p:embeddedFont>
      <p:font typeface="Arial Bold" charset="1" panose="020B0802020202020204"/>
      <p:regular r:id="rId15"/>
    </p:embeddedFont>
    <p:embeddedFont>
      <p:font typeface="Arial Italics" charset="1" panose="020B0502020202090204"/>
      <p:regular r:id="rId16"/>
    </p:embeddedFont>
    <p:embeddedFont>
      <p:font typeface="Arial Bold Italics" charset="1" panose="020B0802020202090204"/>
      <p:regular r:id="rId17"/>
    </p:embeddedFont>
    <p:embeddedFont>
      <p:font typeface="Canva Sans" charset="1" panose="020B0503030501040103"/>
      <p:regular r:id="rId18"/>
    </p:embeddedFont>
    <p:embeddedFont>
      <p:font typeface="Canva Sans Bold" charset="1" panose="020B0803030501040103"/>
      <p:regular r:id="rId19"/>
    </p:embeddedFont>
    <p:embeddedFont>
      <p:font typeface="Canva Sans Italics" charset="1" panose="020B0503030501040103"/>
      <p:regular r:id="rId20"/>
    </p:embeddedFont>
    <p:embeddedFont>
      <p:font typeface="Canva Sans Bold Italics" charset="1" panose="020B0803030501040103"/>
      <p:regular r:id="rId21"/>
    </p:embeddedFont>
    <p:embeddedFont>
      <p:font typeface="Canva Sans Medium" charset="1" panose="020B0603030501040103"/>
      <p:regular r:id="rId22"/>
    </p:embeddedFont>
    <p:embeddedFont>
      <p:font typeface="Canva Sans Medium Italics" charset="1" panose="020B0603030501040103"/>
      <p:regular r:id="rId23"/>
    </p:embeddedFont>
    <p:embeddedFont>
      <p:font typeface="Poppins" charset="1" panose="00000500000000000000"/>
      <p:regular r:id="rId24"/>
    </p:embeddedFont>
    <p:embeddedFont>
      <p:font typeface="Poppins Bold" charset="1" panose="00000800000000000000"/>
      <p:regular r:id="rId25"/>
    </p:embeddedFont>
    <p:embeddedFont>
      <p:font typeface="Poppins Italics" charset="1" panose="00000500000000000000"/>
      <p:regular r:id="rId26"/>
    </p:embeddedFont>
    <p:embeddedFont>
      <p:font typeface="Poppins Bold Italics" charset="1" panose="00000800000000000000"/>
      <p:regular r:id="rId27"/>
    </p:embeddedFont>
    <p:embeddedFont>
      <p:font typeface="Poppins Thin" charset="1" panose="00000300000000000000"/>
      <p:regular r:id="rId28"/>
    </p:embeddedFont>
    <p:embeddedFont>
      <p:font typeface="Poppins Thin Italics" charset="1" panose="00000300000000000000"/>
      <p:regular r:id="rId29"/>
    </p:embeddedFont>
    <p:embeddedFont>
      <p:font typeface="Poppins Extra-Light" charset="1" panose="00000300000000000000"/>
      <p:regular r:id="rId30"/>
    </p:embeddedFont>
    <p:embeddedFont>
      <p:font typeface="Poppins Extra-Light Italics" charset="1" panose="00000300000000000000"/>
      <p:regular r:id="rId31"/>
    </p:embeddedFont>
    <p:embeddedFont>
      <p:font typeface="Poppins Light" charset="1" panose="00000400000000000000"/>
      <p:regular r:id="rId32"/>
    </p:embeddedFont>
    <p:embeddedFont>
      <p:font typeface="Poppins Light Italics" charset="1" panose="00000400000000000000"/>
      <p:regular r:id="rId33"/>
    </p:embeddedFont>
    <p:embeddedFont>
      <p:font typeface="Poppins Medium" charset="1" panose="00000600000000000000"/>
      <p:regular r:id="rId34"/>
    </p:embeddedFont>
    <p:embeddedFont>
      <p:font typeface="Poppins Medium Italics" charset="1" panose="00000600000000000000"/>
      <p:regular r:id="rId35"/>
    </p:embeddedFont>
    <p:embeddedFont>
      <p:font typeface="Poppins Semi-Bold" charset="1" panose="00000700000000000000"/>
      <p:regular r:id="rId36"/>
    </p:embeddedFont>
    <p:embeddedFont>
      <p:font typeface="Poppins Semi-Bold Italics" charset="1" panose="00000700000000000000"/>
      <p:regular r:id="rId37"/>
    </p:embeddedFont>
    <p:embeddedFont>
      <p:font typeface="Poppins Ultra-Bold" charset="1" panose="00000900000000000000"/>
      <p:regular r:id="rId38"/>
    </p:embeddedFont>
    <p:embeddedFont>
      <p:font typeface="Poppins Ultra-Bold Italics" charset="1" panose="00000900000000000000"/>
      <p:regular r:id="rId39"/>
    </p:embeddedFont>
    <p:embeddedFont>
      <p:font typeface="Poppins Heavy" charset="1" panose="00000A00000000000000"/>
      <p:regular r:id="rId40"/>
    </p:embeddedFont>
    <p:embeddedFont>
      <p:font typeface="Poppins Heavy Italics" charset="1" panose="00000A00000000000000"/>
      <p:regular r:id="rId41"/>
    </p:embeddedFont>
    <p:embeddedFont>
      <p:font typeface="Open Sans" charset="1" panose="020B0606030504020204"/>
      <p:regular r:id="rId42"/>
    </p:embeddedFont>
    <p:embeddedFont>
      <p:font typeface="Open Sans Bold" charset="1" panose="020B0806030504020204"/>
      <p:regular r:id="rId43"/>
    </p:embeddedFont>
    <p:embeddedFont>
      <p:font typeface="Open Sans Italics" charset="1" panose="020B0606030504020204"/>
      <p:regular r:id="rId44"/>
    </p:embeddedFont>
    <p:embeddedFont>
      <p:font typeface="Open Sans Bold Italics" charset="1" panose="020B0806030504020204"/>
      <p:regular r:id="rId45"/>
    </p:embeddedFont>
    <p:embeddedFont>
      <p:font typeface="Open Sans Light" charset="1" panose="020B0306030504020204"/>
      <p:regular r:id="rId46"/>
    </p:embeddedFont>
    <p:embeddedFont>
      <p:font typeface="Open Sans Light Italics" charset="1" panose="020B0306030504020204"/>
      <p:regular r:id="rId47"/>
    </p:embeddedFont>
    <p:embeddedFont>
      <p:font typeface="Open Sans Ultra-Bold" charset="1" panose="00000000000000000000"/>
      <p:regular r:id="rId48"/>
    </p:embeddedFont>
    <p:embeddedFont>
      <p:font typeface="Open Sans Ultra-Bold Italics" charset="1" panose="00000000000000000000"/>
      <p:regular r:id="rId49"/>
    </p:embeddedFont>
    <p:embeddedFont>
      <p:font typeface="Cocomat Pro" charset="1" panose="00000500000000000000"/>
      <p:regular r:id="rId50"/>
    </p:embeddedFont>
    <p:embeddedFont>
      <p:font typeface="Cocomat Pro Bold" charset="1" panose="00000700000000000000"/>
      <p:regular r:id="rId51"/>
    </p:embeddedFont>
    <p:embeddedFont>
      <p:font typeface="Cocomat Pro Italics" charset="1" panose="00000500000000000000"/>
      <p:regular r:id="rId52"/>
    </p:embeddedFont>
    <p:embeddedFont>
      <p:font typeface="Cocomat Pro Bold Italics" charset="1" panose="00000700000000000000"/>
      <p:regular r:id="rId53"/>
    </p:embeddedFont>
    <p:embeddedFont>
      <p:font typeface="Cocomat Pro Thin" charset="1" panose="00000200000000000000"/>
      <p:regular r:id="rId54"/>
    </p:embeddedFont>
    <p:embeddedFont>
      <p:font typeface="Cocomat Pro Thin Italics" charset="1" panose="00000200000000000000"/>
      <p:regular r:id="rId55"/>
    </p:embeddedFont>
    <p:embeddedFont>
      <p:font typeface="Cocomat Pro Heavy" charset="1" panose="00000A00000000000000"/>
      <p:regular r:id="rId56"/>
    </p:embeddedFont>
    <p:embeddedFont>
      <p:font typeface="Cocomat Pro Heavy Italics" charset="1" panose="00000A00000000000000"/>
      <p:regular r:id="rId57"/>
    </p:embeddedFont>
    <p:embeddedFont>
      <p:font typeface="Bungee" charset="1" panose="00000000000000000000"/>
      <p:regular r:id="rId58"/>
    </p:embeddedFont>
    <p:embeddedFont>
      <p:font typeface="Chonburi" charset="1" panose="0000050000000000000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slides/slide1.xml" Type="http://schemas.openxmlformats.org/officeDocument/2006/relationships/slide"/><Relationship Id="rId61" Target="slides/slide2.xml" Type="http://schemas.openxmlformats.org/officeDocument/2006/relationships/slide"/><Relationship Id="rId62" Target="slides/slide3.xml" Type="http://schemas.openxmlformats.org/officeDocument/2006/relationships/slide"/><Relationship Id="rId63" Target="slides/slide4.xml" Type="http://schemas.openxmlformats.org/officeDocument/2006/relationships/slide"/><Relationship Id="rId64" Target="slides/slide5.xml" Type="http://schemas.openxmlformats.org/officeDocument/2006/relationships/slide"/><Relationship Id="rId65" Target="slides/slide6.xml" Type="http://schemas.openxmlformats.org/officeDocument/2006/relationships/slide"/><Relationship Id="rId66" Target="slides/slide7.xml" Type="http://schemas.openxmlformats.org/officeDocument/2006/relationships/slide"/><Relationship Id="rId67" Target="slides/slide8.xml" Type="http://schemas.openxmlformats.org/officeDocument/2006/relationships/slide"/><Relationship Id="rId68" Target="slides/slide9.xml" Type="http://schemas.openxmlformats.org/officeDocument/2006/relationships/slide"/><Relationship Id="rId69" Target="slides/slide10.xml" Type="http://schemas.openxmlformats.org/officeDocument/2006/relationships/slide"/><Relationship Id="rId7" Target="fonts/font7.fntdata" Type="http://schemas.openxmlformats.org/officeDocument/2006/relationships/font"/><Relationship Id="rId70" Target="slides/slide11.xml" Type="http://schemas.openxmlformats.org/officeDocument/2006/relationships/slide"/><Relationship Id="rId71" Target="slides/slide12.xml" Type="http://schemas.openxmlformats.org/officeDocument/2006/relationships/slide"/><Relationship Id="rId72" Target="slides/slide13.xml" Type="http://schemas.openxmlformats.org/officeDocument/2006/relationships/slide"/><Relationship Id="rId73" Target="slides/slide14.xml" Type="http://schemas.openxmlformats.org/officeDocument/2006/relationships/slide"/><Relationship Id="rId74" Target="slides/slide15.xml" Type="http://schemas.openxmlformats.org/officeDocument/2006/relationships/slide"/><Relationship Id="rId75" Target="slides/slide16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1.svg" Type="http://schemas.openxmlformats.org/officeDocument/2006/relationships/image"/><Relationship Id="rId5" Target="../media/aAF9JwtpEow.m4a" Type="http://schemas.microsoft.com/office/2007/relationships/media"/><Relationship Id="rId6" Target="../media/aAF9JwtpEow.m4a" Type="http://schemas.openxmlformats.org/officeDocument/2006/relationships/audio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pn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8.pn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VAF9Cc1BKVw.mp4" Type="http://schemas.openxmlformats.org/officeDocument/2006/relationships/video"/><Relationship Id="rId4" Target="../media/VAF9Cc1BKVw.mp4" Type="http://schemas.microsoft.com/office/2007/relationships/media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12" Target="../media/image32.png" Type="http://schemas.openxmlformats.org/officeDocument/2006/relationships/image"/><Relationship Id="rId13" Target="../media/image33.svg" Type="http://schemas.openxmlformats.org/officeDocument/2006/relationships/image"/><Relationship Id="rId14" Target="../media/image34.png" Type="http://schemas.openxmlformats.org/officeDocument/2006/relationships/image"/><Relationship Id="rId15" Target="../media/image35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84A19">
                <a:alpha val="100000"/>
              </a:srgbClr>
            </a:gs>
            <a:gs pos="50000">
              <a:srgbClr val="284A19">
                <a:alpha val="100000"/>
              </a:srgbClr>
            </a:gs>
            <a:gs pos="100000">
              <a:srgbClr val="4E540A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696139">
            <a:off x="9114924" y="-217155"/>
            <a:ext cx="11361145" cy="10287000"/>
          </a:xfrm>
          <a:custGeom>
            <a:avLst/>
            <a:gdLst/>
            <a:ahLst/>
            <a:cxnLst/>
            <a:rect r="r" b="b" t="t" l="l"/>
            <a:pathLst>
              <a:path h="10287000" w="11361145">
                <a:moveTo>
                  <a:pt x="0" y="0"/>
                </a:moveTo>
                <a:lnTo>
                  <a:pt x="11361145" y="0"/>
                </a:lnTo>
                <a:lnTo>
                  <a:pt x="113611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98523" y="1674515"/>
            <a:ext cx="14096285" cy="1543050"/>
            <a:chOff x="0" y="0"/>
            <a:chExt cx="3712602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12602" cy="406400"/>
            </a:xfrm>
            <a:custGeom>
              <a:avLst/>
              <a:gdLst/>
              <a:ahLst/>
              <a:cxnLst/>
              <a:rect r="r" b="b" t="t" l="l"/>
              <a:pathLst>
                <a:path h="406400" w="3712602">
                  <a:moveTo>
                    <a:pt x="28010" y="0"/>
                  </a:moveTo>
                  <a:lnTo>
                    <a:pt x="3684592" y="0"/>
                  </a:lnTo>
                  <a:cubicBezTo>
                    <a:pt x="3700061" y="0"/>
                    <a:pt x="3712602" y="12541"/>
                    <a:pt x="3712602" y="28010"/>
                  </a:cubicBezTo>
                  <a:lnTo>
                    <a:pt x="3712602" y="378390"/>
                  </a:lnTo>
                  <a:cubicBezTo>
                    <a:pt x="3712602" y="393859"/>
                    <a:pt x="3700061" y="406400"/>
                    <a:pt x="3684592" y="406400"/>
                  </a:cubicBezTo>
                  <a:lnTo>
                    <a:pt x="28010" y="406400"/>
                  </a:lnTo>
                  <a:cubicBezTo>
                    <a:pt x="12541" y="406400"/>
                    <a:pt x="0" y="393859"/>
                    <a:pt x="0" y="378390"/>
                  </a:cubicBezTo>
                  <a:lnTo>
                    <a:pt x="0" y="28010"/>
                  </a:lnTo>
                  <a:cubicBezTo>
                    <a:pt x="0" y="12541"/>
                    <a:pt x="12541" y="0"/>
                    <a:pt x="28010" y="0"/>
                  </a:cubicBezTo>
                  <a:close/>
                </a:path>
              </a:pathLst>
            </a:custGeom>
            <a:solidFill>
              <a:srgbClr val="992B38"/>
            </a:solidFill>
            <a:ln w="104775" cap="rnd">
              <a:solidFill>
                <a:srgbClr val="FFF5E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12602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99201" y="-328662"/>
            <a:ext cx="4373885" cy="3546227"/>
            <a:chOff x="0" y="0"/>
            <a:chExt cx="1151970" cy="93398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51970" cy="933986"/>
            </a:xfrm>
            <a:custGeom>
              <a:avLst/>
              <a:gdLst/>
              <a:ahLst/>
              <a:cxnLst/>
              <a:rect r="r" b="b" t="t" l="l"/>
              <a:pathLst>
                <a:path h="933986" w="1151970">
                  <a:moveTo>
                    <a:pt x="90272" y="0"/>
                  </a:moveTo>
                  <a:lnTo>
                    <a:pt x="1061698" y="0"/>
                  </a:lnTo>
                  <a:cubicBezTo>
                    <a:pt x="1085640" y="0"/>
                    <a:pt x="1108601" y="9511"/>
                    <a:pt x="1125530" y="26440"/>
                  </a:cubicBezTo>
                  <a:cubicBezTo>
                    <a:pt x="1142459" y="43369"/>
                    <a:pt x="1151970" y="66330"/>
                    <a:pt x="1151970" y="90272"/>
                  </a:cubicBezTo>
                  <a:lnTo>
                    <a:pt x="1151970" y="843714"/>
                  </a:lnTo>
                  <a:cubicBezTo>
                    <a:pt x="1151970" y="893570"/>
                    <a:pt x="1111554" y="933986"/>
                    <a:pt x="1061698" y="933986"/>
                  </a:cubicBezTo>
                  <a:lnTo>
                    <a:pt x="90272" y="933986"/>
                  </a:lnTo>
                  <a:cubicBezTo>
                    <a:pt x="66330" y="933986"/>
                    <a:pt x="43369" y="924475"/>
                    <a:pt x="26440" y="907546"/>
                  </a:cubicBezTo>
                  <a:cubicBezTo>
                    <a:pt x="9511" y="890617"/>
                    <a:pt x="0" y="867656"/>
                    <a:pt x="0" y="843714"/>
                  </a:cubicBezTo>
                  <a:lnTo>
                    <a:pt x="0" y="90272"/>
                  </a:lnTo>
                  <a:cubicBezTo>
                    <a:pt x="0" y="66330"/>
                    <a:pt x="9511" y="43369"/>
                    <a:pt x="26440" y="26440"/>
                  </a:cubicBezTo>
                  <a:cubicBezTo>
                    <a:pt x="43369" y="9511"/>
                    <a:pt x="66330" y="0"/>
                    <a:pt x="90272" y="0"/>
                  </a:cubicBezTo>
                  <a:close/>
                </a:path>
              </a:pathLst>
            </a:custGeom>
            <a:solidFill>
              <a:srgbClr val="992B38"/>
            </a:solidFill>
            <a:ln w="857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151970" cy="9720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71399" y="3698291"/>
            <a:ext cx="16423409" cy="1228054"/>
            <a:chOff x="0" y="0"/>
            <a:chExt cx="4325507" cy="3234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325507" cy="323438"/>
            </a:xfrm>
            <a:custGeom>
              <a:avLst/>
              <a:gdLst/>
              <a:ahLst/>
              <a:cxnLst/>
              <a:rect r="r" b="b" t="t" l="l"/>
              <a:pathLst>
                <a:path h="323438" w="4325507">
                  <a:moveTo>
                    <a:pt x="0" y="0"/>
                  </a:moveTo>
                  <a:lnTo>
                    <a:pt x="4325507" y="0"/>
                  </a:lnTo>
                  <a:lnTo>
                    <a:pt x="4325507" y="323438"/>
                  </a:lnTo>
                  <a:lnTo>
                    <a:pt x="0" y="323438"/>
                  </a:lnTo>
                  <a:close/>
                </a:path>
              </a:pathLst>
            </a:custGeom>
            <a:solidFill>
              <a:srgbClr val="53A65B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4325507" cy="3615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16381" y="3698291"/>
            <a:ext cx="2602525" cy="1228054"/>
            <a:chOff x="0" y="0"/>
            <a:chExt cx="812800" cy="3835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383536"/>
            </a:xfrm>
            <a:custGeom>
              <a:avLst/>
              <a:gdLst/>
              <a:ahLst/>
              <a:cxnLst/>
              <a:rect r="r" b="b" t="t" l="l"/>
              <a:pathLst>
                <a:path h="383536" w="812800">
                  <a:moveTo>
                    <a:pt x="609600" y="0"/>
                  </a:moveTo>
                  <a:lnTo>
                    <a:pt x="0" y="0"/>
                  </a:lnTo>
                  <a:lnTo>
                    <a:pt x="0" y="383536"/>
                  </a:lnTo>
                  <a:lnTo>
                    <a:pt x="609600" y="383536"/>
                  </a:lnTo>
                  <a:lnTo>
                    <a:pt x="812800" y="191768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33003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698500" cy="4216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657324" y="5459745"/>
            <a:ext cx="17630676" cy="2396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60"/>
              </a:lnSpc>
            </a:pPr>
            <a:r>
              <a:rPr lang="en-US" sz="6900">
                <a:solidFill>
                  <a:srgbClr val="FFFFFF"/>
                </a:solidFill>
                <a:latin typeface="Noto Sans Bold"/>
              </a:rPr>
              <a:t>IV.Một số thành tựu của công nghệ tế bào động vật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75379" y="1743715"/>
            <a:ext cx="18440629" cy="1226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Noto Sans Bold"/>
              </a:rPr>
              <a:t>Chủ đề 8: Công nghệ tế bào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-300750" y="857250"/>
            <a:ext cx="5773788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Noto Sans Bold"/>
              </a:rPr>
              <a:t>Phần 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802862" y="3465850"/>
            <a:ext cx="13249424" cy="1460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FFFFFF"/>
                </a:solidFill>
                <a:latin typeface="Noto Sans Bold"/>
              </a:rPr>
              <a:t>Bài 16: Công nghệ tế bào</a:t>
            </a:r>
          </a:p>
        </p:txBody>
      </p:sp>
      <p:pic>
        <p:nvPicPr>
          <p:cNvPr name="Picture 19" id="19">
            <a:hlinkClick action="ppaction://media"/>
          </p:cNvPr>
          <p:cNvPicPr>
            <a:picLocks noChangeAspect="true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trim st="0.0000" end="7576.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9"/>
                </p:tgtEl>
              </p:cBhvr>
            </p:cmd>
            <p:audio>
              <p:cMediaNode vol="29000" showWhenStopped="false">
                <p:cTn/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77016" y="7563256"/>
            <a:ext cx="3784627" cy="2738693"/>
          </a:xfrm>
          <a:custGeom>
            <a:avLst/>
            <a:gdLst/>
            <a:ahLst/>
            <a:cxnLst/>
            <a:rect r="r" b="b" t="t" l="l"/>
            <a:pathLst>
              <a:path h="2738693" w="3784627">
                <a:moveTo>
                  <a:pt x="0" y="0"/>
                </a:moveTo>
                <a:lnTo>
                  <a:pt x="3784627" y="0"/>
                </a:lnTo>
                <a:lnTo>
                  <a:pt x="3784627" y="2738693"/>
                </a:lnTo>
                <a:lnTo>
                  <a:pt x="0" y="2738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9225" y="419413"/>
            <a:ext cx="11630323" cy="1218575"/>
            <a:chOff x="0" y="0"/>
            <a:chExt cx="3063130" cy="3209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63130" cy="320941"/>
            </a:xfrm>
            <a:custGeom>
              <a:avLst/>
              <a:gdLst/>
              <a:ahLst/>
              <a:cxnLst/>
              <a:rect r="r" b="b" t="t" l="l"/>
              <a:pathLst>
                <a:path h="320941" w="3063130">
                  <a:moveTo>
                    <a:pt x="33949" y="0"/>
                  </a:moveTo>
                  <a:lnTo>
                    <a:pt x="3029181" y="0"/>
                  </a:lnTo>
                  <a:cubicBezTo>
                    <a:pt x="3047931" y="0"/>
                    <a:pt x="3063130" y="15199"/>
                    <a:pt x="3063130" y="33949"/>
                  </a:cubicBezTo>
                  <a:lnTo>
                    <a:pt x="3063130" y="286992"/>
                  </a:lnTo>
                  <a:cubicBezTo>
                    <a:pt x="3063130" y="305742"/>
                    <a:pt x="3047931" y="320941"/>
                    <a:pt x="3029181" y="320941"/>
                  </a:cubicBezTo>
                  <a:lnTo>
                    <a:pt x="33949" y="320941"/>
                  </a:lnTo>
                  <a:cubicBezTo>
                    <a:pt x="15199" y="320941"/>
                    <a:pt x="0" y="305742"/>
                    <a:pt x="0" y="286992"/>
                  </a:cubicBezTo>
                  <a:lnTo>
                    <a:pt x="0" y="33949"/>
                  </a:lnTo>
                  <a:cubicBezTo>
                    <a:pt x="0" y="15199"/>
                    <a:pt x="15199" y="0"/>
                    <a:pt x="33949" y="0"/>
                  </a:cubicBezTo>
                  <a:close/>
                </a:path>
              </a:pathLst>
            </a:custGeom>
            <a:solidFill>
              <a:srgbClr val="FFC9C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063130" cy="359041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4643"/>
                </a:lnSpc>
              </a:pPr>
              <a:r>
                <a:rPr lang="en-US" sz="4299">
                  <a:solidFill>
                    <a:srgbClr val="000000"/>
                  </a:solidFill>
                  <a:latin typeface="Arial Bold"/>
                </a:rPr>
                <a:t>2.Tạo dòng tế bào và động vật chuyển gen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610221" y="-1028700"/>
            <a:ext cx="3867912" cy="4114800"/>
          </a:xfrm>
          <a:custGeom>
            <a:avLst/>
            <a:gdLst/>
            <a:ahLst/>
            <a:cxnLst/>
            <a:rect r="r" b="b" t="t" l="l"/>
            <a:pathLst>
              <a:path h="4114800" w="3867912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69225" y="1870354"/>
            <a:ext cx="13310010" cy="47625"/>
            <a:chOff x="0" y="0"/>
            <a:chExt cx="3505517" cy="12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05517" cy="12543"/>
            </a:xfrm>
            <a:custGeom>
              <a:avLst/>
              <a:gdLst/>
              <a:ahLst/>
              <a:cxnLst/>
              <a:rect r="r" b="b" t="t" l="l"/>
              <a:pathLst>
                <a:path h="12543" w="3505517">
                  <a:moveTo>
                    <a:pt x="0" y="0"/>
                  </a:moveTo>
                  <a:lnTo>
                    <a:pt x="3505517" y="0"/>
                  </a:lnTo>
                  <a:lnTo>
                    <a:pt x="350551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E47CA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505517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67671" y="2449915"/>
            <a:ext cx="8975567" cy="4742116"/>
            <a:chOff x="0" y="0"/>
            <a:chExt cx="2363935" cy="124895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63935" cy="1248952"/>
            </a:xfrm>
            <a:custGeom>
              <a:avLst/>
              <a:gdLst/>
              <a:ahLst/>
              <a:cxnLst/>
              <a:rect r="r" b="b" t="t" l="l"/>
              <a:pathLst>
                <a:path h="1248952" w="2363935">
                  <a:moveTo>
                    <a:pt x="0" y="0"/>
                  </a:moveTo>
                  <a:lnTo>
                    <a:pt x="2363935" y="0"/>
                  </a:lnTo>
                  <a:lnTo>
                    <a:pt x="2363935" y="1248952"/>
                  </a:lnTo>
                  <a:lnTo>
                    <a:pt x="0" y="1248952"/>
                  </a:lnTo>
                  <a:close/>
                </a:path>
              </a:pathLst>
            </a:custGeom>
            <a:solidFill>
              <a:srgbClr val="C6949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363935" cy="12870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22985" y="2773433"/>
            <a:ext cx="8489551" cy="4187408"/>
            <a:chOff x="0" y="0"/>
            <a:chExt cx="2235931" cy="110285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235931" cy="1102856"/>
            </a:xfrm>
            <a:custGeom>
              <a:avLst/>
              <a:gdLst/>
              <a:ahLst/>
              <a:cxnLst/>
              <a:rect r="r" b="b" t="t" l="l"/>
              <a:pathLst>
                <a:path h="1102856" w="2235931">
                  <a:moveTo>
                    <a:pt x="46509" y="0"/>
                  </a:moveTo>
                  <a:lnTo>
                    <a:pt x="2189422" y="0"/>
                  </a:lnTo>
                  <a:cubicBezTo>
                    <a:pt x="2215108" y="0"/>
                    <a:pt x="2235931" y="20823"/>
                    <a:pt x="2235931" y="46509"/>
                  </a:cubicBezTo>
                  <a:lnTo>
                    <a:pt x="2235931" y="1056348"/>
                  </a:lnTo>
                  <a:cubicBezTo>
                    <a:pt x="2235931" y="1082034"/>
                    <a:pt x="2215108" y="1102856"/>
                    <a:pt x="2189422" y="1102856"/>
                  </a:cubicBezTo>
                  <a:lnTo>
                    <a:pt x="46509" y="1102856"/>
                  </a:lnTo>
                  <a:cubicBezTo>
                    <a:pt x="20823" y="1102856"/>
                    <a:pt x="0" y="1082034"/>
                    <a:pt x="0" y="1056348"/>
                  </a:cubicBezTo>
                  <a:lnTo>
                    <a:pt x="0" y="46509"/>
                  </a:lnTo>
                  <a:cubicBezTo>
                    <a:pt x="0" y="20823"/>
                    <a:pt x="20823" y="0"/>
                    <a:pt x="46509" y="0"/>
                  </a:cubicBezTo>
                  <a:close/>
                </a:path>
              </a:pathLst>
            </a:custGeom>
            <a:solidFill>
              <a:srgbClr val="FFEAE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2235931" cy="11600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427918" y="2449915"/>
            <a:ext cx="8116259" cy="4711358"/>
            <a:chOff x="0" y="0"/>
            <a:chExt cx="2137616" cy="124085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37615" cy="1240851"/>
            </a:xfrm>
            <a:custGeom>
              <a:avLst/>
              <a:gdLst/>
              <a:ahLst/>
              <a:cxnLst/>
              <a:rect r="r" b="b" t="t" l="l"/>
              <a:pathLst>
                <a:path h="1240851" w="2137615">
                  <a:moveTo>
                    <a:pt x="0" y="0"/>
                  </a:moveTo>
                  <a:lnTo>
                    <a:pt x="2137615" y="0"/>
                  </a:lnTo>
                  <a:lnTo>
                    <a:pt x="2137615" y="1240851"/>
                  </a:lnTo>
                  <a:lnTo>
                    <a:pt x="0" y="1240851"/>
                  </a:lnTo>
                  <a:close/>
                </a:path>
              </a:pathLst>
            </a:custGeom>
            <a:solidFill>
              <a:srgbClr val="C6949A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137616" cy="12789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746917" y="2773433"/>
            <a:ext cx="7512383" cy="4187408"/>
            <a:chOff x="0" y="0"/>
            <a:chExt cx="1978570" cy="110285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78570" cy="1102856"/>
            </a:xfrm>
            <a:custGeom>
              <a:avLst/>
              <a:gdLst/>
              <a:ahLst/>
              <a:cxnLst/>
              <a:rect r="r" b="b" t="t" l="l"/>
              <a:pathLst>
                <a:path h="1102856" w="1978570">
                  <a:moveTo>
                    <a:pt x="52558" y="0"/>
                  </a:moveTo>
                  <a:lnTo>
                    <a:pt x="1926012" y="0"/>
                  </a:lnTo>
                  <a:cubicBezTo>
                    <a:pt x="1955039" y="0"/>
                    <a:pt x="1978570" y="23531"/>
                    <a:pt x="1978570" y="52558"/>
                  </a:cubicBezTo>
                  <a:lnTo>
                    <a:pt x="1978570" y="1050298"/>
                  </a:lnTo>
                  <a:cubicBezTo>
                    <a:pt x="1978570" y="1064237"/>
                    <a:pt x="1973032" y="1077606"/>
                    <a:pt x="1963176" y="1087462"/>
                  </a:cubicBezTo>
                  <a:cubicBezTo>
                    <a:pt x="1953319" y="1097319"/>
                    <a:pt x="1939951" y="1102856"/>
                    <a:pt x="1926012" y="1102856"/>
                  </a:cubicBezTo>
                  <a:lnTo>
                    <a:pt x="52558" y="1102856"/>
                  </a:lnTo>
                  <a:cubicBezTo>
                    <a:pt x="38619" y="1102856"/>
                    <a:pt x="25251" y="1097319"/>
                    <a:pt x="15394" y="1087462"/>
                  </a:cubicBezTo>
                  <a:cubicBezTo>
                    <a:pt x="5537" y="1077606"/>
                    <a:pt x="0" y="1064237"/>
                    <a:pt x="0" y="1050298"/>
                  </a:cubicBezTo>
                  <a:lnTo>
                    <a:pt x="0" y="52558"/>
                  </a:lnTo>
                  <a:cubicBezTo>
                    <a:pt x="0" y="38619"/>
                    <a:pt x="5537" y="25251"/>
                    <a:pt x="15394" y="15394"/>
                  </a:cubicBezTo>
                  <a:cubicBezTo>
                    <a:pt x="25251" y="5537"/>
                    <a:pt x="38619" y="0"/>
                    <a:pt x="52558" y="0"/>
                  </a:cubicBezTo>
                  <a:close/>
                </a:path>
              </a:pathLst>
            </a:custGeom>
            <a:solidFill>
              <a:srgbClr val="FFEAE4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1978570" cy="11600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3107611" y="8135006"/>
            <a:ext cx="1743416" cy="1161356"/>
            <a:chOff x="0" y="0"/>
            <a:chExt cx="812800" cy="54143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541437"/>
            </a:xfrm>
            <a:custGeom>
              <a:avLst/>
              <a:gdLst/>
              <a:ahLst/>
              <a:cxnLst/>
              <a:rect r="r" b="b" t="t" l="l"/>
              <a:pathLst>
                <a:path h="541437" w="812800">
                  <a:moveTo>
                    <a:pt x="812800" y="270718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38237"/>
                  </a:lnTo>
                  <a:lnTo>
                    <a:pt x="406400" y="338237"/>
                  </a:lnTo>
                  <a:lnTo>
                    <a:pt x="406400" y="541437"/>
                  </a:lnTo>
                  <a:lnTo>
                    <a:pt x="812800" y="270718"/>
                  </a:lnTo>
                  <a:close/>
                </a:path>
              </a:pathLst>
            </a:custGeom>
            <a:solidFill>
              <a:srgbClr val="E47CA2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165100"/>
              <a:ext cx="711200" cy="173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2334261" y="7403982"/>
            <a:ext cx="3289949" cy="2697758"/>
          </a:xfrm>
          <a:custGeom>
            <a:avLst/>
            <a:gdLst/>
            <a:ahLst/>
            <a:cxnLst/>
            <a:rect r="r" b="b" t="t" l="l"/>
            <a:pathLst>
              <a:path h="2697758" w="3289949">
                <a:moveTo>
                  <a:pt x="0" y="0"/>
                </a:moveTo>
                <a:lnTo>
                  <a:pt x="3289949" y="0"/>
                </a:lnTo>
                <a:lnTo>
                  <a:pt x="3289949" y="2697759"/>
                </a:lnTo>
                <a:lnTo>
                  <a:pt x="0" y="2697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733569" y="2799133"/>
            <a:ext cx="8170384" cy="387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Arial Bold"/>
              </a:rPr>
              <a:t>Một số gene quy định tổng hợp các chất như: hormone sinh trưởng, các kháng thể, kháng nguyên, interferon,...được chuyển vào tế bào động vật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846345" y="3401140"/>
            <a:ext cx="7279404" cy="2348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Arial Bold"/>
              </a:rPr>
              <a:t>Công nghệ tế bào gốc cũng cho phép chuyển gene và sàn lọc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767760" y="7820681"/>
            <a:ext cx="7531789" cy="1683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AA1C20"/>
                </a:solidFill>
                <a:latin typeface="Arial Bold"/>
              </a:rPr>
              <a:t>Tạo ra các dòng tế bào và động vật chuyển gene</a:t>
            </a:r>
          </a:p>
        </p:txBody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929840" y="2558999"/>
            <a:ext cx="16725100" cy="0"/>
          </a:xfrm>
          <a:prstGeom prst="line">
            <a:avLst/>
          </a:prstGeom>
          <a:ln cap="flat" w="38100">
            <a:solidFill>
              <a:srgbClr val="BF5461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534712" y="3364586"/>
            <a:ext cx="13087438" cy="6110108"/>
            <a:chOff x="0" y="0"/>
            <a:chExt cx="3395714" cy="158535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95714" cy="1585351"/>
            </a:xfrm>
            <a:custGeom>
              <a:avLst/>
              <a:gdLst/>
              <a:ahLst/>
              <a:cxnLst/>
              <a:rect r="r" b="b" t="t" l="l"/>
              <a:pathLst>
                <a:path h="1585351" w="3395714">
                  <a:moveTo>
                    <a:pt x="30169" y="0"/>
                  </a:moveTo>
                  <a:lnTo>
                    <a:pt x="3365545" y="0"/>
                  </a:lnTo>
                  <a:cubicBezTo>
                    <a:pt x="3382206" y="0"/>
                    <a:pt x="3395714" y="13507"/>
                    <a:pt x="3395714" y="30169"/>
                  </a:cubicBezTo>
                  <a:lnTo>
                    <a:pt x="3395714" y="1555182"/>
                  </a:lnTo>
                  <a:cubicBezTo>
                    <a:pt x="3395714" y="1571843"/>
                    <a:pt x="3382206" y="1585351"/>
                    <a:pt x="3365545" y="1585351"/>
                  </a:cubicBezTo>
                  <a:lnTo>
                    <a:pt x="30169" y="1585351"/>
                  </a:lnTo>
                  <a:cubicBezTo>
                    <a:pt x="13507" y="1585351"/>
                    <a:pt x="0" y="1571843"/>
                    <a:pt x="0" y="1555182"/>
                  </a:cubicBezTo>
                  <a:lnTo>
                    <a:pt x="0" y="30169"/>
                  </a:lnTo>
                  <a:cubicBezTo>
                    <a:pt x="0" y="13507"/>
                    <a:pt x="13507" y="0"/>
                    <a:pt x="30169" y="0"/>
                  </a:cubicBezTo>
                  <a:close/>
                </a:path>
              </a:pathLst>
            </a:custGeom>
            <a:solidFill>
              <a:srgbClr val="FD9490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395714" cy="1623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34712" y="3364586"/>
            <a:ext cx="13087438" cy="1297728"/>
            <a:chOff x="0" y="0"/>
            <a:chExt cx="3395714" cy="33671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5714" cy="336713"/>
            </a:xfrm>
            <a:custGeom>
              <a:avLst/>
              <a:gdLst/>
              <a:ahLst/>
              <a:cxnLst/>
              <a:rect r="r" b="b" t="t" l="l"/>
              <a:pathLst>
                <a:path h="336713" w="3395714">
                  <a:moveTo>
                    <a:pt x="30169" y="0"/>
                  </a:moveTo>
                  <a:lnTo>
                    <a:pt x="3365545" y="0"/>
                  </a:lnTo>
                  <a:cubicBezTo>
                    <a:pt x="3382206" y="0"/>
                    <a:pt x="3395714" y="13507"/>
                    <a:pt x="3395714" y="30169"/>
                  </a:cubicBezTo>
                  <a:lnTo>
                    <a:pt x="3395714" y="306544"/>
                  </a:lnTo>
                  <a:cubicBezTo>
                    <a:pt x="3395714" y="314545"/>
                    <a:pt x="3392535" y="322219"/>
                    <a:pt x="3386877" y="327877"/>
                  </a:cubicBezTo>
                  <a:cubicBezTo>
                    <a:pt x="3381220" y="333535"/>
                    <a:pt x="3373546" y="336713"/>
                    <a:pt x="3365545" y="336713"/>
                  </a:cubicBezTo>
                  <a:lnTo>
                    <a:pt x="30169" y="336713"/>
                  </a:lnTo>
                  <a:cubicBezTo>
                    <a:pt x="13507" y="336713"/>
                    <a:pt x="0" y="323206"/>
                    <a:pt x="0" y="306544"/>
                  </a:cubicBezTo>
                  <a:lnTo>
                    <a:pt x="0" y="30169"/>
                  </a:lnTo>
                  <a:cubicBezTo>
                    <a:pt x="0" y="13507"/>
                    <a:pt x="13507" y="0"/>
                    <a:pt x="30169" y="0"/>
                  </a:cubicBezTo>
                  <a:close/>
                </a:path>
              </a:pathLst>
            </a:custGeom>
            <a:solidFill>
              <a:srgbClr val="FFEF9D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395714" cy="3748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323494" y="6419641"/>
            <a:ext cx="3406615" cy="3541849"/>
          </a:xfrm>
          <a:custGeom>
            <a:avLst/>
            <a:gdLst/>
            <a:ahLst/>
            <a:cxnLst/>
            <a:rect r="r" b="b" t="t" l="l"/>
            <a:pathLst>
              <a:path h="3541849" w="3406615">
                <a:moveTo>
                  <a:pt x="0" y="0"/>
                </a:moveTo>
                <a:lnTo>
                  <a:pt x="3406615" y="0"/>
                </a:lnTo>
                <a:lnTo>
                  <a:pt x="3406615" y="3541848"/>
                </a:lnTo>
                <a:lnTo>
                  <a:pt x="0" y="3541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4712" y="792164"/>
            <a:ext cx="790257" cy="1766835"/>
          </a:xfrm>
          <a:custGeom>
            <a:avLst/>
            <a:gdLst/>
            <a:ahLst/>
            <a:cxnLst/>
            <a:rect r="r" b="b" t="t" l="l"/>
            <a:pathLst>
              <a:path h="1766835" w="790257">
                <a:moveTo>
                  <a:pt x="0" y="0"/>
                </a:moveTo>
                <a:lnTo>
                  <a:pt x="790257" y="0"/>
                </a:lnTo>
                <a:lnTo>
                  <a:pt x="790257" y="1766835"/>
                </a:lnTo>
                <a:lnTo>
                  <a:pt x="0" y="1766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3985" y="3364186"/>
            <a:ext cx="3958977" cy="1091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89"/>
              </a:lnSpc>
            </a:pPr>
            <a:r>
              <a:rPr lang="en-US" sz="5778" u="sng">
                <a:solidFill>
                  <a:srgbClr val="000000"/>
                </a:solidFill>
                <a:latin typeface="Bungee"/>
              </a:rPr>
              <a:t>Ứng dụng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33816" y="4624070"/>
            <a:ext cx="12589679" cy="387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Arial"/>
              </a:rPr>
              <a:t>Sản xuất thuốc, vaccine</a:t>
            </a:r>
          </a:p>
          <a:p>
            <a:pPr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Arial"/>
              </a:rPr>
              <a:t>Làm mô hình cho các nghiên cứu bệnh học và sàng lọc thuốc. 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Arial"/>
              </a:rPr>
              <a:t>*</a:t>
            </a:r>
            <a:r>
              <a:rPr lang="en-US" sz="4299">
                <a:solidFill>
                  <a:srgbClr val="000000"/>
                </a:solidFill>
                <a:latin typeface="Arial Bold"/>
              </a:rPr>
              <a:t>VD: Các nghiên cứu sàng lọc thuốc chữa bệnh hoại gan, thận, bệnh Alzheimer, bệnh Parkinson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93171" y="738630"/>
            <a:ext cx="11630323" cy="1458420"/>
            <a:chOff x="0" y="0"/>
            <a:chExt cx="3063130" cy="38411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063130" cy="384111"/>
            </a:xfrm>
            <a:custGeom>
              <a:avLst/>
              <a:gdLst/>
              <a:ahLst/>
              <a:cxnLst/>
              <a:rect r="r" b="b" t="t" l="l"/>
              <a:pathLst>
                <a:path h="384111" w="3063130">
                  <a:moveTo>
                    <a:pt x="33949" y="0"/>
                  </a:moveTo>
                  <a:lnTo>
                    <a:pt x="3029181" y="0"/>
                  </a:lnTo>
                  <a:cubicBezTo>
                    <a:pt x="3047931" y="0"/>
                    <a:pt x="3063130" y="15199"/>
                    <a:pt x="3063130" y="33949"/>
                  </a:cubicBezTo>
                  <a:lnTo>
                    <a:pt x="3063130" y="350162"/>
                  </a:lnTo>
                  <a:cubicBezTo>
                    <a:pt x="3063130" y="368911"/>
                    <a:pt x="3047931" y="384111"/>
                    <a:pt x="3029181" y="384111"/>
                  </a:cubicBezTo>
                  <a:lnTo>
                    <a:pt x="33949" y="384111"/>
                  </a:lnTo>
                  <a:cubicBezTo>
                    <a:pt x="15199" y="384111"/>
                    <a:pt x="0" y="368911"/>
                    <a:pt x="0" y="350162"/>
                  </a:cubicBezTo>
                  <a:lnTo>
                    <a:pt x="0" y="33949"/>
                  </a:lnTo>
                  <a:cubicBezTo>
                    <a:pt x="0" y="15199"/>
                    <a:pt x="15199" y="0"/>
                    <a:pt x="33949" y="0"/>
                  </a:cubicBezTo>
                  <a:close/>
                </a:path>
              </a:pathLst>
            </a:custGeom>
            <a:solidFill>
              <a:srgbClr val="FFC9CE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063130" cy="422211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4643"/>
                </a:lnSpc>
              </a:pPr>
              <a:r>
                <a:rPr lang="en-US" sz="4299">
                  <a:solidFill>
                    <a:srgbClr val="000000"/>
                  </a:solidFill>
                  <a:latin typeface="Arial Bold"/>
                </a:rPr>
                <a:t>2.Tạo dòng tế bào và động vật chuyển gen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1796" y="8293246"/>
            <a:ext cx="3784627" cy="2738693"/>
          </a:xfrm>
          <a:custGeom>
            <a:avLst/>
            <a:gdLst/>
            <a:ahLst/>
            <a:cxnLst/>
            <a:rect r="r" b="b" t="t" l="l"/>
            <a:pathLst>
              <a:path h="2738693" w="3784627">
                <a:moveTo>
                  <a:pt x="0" y="0"/>
                </a:moveTo>
                <a:lnTo>
                  <a:pt x="3784627" y="0"/>
                </a:lnTo>
                <a:lnTo>
                  <a:pt x="3784627" y="2738693"/>
                </a:lnTo>
                <a:lnTo>
                  <a:pt x="0" y="2738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56723"/>
            <a:ext cx="9658350" cy="1218575"/>
            <a:chOff x="0" y="0"/>
            <a:chExt cx="2543763" cy="3209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43763" cy="320941"/>
            </a:xfrm>
            <a:custGeom>
              <a:avLst/>
              <a:gdLst/>
              <a:ahLst/>
              <a:cxnLst/>
              <a:rect r="r" b="b" t="t" l="l"/>
              <a:pathLst>
                <a:path h="320941" w="2543763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280061"/>
                  </a:lnTo>
                  <a:cubicBezTo>
                    <a:pt x="2543763" y="290903"/>
                    <a:pt x="2539456" y="301301"/>
                    <a:pt x="2531789" y="308968"/>
                  </a:cubicBezTo>
                  <a:cubicBezTo>
                    <a:pt x="2524123" y="316634"/>
                    <a:pt x="2513725" y="320941"/>
                    <a:pt x="2502882" y="320941"/>
                  </a:cubicBezTo>
                  <a:lnTo>
                    <a:pt x="40880" y="320941"/>
                  </a:lnTo>
                  <a:cubicBezTo>
                    <a:pt x="30038" y="320941"/>
                    <a:pt x="19640" y="316634"/>
                    <a:pt x="11974" y="308968"/>
                  </a:cubicBezTo>
                  <a:cubicBezTo>
                    <a:pt x="4307" y="301301"/>
                    <a:pt x="0" y="290903"/>
                    <a:pt x="0" y="280061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FFC9C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43763" cy="359041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4643"/>
                </a:lnSpc>
              </a:pPr>
              <a:r>
                <a:rPr lang="en-US" sz="4299">
                  <a:solidFill>
                    <a:srgbClr val="000000"/>
                  </a:solidFill>
                  <a:latin typeface="Arial Bold"/>
                </a:rPr>
                <a:t>3. Nhân bản vô tính ở động vật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610221" y="-1028700"/>
            <a:ext cx="3867912" cy="4114800"/>
          </a:xfrm>
          <a:custGeom>
            <a:avLst/>
            <a:gdLst/>
            <a:ahLst/>
            <a:cxnLst/>
            <a:rect r="r" b="b" t="t" l="l"/>
            <a:pathLst>
              <a:path h="4114800" w="3867912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2429080"/>
            <a:ext cx="13310010" cy="47625"/>
            <a:chOff x="0" y="0"/>
            <a:chExt cx="3505517" cy="12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05517" cy="12543"/>
            </a:xfrm>
            <a:custGeom>
              <a:avLst/>
              <a:gdLst/>
              <a:ahLst/>
              <a:cxnLst/>
              <a:rect r="r" b="b" t="t" l="l"/>
              <a:pathLst>
                <a:path h="12543" w="3505517">
                  <a:moveTo>
                    <a:pt x="0" y="0"/>
                  </a:moveTo>
                  <a:lnTo>
                    <a:pt x="3505517" y="0"/>
                  </a:lnTo>
                  <a:lnTo>
                    <a:pt x="350551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E47CA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505517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33661" y="3533589"/>
            <a:ext cx="15620677" cy="4312167"/>
            <a:chOff x="0" y="0"/>
            <a:chExt cx="4114088" cy="113571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14088" cy="1135715"/>
            </a:xfrm>
            <a:custGeom>
              <a:avLst/>
              <a:gdLst/>
              <a:ahLst/>
              <a:cxnLst/>
              <a:rect r="r" b="b" t="t" l="l"/>
              <a:pathLst>
                <a:path h="1135715" w="4114088">
                  <a:moveTo>
                    <a:pt x="0" y="0"/>
                  </a:moveTo>
                  <a:lnTo>
                    <a:pt x="4114088" y="0"/>
                  </a:lnTo>
                  <a:lnTo>
                    <a:pt x="4114088" y="1135715"/>
                  </a:lnTo>
                  <a:lnTo>
                    <a:pt x="0" y="1135715"/>
                  </a:lnTo>
                  <a:close/>
                </a:path>
              </a:pathLst>
            </a:custGeom>
            <a:solidFill>
              <a:srgbClr val="C6949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114088" cy="11738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62577" y="3862121"/>
            <a:ext cx="14955965" cy="3655854"/>
            <a:chOff x="0" y="0"/>
            <a:chExt cx="3939020" cy="96285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939020" cy="962859"/>
            </a:xfrm>
            <a:custGeom>
              <a:avLst/>
              <a:gdLst/>
              <a:ahLst/>
              <a:cxnLst/>
              <a:rect r="r" b="b" t="t" l="l"/>
              <a:pathLst>
                <a:path h="962859" w="3939020">
                  <a:moveTo>
                    <a:pt x="26400" y="0"/>
                  </a:moveTo>
                  <a:lnTo>
                    <a:pt x="3912620" y="0"/>
                  </a:lnTo>
                  <a:cubicBezTo>
                    <a:pt x="3927200" y="0"/>
                    <a:pt x="3939020" y="11820"/>
                    <a:pt x="3939020" y="26400"/>
                  </a:cubicBezTo>
                  <a:lnTo>
                    <a:pt x="3939020" y="936459"/>
                  </a:lnTo>
                  <a:cubicBezTo>
                    <a:pt x="3939020" y="951039"/>
                    <a:pt x="3927200" y="962859"/>
                    <a:pt x="3912620" y="962859"/>
                  </a:cubicBezTo>
                  <a:lnTo>
                    <a:pt x="26400" y="962859"/>
                  </a:lnTo>
                  <a:cubicBezTo>
                    <a:pt x="11820" y="962859"/>
                    <a:pt x="0" y="951039"/>
                    <a:pt x="0" y="936459"/>
                  </a:cubicBezTo>
                  <a:lnTo>
                    <a:pt x="0" y="26400"/>
                  </a:lnTo>
                  <a:cubicBezTo>
                    <a:pt x="0" y="11820"/>
                    <a:pt x="11820" y="0"/>
                    <a:pt x="26400" y="0"/>
                  </a:cubicBezTo>
                  <a:close/>
                </a:path>
              </a:pathLst>
            </a:custGeom>
            <a:solidFill>
              <a:srgbClr val="FFEAE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71450"/>
              <a:ext cx="3939020" cy="11343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000000"/>
                  </a:solidFill>
                  <a:latin typeface="Arial Bold"/>
                </a:rPr>
                <a:t>Tạo ra các tế bào hoặc nhiều cá thể hoàn toàn giống nhau về mặt di truyền từ một hoặc một số tế bào sinh dưỡng ban đầu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2572831" y="7845756"/>
            <a:ext cx="2588862" cy="2388225"/>
          </a:xfrm>
          <a:custGeom>
            <a:avLst/>
            <a:gdLst/>
            <a:ahLst/>
            <a:cxnLst/>
            <a:rect r="r" b="b" t="t" l="l"/>
            <a:pathLst>
              <a:path h="2388225" w="2588862">
                <a:moveTo>
                  <a:pt x="0" y="0"/>
                </a:moveTo>
                <a:lnTo>
                  <a:pt x="2588862" y="0"/>
                </a:lnTo>
                <a:lnTo>
                  <a:pt x="2588862" y="2388226"/>
                </a:lnTo>
                <a:lnTo>
                  <a:pt x="0" y="2388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592403" y="8169053"/>
            <a:ext cx="11026139" cy="1724760"/>
            <a:chOff x="0" y="0"/>
            <a:chExt cx="2904004" cy="45425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904004" cy="454258"/>
            </a:xfrm>
            <a:custGeom>
              <a:avLst/>
              <a:gdLst/>
              <a:ahLst/>
              <a:cxnLst/>
              <a:rect r="r" b="b" t="t" l="l"/>
              <a:pathLst>
                <a:path h="454258" w="2904004">
                  <a:moveTo>
                    <a:pt x="0" y="0"/>
                  </a:moveTo>
                  <a:lnTo>
                    <a:pt x="2904004" y="0"/>
                  </a:lnTo>
                  <a:lnTo>
                    <a:pt x="2904004" y="454258"/>
                  </a:lnTo>
                  <a:lnTo>
                    <a:pt x="0" y="454258"/>
                  </a:lnTo>
                  <a:close/>
                </a:path>
              </a:pathLst>
            </a:custGeom>
            <a:solidFill>
              <a:srgbClr val="992B3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904004" cy="492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5810077" y="8268344"/>
            <a:ext cx="10760667" cy="1543050"/>
            <a:chOff x="0" y="0"/>
            <a:chExt cx="2834085" cy="4064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834085" cy="406400"/>
            </a:xfrm>
            <a:custGeom>
              <a:avLst/>
              <a:gdLst/>
              <a:ahLst/>
              <a:cxnLst/>
              <a:rect r="r" b="b" t="t" l="l"/>
              <a:pathLst>
                <a:path h="406400" w="2834085">
                  <a:moveTo>
                    <a:pt x="36693" y="0"/>
                  </a:moveTo>
                  <a:lnTo>
                    <a:pt x="2797392" y="0"/>
                  </a:lnTo>
                  <a:cubicBezTo>
                    <a:pt x="2807124" y="0"/>
                    <a:pt x="2816457" y="3866"/>
                    <a:pt x="2823338" y="10747"/>
                  </a:cubicBezTo>
                  <a:cubicBezTo>
                    <a:pt x="2830219" y="17628"/>
                    <a:pt x="2834085" y="26961"/>
                    <a:pt x="2834085" y="36693"/>
                  </a:cubicBezTo>
                  <a:lnTo>
                    <a:pt x="2834085" y="369707"/>
                  </a:lnTo>
                  <a:cubicBezTo>
                    <a:pt x="2834085" y="379439"/>
                    <a:pt x="2830219" y="388772"/>
                    <a:pt x="2823338" y="395653"/>
                  </a:cubicBezTo>
                  <a:cubicBezTo>
                    <a:pt x="2816457" y="402534"/>
                    <a:pt x="2807124" y="406400"/>
                    <a:pt x="2797392" y="406400"/>
                  </a:cubicBezTo>
                  <a:lnTo>
                    <a:pt x="36693" y="406400"/>
                  </a:lnTo>
                  <a:cubicBezTo>
                    <a:pt x="26961" y="406400"/>
                    <a:pt x="17628" y="402534"/>
                    <a:pt x="10747" y="395653"/>
                  </a:cubicBezTo>
                  <a:cubicBezTo>
                    <a:pt x="3866" y="388772"/>
                    <a:pt x="0" y="379439"/>
                    <a:pt x="0" y="369707"/>
                  </a:cubicBezTo>
                  <a:lnTo>
                    <a:pt x="0" y="36693"/>
                  </a:lnTo>
                  <a:cubicBezTo>
                    <a:pt x="0" y="26961"/>
                    <a:pt x="3866" y="17628"/>
                    <a:pt x="10747" y="10747"/>
                  </a:cubicBezTo>
                  <a:cubicBezTo>
                    <a:pt x="17628" y="3866"/>
                    <a:pt x="26961" y="0"/>
                    <a:pt x="36693" y="0"/>
                  </a:cubicBezTo>
                  <a:close/>
                </a:path>
              </a:pathLst>
            </a:custGeom>
            <a:solidFill>
              <a:srgbClr val="E6E5C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23825"/>
              <a:ext cx="2834085" cy="530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rial Bold"/>
                </a:rPr>
                <a:t>Hiện nay, nhân bản vô tính chỉ được phép làm trên động vật nghiêm cấm làm trên người vì lý do đạo đức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969617"/>
            <a:ext cx="2925428" cy="3086743"/>
          </a:xfrm>
          <a:custGeom>
            <a:avLst/>
            <a:gdLst/>
            <a:ahLst/>
            <a:cxnLst/>
            <a:rect r="r" b="b" t="t" l="l"/>
            <a:pathLst>
              <a:path h="3086743" w="2925428">
                <a:moveTo>
                  <a:pt x="0" y="0"/>
                </a:moveTo>
                <a:lnTo>
                  <a:pt x="2925428" y="0"/>
                </a:lnTo>
                <a:lnTo>
                  <a:pt x="2925428" y="3086743"/>
                </a:lnTo>
                <a:lnTo>
                  <a:pt x="0" y="3086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461853"/>
            <a:ext cx="2925428" cy="2956476"/>
          </a:xfrm>
          <a:custGeom>
            <a:avLst/>
            <a:gdLst/>
            <a:ahLst/>
            <a:cxnLst/>
            <a:rect r="r" b="b" t="t" l="l"/>
            <a:pathLst>
              <a:path h="2956476" w="2925428">
                <a:moveTo>
                  <a:pt x="0" y="0"/>
                </a:moveTo>
                <a:lnTo>
                  <a:pt x="2925428" y="0"/>
                </a:lnTo>
                <a:lnTo>
                  <a:pt x="2925428" y="2956475"/>
                </a:lnTo>
                <a:lnTo>
                  <a:pt x="0" y="2956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462714" y="3982744"/>
            <a:ext cx="2626352" cy="1073616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4089065" y="2716155"/>
            <a:ext cx="2484308" cy="2533177"/>
          </a:xfrm>
          <a:custGeom>
            <a:avLst/>
            <a:gdLst/>
            <a:ahLst/>
            <a:cxnLst/>
            <a:rect r="r" b="b" t="t" l="l"/>
            <a:pathLst>
              <a:path h="2533177" w="2484308">
                <a:moveTo>
                  <a:pt x="0" y="0"/>
                </a:moveTo>
                <a:lnTo>
                  <a:pt x="2484309" y="0"/>
                </a:lnTo>
                <a:lnTo>
                  <a:pt x="2484309" y="2533178"/>
                </a:lnTo>
                <a:lnTo>
                  <a:pt x="0" y="25331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3" t="0" r="-150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35663" y="2614635"/>
            <a:ext cx="2982980" cy="2952849"/>
          </a:xfrm>
          <a:custGeom>
            <a:avLst/>
            <a:gdLst/>
            <a:ahLst/>
            <a:cxnLst/>
            <a:rect r="r" b="b" t="t" l="l"/>
            <a:pathLst>
              <a:path h="2952849" w="2982980">
                <a:moveTo>
                  <a:pt x="0" y="0"/>
                </a:moveTo>
                <a:lnTo>
                  <a:pt x="2982980" y="0"/>
                </a:lnTo>
                <a:lnTo>
                  <a:pt x="2982980" y="2952849"/>
                </a:lnTo>
                <a:lnTo>
                  <a:pt x="0" y="29528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6573374" y="3982744"/>
            <a:ext cx="1562290" cy="108316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8" id="8"/>
          <p:cNvSpPr/>
          <p:nvPr/>
        </p:nvSpPr>
        <p:spPr>
          <a:xfrm>
            <a:off x="1462714" y="8418328"/>
            <a:ext cx="2062362" cy="192973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3525075" y="7444996"/>
            <a:ext cx="3048298" cy="2332611"/>
          </a:xfrm>
          <a:custGeom>
            <a:avLst/>
            <a:gdLst/>
            <a:ahLst/>
            <a:cxnLst/>
            <a:rect r="r" b="b" t="t" l="l"/>
            <a:pathLst>
              <a:path h="2332611" w="3048298">
                <a:moveTo>
                  <a:pt x="0" y="0"/>
                </a:moveTo>
                <a:lnTo>
                  <a:pt x="3048299" y="0"/>
                </a:lnTo>
                <a:lnTo>
                  <a:pt x="3048299" y="2332610"/>
                </a:lnTo>
                <a:lnTo>
                  <a:pt x="0" y="23326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6573374" y="8444096"/>
            <a:ext cx="2664975" cy="167205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1" id="11"/>
          <p:cNvSpPr/>
          <p:nvPr/>
        </p:nvSpPr>
        <p:spPr>
          <a:xfrm flipH="false" flipV="false" rot="-5747829">
            <a:off x="8422605" y="7296888"/>
            <a:ext cx="3704755" cy="2083925"/>
          </a:xfrm>
          <a:custGeom>
            <a:avLst/>
            <a:gdLst/>
            <a:ahLst/>
            <a:cxnLst/>
            <a:rect r="r" b="b" t="t" l="l"/>
            <a:pathLst>
              <a:path h="2083925" w="3704755">
                <a:moveTo>
                  <a:pt x="0" y="0"/>
                </a:moveTo>
                <a:lnTo>
                  <a:pt x="3704755" y="0"/>
                </a:lnTo>
                <a:lnTo>
                  <a:pt x="3704755" y="2083925"/>
                </a:lnTo>
                <a:lnTo>
                  <a:pt x="0" y="20839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6497" r="0" b="-6497"/>
            </a:stretch>
          </a:blipFill>
        </p:spPr>
      </p:sp>
      <p:sp>
        <p:nvSpPr>
          <p:cNvPr name="AutoShape 12" id="12"/>
          <p:cNvSpPr/>
          <p:nvPr/>
        </p:nvSpPr>
        <p:spPr>
          <a:xfrm>
            <a:off x="11118643" y="4091060"/>
            <a:ext cx="2261407" cy="1948864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3380050" y="4091060"/>
            <a:ext cx="3937501" cy="3897729"/>
          </a:xfrm>
          <a:custGeom>
            <a:avLst/>
            <a:gdLst/>
            <a:ahLst/>
            <a:cxnLst/>
            <a:rect r="r" b="b" t="t" l="l"/>
            <a:pathLst>
              <a:path h="3897729" w="3937501">
                <a:moveTo>
                  <a:pt x="0" y="0"/>
                </a:moveTo>
                <a:lnTo>
                  <a:pt x="3937501" y="0"/>
                </a:lnTo>
                <a:lnTo>
                  <a:pt x="3937501" y="3897728"/>
                </a:lnTo>
                <a:lnTo>
                  <a:pt x="0" y="3897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flipV="true">
            <a:off x="11311616" y="7988788"/>
            <a:ext cx="4037185" cy="244817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15" id="15"/>
          <p:cNvGrpSpPr/>
          <p:nvPr/>
        </p:nvGrpSpPr>
        <p:grpSpPr>
          <a:xfrm rot="0">
            <a:off x="1269741" y="4863387"/>
            <a:ext cx="385946" cy="385946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0C6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923003" y="3895420"/>
            <a:ext cx="391280" cy="391280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0C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6337779" y="3789771"/>
            <a:ext cx="385946" cy="385946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0C6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69741" y="8225355"/>
            <a:ext cx="385946" cy="385946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0C6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6337779" y="8338850"/>
            <a:ext cx="385946" cy="38594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0C6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1121311" y="7952905"/>
            <a:ext cx="385946" cy="38594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0C6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317018" y="3021816"/>
            <a:ext cx="1905446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mẫu 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00019" y="6344536"/>
            <a:ext cx="192538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mẫu 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603205" y="-171450"/>
            <a:ext cx="14360575" cy="1460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000000"/>
                </a:solidFill>
                <a:latin typeface="Canva Sans Bold"/>
              </a:rPr>
              <a:t> Quy trình nhân bản vô tính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409601" y="3412282"/>
            <a:ext cx="5878399" cy="678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3"/>
              </a:lnSpc>
            </a:pPr>
            <a:r>
              <a:rPr lang="en-US" sz="3995">
                <a:solidFill>
                  <a:srgbClr val="000000"/>
                </a:solidFill>
                <a:latin typeface="Canva Sans Bold"/>
              </a:rPr>
              <a:t>tế bào sau khi dung hợp</a:t>
            </a:r>
          </a:p>
        </p:txBody>
      </p:sp>
    </p:spTree>
  </p:cSld>
  <p:clrMapOvr>
    <a:masterClrMapping/>
  </p:clrMapOvr>
  <p:transition spd="slow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245771"/>
            <a:ext cx="2749384" cy="2721612"/>
          </a:xfrm>
          <a:custGeom>
            <a:avLst/>
            <a:gdLst/>
            <a:ahLst/>
            <a:cxnLst/>
            <a:rect r="r" b="b" t="t" l="l"/>
            <a:pathLst>
              <a:path h="2721612" w="2749384">
                <a:moveTo>
                  <a:pt x="0" y="0"/>
                </a:moveTo>
                <a:lnTo>
                  <a:pt x="2749384" y="0"/>
                </a:lnTo>
                <a:lnTo>
                  <a:pt x="2749384" y="2721613"/>
                </a:lnTo>
                <a:lnTo>
                  <a:pt x="0" y="2721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2036" y="5143500"/>
            <a:ext cx="3473051" cy="3168397"/>
          </a:xfrm>
          <a:custGeom>
            <a:avLst/>
            <a:gdLst/>
            <a:ahLst/>
            <a:cxnLst/>
            <a:rect r="r" b="b" t="t" l="l"/>
            <a:pathLst>
              <a:path h="3168397" w="3473051">
                <a:moveTo>
                  <a:pt x="0" y="0"/>
                </a:moveTo>
                <a:lnTo>
                  <a:pt x="3473051" y="0"/>
                </a:lnTo>
                <a:lnTo>
                  <a:pt x="3473051" y="3168397"/>
                </a:lnTo>
                <a:lnTo>
                  <a:pt x="0" y="3168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1374692" y="3967384"/>
            <a:ext cx="1147344" cy="2760315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6992878" y="1969456"/>
            <a:ext cx="4214413" cy="4114800"/>
          </a:xfrm>
          <a:custGeom>
            <a:avLst/>
            <a:gdLst/>
            <a:ahLst/>
            <a:cxnLst/>
            <a:rect r="r" b="b" t="t" l="l"/>
            <a:pathLst>
              <a:path h="4114800" w="4214413">
                <a:moveTo>
                  <a:pt x="0" y="0"/>
                </a:moveTo>
                <a:lnTo>
                  <a:pt x="4214413" y="0"/>
                </a:lnTo>
                <a:lnTo>
                  <a:pt x="421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5995087" y="6084256"/>
            <a:ext cx="3104998" cy="643443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7" id="7"/>
          <p:cNvSpPr/>
          <p:nvPr/>
        </p:nvSpPr>
        <p:spPr>
          <a:xfrm>
            <a:off x="11207291" y="4026856"/>
            <a:ext cx="3285394" cy="1941309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3738728" y="5968165"/>
            <a:ext cx="3520572" cy="3290135"/>
          </a:xfrm>
          <a:custGeom>
            <a:avLst/>
            <a:gdLst/>
            <a:ahLst/>
            <a:cxnLst/>
            <a:rect r="r" b="b" t="t" l="l"/>
            <a:pathLst>
              <a:path h="3290135" w="3520572">
                <a:moveTo>
                  <a:pt x="0" y="0"/>
                </a:moveTo>
                <a:lnTo>
                  <a:pt x="3520572" y="0"/>
                </a:lnTo>
                <a:lnTo>
                  <a:pt x="3520572" y="3290135"/>
                </a:lnTo>
                <a:lnTo>
                  <a:pt x="0" y="3290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39238" y="933450"/>
            <a:ext cx="952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896089" y="1290005"/>
            <a:ext cx="4407991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 Bold"/>
              </a:rPr>
              <a:t>mẫu mang thai hộ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93766" y="9182100"/>
            <a:ext cx="3010495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 Bold"/>
              </a:rPr>
              <a:t>thành phẩm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39238" y="4652327"/>
            <a:ext cx="952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895915" y="8235697"/>
            <a:ext cx="472529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 Bold"/>
              </a:rPr>
              <a:t> phân chia tạo phôi</a:t>
            </a:r>
          </a:p>
        </p:txBody>
      </p:sp>
    </p:spTree>
  </p:cSld>
  <p:clrMapOvr>
    <a:masterClrMapping/>
  </p:clrMapOvr>
  <p:transition spd="slow">
    <p:push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108861">
            <a:off x="-8662157" y="6118466"/>
            <a:ext cx="22139852" cy="6279667"/>
          </a:xfrm>
          <a:custGeom>
            <a:avLst/>
            <a:gdLst/>
            <a:ahLst/>
            <a:cxnLst/>
            <a:rect r="r" b="b" t="t" l="l"/>
            <a:pathLst>
              <a:path h="6279667" w="22139852">
                <a:moveTo>
                  <a:pt x="0" y="0"/>
                </a:moveTo>
                <a:lnTo>
                  <a:pt x="22139852" y="0"/>
                </a:lnTo>
                <a:lnTo>
                  <a:pt x="22139852" y="6279668"/>
                </a:lnTo>
                <a:lnTo>
                  <a:pt x="0" y="6279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08861">
            <a:off x="10467901" y="1945508"/>
            <a:ext cx="22139852" cy="6279667"/>
          </a:xfrm>
          <a:custGeom>
            <a:avLst/>
            <a:gdLst/>
            <a:ahLst/>
            <a:cxnLst/>
            <a:rect r="r" b="b" t="t" l="l"/>
            <a:pathLst>
              <a:path h="6279667" w="22139852">
                <a:moveTo>
                  <a:pt x="0" y="0"/>
                </a:moveTo>
                <a:lnTo>
                  <a:pt x="22139853" y="0"/>
                </a:lnTo>
                <a:lnTo>
                  <a:pt x="22139853" y="6279667"/>
                </a:lnTo>
                <a:lnTo>
                  <a:pt x="0" y="6279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284039" y="2458798"/>
            <a:ext cx="5722173" cy="5719921"/>
            <a:chOff x="0" y="0"/>
            <a:chExt cx="7318080" cy="7315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18121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8121">
                  <a:moveTo>
                    <a:pt x="3662807" y="7315200"/>
                  </a:moveTo>
                  <a:cubicBezTo>
                    <a:pt x="3639947" y="7315200"/>
                    <a:pt x="3624707" y="7299960"/>
                    <a:pt x="3624707" y="7277100"/>
                  </a:cubicBezTo>
                  <a:cubicBezTo>
                    <a:pt x="3624707" y="7254240"/>
                    <a:pt x="3639947" y="7239000"/>
                    <a:pt x="3662807" y="7239000"/>
                  </a:cubicBezTo>
                  <a:cubicBezTo>
                    <a:pt x="3662807" y="7239000"/>
                    <a:pt x="3662807" y="7239000"/>
                    <a:pt x="3670427" y="7239000"/>
                  </a:cubicBezTo>
                  <a:cubicBezTo>
                    <a:pt x="3685667" y="7239000"/>
                    <a:pt x="3708527" y="7254240"/>
                    <a:pt x="3708527" y="7277100"/>
                  </a:cubicBezTo>
                  <a:cubicBezTo>
                    <a:pt x="3708527" y="7299960"/>
                    <a:pt x="3685667" y="7315200"/>
                    <a:pt x="3670427" y="7315200"/>
                  </a:cubicBezTo>
                  <a:cubicBezTo>
                    <a:pt x="3670427" y="7315200"/>
                    <a:pt x="3662807" y="7315200"/>
                    <a:pt x="3662807" y="7315200"/>
                  </a:cubicBezTo>
                  <a:close/>
                  <a:moveTo>
                    <a:pt x="3441954" y="7307580"/>
                  </a:moveTo>
                  <a:cubicBezTo>
                    <a:pt x="3426714" y="7307580"/>
                    <a:pt x="3411474" y="7292340"/>
                    <a:pt x="3411474" y="7269480"/>
                  </a:cubicBezTo>
                  <a:cubicBezTo>
                    <a:pt x="3411474" y="7246620"/>
                    <a:pt x="3426714" y="7231380"/>
                    <a:pt x="3449574" y="7231380"/>
                  </a:cubicBezTo>
                  <a:cubicBezTo>
                    <a:pt x="3472434" y="7239000"/>
                    <a:pt x="3487674" y="7254240"/>
                    <a:pt x="3487674" y="7277100"/>
                  </a:cubicBezTo>
                  <a:cubicBezTo>
                    <a:pt x="3487674" y="7292340"/>
                    <a:pt x="3464814" y="7307580"/>
                    <a:pt x="3449574" y="7307580"/>
                  </a:cubicBezTo>
                  <a:cubicBezTo>
                    <a:pt x="3449574" y="7307580"/>
                    <a:pt x="3449574" y="7307580"/>
                    <a:pt x="3441954" y="7307580"/>
                  </a:cubicBezTo>
                  <a:close/>
                  <a:moveTo>
                    <a:pt x="3845560" y="7277100"/>
                  </a:moveTo>
                  <a:cubicBezTo>
                    <a:pt x="3837940" y="7254240"/>
                    <a:pt x="3860800" y="7231380"/>
                    <a:pt x="3876040" y="7231380"/>
                  </a:cubicBezTo>
                  <a:cubicBezTo>
                    <a:pt x="3898900" y="7231380"/>
                    <a:pt x="3914140" y="7246620"/>
                    <a:pt x="3921760" y="7269480"/>
                  </a:cubicBezTo>
                  <a:cubicBezTo>
                    <a:pt x="3921760" y="7292340"/>
                    <a:pt x="3906520" y="7307580"/>
                    <a:pt x="3883660" y="7307580"/>
                  </a:cubicBezTo>
                  <a:cubicBezTo>
                    <a:pt x="3860800" y="7307580"/>
                    <a:pt x="3845560" y="7292340"/>
                    <a:pt x="3845560" y="7277100"/>
                  </a:cubicBezTo>
                  <a:close/>
                  <a:moveTo>
                    <a:pt x="3228721" y="7292340"/>
                  </a:moveTo>
                  <a:cubicBezTo>
                    <a:pt x="3213481" y="7292340"/>
                    <a:pt x="3198241" y="7269480"/>
                    <a:pt x="3198241" y="7246620"/>
                  </a:cubicBezTo>
                  <a:cubicBezTo>
                    <a:pt x="3198241" y="7231380"/>
                    <a:pt x="3221101" y="7216140"/>
                    <a:pt x="3243961" y="7216140"/>
                  </a:cubicBezTo>
                  <a:cubicBezTo>
                    <a:pt x="3259201" y="7216140"/>
                    <a:pt x="3274441" y="7239000"/>
                    <a:pt x="3274441" y="7261860"/>
                  </a:cubicBezTo>
                  <a:cubicBezTo>
                    <a:pt x="3274441" y="7277100"/>
                    <a:pt x="3251581" y="7292340"/>
                    <a:pt x="3236341" y="7292340"/>
                  </a:cubicBezTo>
                  <a:cubicBezTo>
                    <a:pt x="3236341" y="7292340"/>
                    <a:pt x="3236341" y="7292340"/>
                    <a:pt x="3228721" y="7292340"/>
                  </a:cubicBezTo>
                  <a:close/>
                  <a:moveTo>
                    <a:pt x="4051173" y="7254240"/>
                  </a:moveTo>
                  <a:cubicBezTo>
                    <a:pt x="4051173" y="7239000"/>
                    <a:pt x="4066413" y="7216140"/>
                    <a:pt x="4089273" y="7216140"/>
                  </a:cubicBezTo>
                  <a:cubicBezTo>
                    <a:pt x="4104513" y="7216140"/>
                    <a:pt x="4127373" y="7223760"/>
                    <a:pt x="4127373" y="7246620"/>
                  </a:cubicBezTo>
                  <a:cubicBezTo>
                    <a:pt x="4134993" y="7269480"/>
                    <a:pt x="4119753" y="7284720"/>
                    <a:pt x="4096893" y="7292340"/>
                  </a:cubicBezTo>
                  <a:cubicBezTo>
                    <a:pt x="4096893" y="7292340"/>
                    <a:pt x="4096893" y="7292340"/>
                    <a:pt x="4089273" y="7292340"/>
                  </a:cubicBezTo>
                  <a:cubicBezTo>
                    <a:pt x="4074033" y="7292340"/>
                    <a:pt x="4058793" y="7277100"/>
                    <a:pt x="4051173" y="7254240"/>
                  </a:cubicBezTo>
                  <a:close/>
                  <a:moveTo>
                    <a:pt x="3015488" y="7261860"/>
                  </a:moveTo>
                  <a:cubicBezTo>
                    <a:pt x="3000248" y="7254240"/>
                    <a:pt x="2985008" y="7239000"/>
                    <a:pt x="2985008" y="7216140"/>
                  </a:cubicBezTo>
                  <a:cubicBezTo>
                    <a:pt x="2992628" y="7193280"/>
                    <a:pt x="3007868" y="7178040"/>
                    <a:pt x="3030728" y="7185660"/>
                  </a:cubicBezTo>
                  <a:cubicBezTo>
                    <a:pt x="3053588" y="7185660"/>
                    <a:pt x="3068828" y="7208520"/>
                    <a:pt x="3061208" y="7231380"/>
                  </a:cubicBezTo>
                  <a:cubicBezTo>
                    <a:pt x="3061208" y="7246620"/>
                    <a:pt x="3045968" y="7261860"/>
                    <a:pt x="3023108" y="7261860"/>
                  </a:cubicBezTo>
                  <a:cubicBezTo>
                    <a:pt x="3023108" y="7261860"/>
                    <a:pt x="3023108" y="7261860"/>
                    <a:pt x="3015488" y="7261860"/>
                  </a:cubicBezTo>
                  <a:close/>
                  <a:moveTo>
                    <a:pt x="4264406" y="7231380"/>
                  </a:moveTo>
                  <a:cubicBezTo>
                    <a:pt x="4264406" y="7208520"/>
                    <a:pt x="4272026" y="7185660"/>
                    <a:pt x="4294886" y="7185660"/>
                  </a:cubicBezTo>
                  <a:cubicBezTo>
                    <a:pt x="4317746" y="7178040"/>
                    <a:pt x="4332986" y="7193280"/>
                    <a:pt x="4340606" y="7216140"/>
                  </a:cubicBezTo>
                  <a:cubicBezTo>
                    <a:pt x="4340606" y="7239000"/>
                    <a:pt x="4332986" y="7254240"/>
                    <a:pt x="4310126" y="7261860"/>
                  </a:cubicBezTo>
                  <a:cubicBezTo>
                    <a:pt x="4302506" y="7261860"/>
                    <a:pt x="4302506" y="7261860"/>
                    <a:pt x="4302506" y="7261860"/>
                  </a:cubicBezTo>
                  <a:cubicBezTo>
                    <a:pt x="4287266" y="7261860"/>
                    <a:pt x="4264406" y="7246620"/>
                    <a:pt x="4264406" y="7231380"/>
                  </a:cubicBezTo>
                  <a:close/>
                  <a:moveTo>
                    <a:pt x="2809875" y="7216140"/>
                  </a:moveTo>
                  <a:cubicBezTo>
                    <a:pt x="2787015" y="7208520"/>
                    <a:pt x="2779395" y="7193280"/>
                    <a:pt x="2779395" y="7170420"/>
                  </a:cubicBezTo>
                  <a:cubicBezTo>
                    <a:pt x="2787015" y="7147560"/>
                    <a:pt x="2809875" y="7139940"/>
                    <a:pt x="2825115" y="7139940"/>
                  </a:cubicBezTo>
                  <a:cubicBezTo>
                    <a:pt x="2847975" y="7147560"/>
                    <a:pt x="2863215" y="7170420"/>
                    <a:pt x="2855595" y="7185660"/>
                  </a:cubicBezTo>
                  <a:cubicBezTo>
                    <a:pt x="2847975" y="7208520"/>
                    <a:pt x="2832735" y="7216140"/>
                    <a:pt x="2817495" y="7216140"/>
                  </a:cubicBezTo>
                  <a:cubicBezTo>
                    <a:pt x="2817495" y="7216140"/>
                    <a:pt x="2809875" y="7216140"/>
                    <a:pt x="2809875" y="7216140"/>
                  </a:cubicBezTo>
                  <a:close/>
                  <a:moveTo>
                    <a:pt x="4470019" y="7185660"/>
                  </a:moveTo>
                  <a:cubicBezTo>
                    <a:pt x="4470019" y="7162800"/>
                    <a:pt x="4477639" y="7147560"/>
                    <a:pt x="4500499" y="7139940"/>
                  </a:cubicBezTo>
                  <a:cubicBezTo>
                    <a:pt x="4523359" y="7132320"/>
                    <a:pt x="4538599" y="7147560"/>
                    <a:pt x="4546219" y="7170420"/>
                  </a:cubicBezTo>
                  <a:cubicBezTo>
                    <a:pt x="4553839" y="7185660"/>
                    <a:pt x="4538599" y="7208520"/>
                    <a:pt x="4515739" y="7216140"/>
                  </a:cubicBezTo>
                  <a:cubicBezTo>
                    <a:pt x="4515739" y="7216140"/>
                    <a:pt x="4515739" y="7216140"/>
                    <a:pt x="4508119" y="7216140"/>
                  </a:cubicBezTo>
                  <a:cubicBezTo>
                    <a:pt x="4492879" y="7216140"/>
                    <a:pt x="4477639" y="7200900"/>
                    <a:pt x="4470019" y="7185660"/>
                  </a:cubicBezTo>
                  <a:close/>
                  <a:moveTo>
                    <a:pt x="2604389" y="7162800"/>
                  </a:moveTo>
                  <a:cubicBezTo>
                    <a:pt x="2581529" y="7155180"/>
                    <a:pt x="2573909" y="7132320"/>
                    <a:pt x="2573909" y="7109460"/>
                  </a:cubicBezTo>
                  <a:cubicBezTo>
                    <a:pt x="2581529" y="7094220"/>
                    <a:pt x="2604389" y="7078980"/>
                    <a:pt x="2627249" y="7086600"/>
                  </a:cubicBezTo>
                  <a:cubicBezTo>
                    <a:pt x="2642489" y="7094220"/>
                    <a:pt x="2657729" y="7117080"/>
                    <a:pt x="2650109" y="7132320"/>
                  </a:cubicBezTo>
                  <a:cubicBezTo>
                    <a:pt x="2642489" y="7155180"/>
                    <a:pt x="2627249" y="7162800"/>
                    <a:pt x="2612009" y="7162800"/>
                  </a:cubicBezTo>
                  <a:cubicBezTo>
                    <a:pt x="2612009" y="7162800"/>
                    <a:pt x="2604389" y="7162800"/>
                    <a:pt x="2604389" y="7162800"/>
                  </a:cubicBezTo>
                  <a:close/>
                  <a:moveTo>
                    <a:pt x="4675632" y="7132320"/>
                  </a:moveTo>
                  <a:cubicBezTo>
                    <a:pt x="4668012" y="7109460"/>
                    <a:pt x="4683252" y="7094220"/>
                    <a:pt x="4706112" y="7086600"/>
                  </a:cubicBezTo>
                  <a:cubicBezTo>
                    <a:pt x="4721352" y="7078980"/>
                    <a:pt x="4744212" y="7086600"/>
                    <a:pt x="4751832" y="7109460"/>
                  </a:cubicBezTo>
                  <a:cubicBezTo>
                    <a:pt x="4759452" y="7132320"/>
                    <a:pt x="4744212" y="7155180"/>
                    <a:pt x="4728972" y="7155180"/>
                  </a:cubicBezTo>
                  <a:cubicBezTo>
                    <a:pt x="4721352" y="7162800"/>
                    <a:pt x="4721352" y="7162800"/>
                    <a:pt x="4713732" y="7162800"/>
                  </a:cubicBezTo>
                  <a:cubicBezTo>
                    <a:pt x="4698492" y="7162800"/>
                    <a:pt x="4683252" y="7147560"/>
                    <a:pt x="4675632" y="7132320"/>
                  </a:cubicBezTo>
                  <a:close/>
                  <a:moveTo>
                    <a:pt x="2398776" y="7094220"/>
                  </a:moveTo>
                  <a:cubicBezTo>
                    <a:pt x="2375916" y="7086600"/>
                    <a:pt x="2368296" y="7063740"/>
                    <a:pt x="2375916" y="7040880"/>
                  </a:cubicBezTo>
                  <a:cubicBezTo>
                    <a:pt x="2383536" y="7025640"/>
                    <a:pt x="2406396" y="7010400"/>
                    <a:pt x="2421636" y="7018020"/>
                  </a:cubicBezTo>
                  <a:cubicBezTo>
                    <a:pt x="2444496" y="7025640"/>
                    <a:pt x="2452116" y="7048500"/>
                    <a:pt x="2444496" y="7071360"/>
                  </a:cubicBezTo>
                  <a:cubicBezTo>
                    <a:pt x="2444496" y="7086600"/>
                    <a:pt x="2429256" y="7094220"/>
                    <a:pt x="2414016" y="7094220"/>
                  </a:cubicBezTo>
                  <a:cubicBezTo>
                    <a:pt x="2406396" y="7094220"/>
                    <a:pt x="2398776" y="7094220"/>
                    <a:pt x="2398776" y="7094220"/>
                  </a:cubicBezTo>
                  <a:close/>
                  <a:moveTo>
                    <a:pt x="4881245" y="7063740"/>
                  </a:moveTo>
                  <a:cubicBezTo>
                    <a:pt x="4873625" y="7048500"/>
                    <a:pt x="4881245" y="7025640"/>
                    <a:pt x="4904105" y="7018020"/>
                  </a:cubicBezTo>
                  <a:cubicBezTo>
                    <a:pt x="4919345" y="7010400"/>
                    <a:pt x="4942205" y="7018020"/>
                    <a:pt x="4949825" y="7040880"/>
                  </a:cubicBezTo>
                  <a:cubicBezTo>
                    <a:pt x="4957445" y="7063740"/>
                    <a:pt x="4949825" y="7078980"/>
                    <a:pt x="4926965" y="7086600"/>
                  </a:cubicBezTo>
                  <a:cubicBezTo>
                    <a:pt x="4926965" y="7094220"/>
                    <a:pt x="4919345" y="7094220"/>
                    <a:pt x="4919345" y="7094220"/>
                  </a:cubicBezTo>
                  <a:cubicBezTo>
                    <a:pt x="4896485" y="7094220"/>
                    <a:pt x="4888865" y="7078980"/>
                    <a:pt x="4881245" y="7063740"/>
                  </a:cubicBezTo>
                  <a:close/>
                  <a:moveTo>
                    <a:pt x="2200783" y="7010400"/>
                  </a:moveTo>
                  <a:cubicBezTo>
                    <a:pt x="2177923" y="7002780"/>
                    <a:pt x="2170303" y="6979920"/>
                    <a:pt x="2177923" y="6964680"/>
                  </a:cubicBezTo>
                  <a:cubicBezTo>
                    <a:pt x="2185543" y="6941820"/>
                    <a:pt x="2208403" y="6934200"/>
                    <a:pt x="2231263" y="6941820"/>
                  </a:cubicBezTo>
                  <a:cubicBezTo>
                    <a:pt x="2246503" y="6949440"/>
                    <a:pt x="2254123" y="6972300"/>
                    <a:pt x="2246503" y="6995160"/>
                  </a:cubicBezTo>
                  <a:cubicBezTo>
                    <a:pt x="2238883" y="7002780"/>
                    <a:pt x="2231263" y="7018020"/>
                    <a:pt x="2216023" y="7018020"/>
                  </a:cubicBezTo>
                  <a:cubicBezTo>
                    <a:pt x="2208403" y="7018020"/>
                    <a:pt x="2200783" y="7010400"/>
                    <a:pt x="2200783" y="7010400"/>
                  </a:cubicBezTo>
                  <a:close/>
                  <a:moveTo>
                    <a:pt x="5079238" y="6987540"/>
                  </a:moveTo>
                  <a:cubicBezTo>
                    <a:pt x="5071618" y="6972300"/>
                    <a:pt x="5079238" y="6949440"/>
                    <a:pt x="5094478" y="6941820"/>
                  </a:cubicBezTo>
                  <a:cubicBezTo>
                    <a:pt x="5117338" y="6934200"/>
                    <a:pt x="5140198" y="6941820"/>
                    <a:pt x="5147818" y="6957060"/>
                  </a:cubicBezTo>
                  <a:cubicBezTo>
                    <a:pt x="5155438" y="6979920"/>
                    <a:pt x="5147818" y="7002780"/>
                    <a:pt x="5124958" y="7010400"/>
                  </a:cubicBezTo>
                  <a:cubicBezTo>
                    <a:pt x="5124958" y="7010400"/>
                    <a:pt x="5117338" y="7010400"/>
                    <a:pt x="5109718" y="7010400"/>
                  </a:cubicBezTo>
                  <a:cubicBezTo>
                    <a:pt x="5094478" y="7010400"/>
                    <a:pt x="5086858" y="7002780"/>
                    <a:pt x="5079238" y="6987540"/>
                  </a:cubicBezTo>
                  <a:close/>
                  <a:moveTo>
                    <a:pt x="2002790" y="6918960"/>
                  </a:moveTo>
                  <a:cubicBezTo>
                    <a:pt x="1987550" y="6911340"/>
                    <a:pt x="1979930" y="6888480"/>
                    <a:pt x="1987550" y="6865620"/>
                  </a:cubicBezTo>
                  <a:cubicBezTo>
                    <a:pt x="1995170" y="6850380"/>
                    <a:pt x="2018030" y="6842760"/>
                    <a:pt x="2040890" y="6850380"/>
                  </a:cubicBezTo>
                  <a:cubicBezTo>
                    <a:pt x="2056130" y="6858000"/>
                    <a:pt x="2063750" y="6880860"/>
                    <a:pt x="2056130" y="6903720"/>
                  </a:cubicBezTo>
                  <a:cubicBezTo>
                    <a:pt x="2048510" y="6918960"/>
                    <a:pt x="2033270" y="6926580"/>
                    <a:pt x="2018030" y="6926580"/>
                  </a:cubicBezTo>
                  <a:cubicBezTo>
                    <a:pt x="2018030" y="6926580"/>
                    <a:pt x="2010410" y="6918960"/>
                    <a:pt x="2002790" y="6918960"/>
                  </a:cubicBezTo>
                  <a:close/>
                  <a:moveTo>
                    <a:pt x="5269611" y="6903720"/>
                  </a:moveTo>
                  <a:cubicBezTo>
                    <a:pt x="5261991" y="6880860"/>
                    <a:pt x="5269611" y="6858000"/>
                    <a:pt x="5284851" y="6850380"/>
                  </a:cubicBezTo>
                  <a:cubicBezTo>
                    <a:pt x="5307711" y="6842760"/>
                    <a:pt x="5330571" y="6850380"/>
                    <a:pt x="5338191" y="6865620"/>
                  </a:cubicBezTo>
                  <a:cubicBezTo>
                    <a:pt x="5345811" y="6880860"/>
                    <a:pt x="5338191" y="6903720"/>
                    <a:pt x="5322951" y="6918960"/>
                  </a:cubicBezTo>
                  <a:cubicBezTo>
                    <a:pt x="5315331" y="6918960"/>
                    <a:pt x="5307711" y="6918960"/>
                    <a:pt x="5300091" y="6918960"/>
                  </a:cubicBezTo>
                  <a:cubicBezTo>
                    <a:pt x="5292471" y="6918960"/>
                    <a:pt x="5277231" y="6911340"/>
                    <a:pt x="5269611" y="6903720"/>
                  </a:cubicBezTo>
                  <a:close/>
                  <a:moveTo>
                    <a:pt x="1812417" y="6819900"/>
                  </a:moveTo>
                  <a:cubicBezTo>
                    <a:pt x="1797177" y="6804660"/>
                    <a:pt x="1789557" y="6781800"/>
                    <a:pt x="1804797" y="6766560"/>
                  </a:cubicBezTo>
                  <a:cubicBezTo>
                    <a:pt x="1812417" y="6743700"/>
                    <a:pt x="1835277" y="6743700"/>
                    <a:pt x="1858137" y="6751320"/>
                  </a:cubicBezTo>
                  <a:cubicBezTo>
                    <a:pt x="1873377" y="6758940"/>
                    <a:pt x="1880997" y="6781800"/>
                    <a:pt x="1865757" y="6804660"/>
                  </a:cubicBezTo>
                  <a:cubicBezTo>
                    <a:pt x="1858137" y="6812280"/>
                    <a:pt x="1850517" y="6819900"/>
                    <a:pt x="1835277" y="6819900"/>
                  </a:cubicBezTo>
                  <a:cubicBezTo>
                    <a:pt x="1827657" y="6819900"/>
                    <a:pt x="1820037" y="6819900"/>
                    <a:pt x="1812417" y="6819900"/>
                  </a:cubicBezTo>
                  <a:close/>
                  <a:moveTo>
                    <a:pt x="5459984" y="6797040"/>
                  </a:moveTo>
                  <a:cubicBezTo>
                    <a:pt x="5444744" y="6781800"/>
                    <a:pt x="5452364" y="6758940"/>
                    <a:pt x="5467604" y="6751320"/>
                  </a:cubicBezTo>
                  <a:cubicBezTo>
                    <a:pt x="5490464" y="6736080"/>
                    <a:pt x="5513324" y="6743700"/>
                    <a:pt x="5520944" y="6758940"/>
                  </a:cubicBezTo>
                  <a:cubicBezTo>
                    <a:pt x="5536184" y="6781800"/>
                    <a:pt x="5528564" y="6804660"/>
                    <a:pt x="5505704" y="6812280"/>
                  </a:cubicBezTo>
                  <a:cubicBezTo>
                    <a:pt x="5505704" y="6819900"/>
                    <a:pt x="5498084" y="6819900"/>
                    <a:pt x="5490464" y="6819900"/>
                  </a:cubicBezTo>
                  <a:cubicBezTo>
                    <a:pt x="5475224" y="6819900"/>
                    <a:pt x="5467604" y="6812280"/>
                    <a:pt x="5459984" y="6797040"/>
                  </a:cubicBezTo>
                  <a:close/>
                  <a:moveTo>
                    <a:pt x="1637284" y="6705600"/>
                  </a:moveTo>
                  <a:cubicBezTo>
                    <a:pt x="1614424" y="6690360"/>
                    <a:pt x="1614424" y="6667500"/>
                    <a:pt x="1622044" y="6652260"/>
                  </a:cubicBezTo>
                  <a:cubicBezTo>
                    <a:pt x="1637284" y="6629400"/>
                    <a:pt x="1660144" y="6629400"/>
                    <a:pt x="1675384" y="6637020"/>
                  </a:cubicBezTo>
                  <a:cubicBezTo>
                    <a:pt x="1690624" y="6652260"/>
                    <a:pt x="1698244" y="6675120"/>
                    <a:pt x="1683004" y="6690360"/>
                  </a:cubicBezTo>
                  <a:cubicBezTo>
                    <a:pt x="1683004" y="6705600"/>
                    <a:pt x="1667764" y="6705600"/>
                    <a:pt x="1652524" y="6705600"/>
                  </a:cubicBezTo>
                  <a:cubicBezTo>
                    <a:pt x="1644904" y="6705600"/>
                    <a:pt x="1637284" y="6705600"/>
                    <a:pt x="1637284" y="6705600"/>
                  </a:cubicBezTo>
                  <a:close/>
                  <a:moveTo>
                    <a:pt x="5635244" y="6690360"/>
                  </a:moveTo>
                  <a:cubicBezTo>
                    <a:pt x="5627624" y="6667500"/>
                    <a:pt x="5627624" y="6644640"/>
                    <a:pt x="5650484" y="6637020"/>
                  </a:cubicBezTo>
                  <a:cubicBezTo>
                    <a:pt x="5665724" y="6621780"/>
                    <a:pt x="5688584" y="6629400"/>
                    <a:pt x="5703824" y="6644640"/>
                  </a:cubicBezTo>
                  <a:cubicBezTo>
                    <a:pt x="5711444" y="6667500"/>
                    <a:pt x="5711444" y="6690360"/>
                    <a:pt x="5688584" y="6697980"/>
                  </a:cubicBezTo>
                  <a:cubicBezTo>
                    <a:pt x="5680964" y="6705600"/>
                    <a:pt x="5673344" y="6705600"/>
                    <a:pt x="5665724" y="6705600"/>
                  </a:cubicBezTo>
                  <a:cubicBezTo>
                    <a:pt x="5658104" y="6705600"/>
                    <a:pt x="5642864" y="6697980"/>
                    <a:pt x="5635244" y="6690360"/>
                  </a:cubicBezTo>
                  <a:close/>
                  <a:moveTo>
                    <a:pt x="1462151" y="6576060"/>
                  </a:moveTo>
                  <a:cubicBezTo>
                    <a:pt x="1439291" y="6568440"/>
                    <a:pt x="1439291" y="6537960"/>
                    <a:pt x="1454531" y="6522720"/>
                  </a:cubicBezTo>
                  <a:cubicBezTo>
                    <a:pt x="1462151" y="6507480"/>
                    <a:pt x="1485011" y="6507480"/>
                    <a:pt x="1507871" y="6515100"/>
                  </a:cubicBezTo>
                  <a:cubicBezTo>
                    <a:pt x="1523111" y="6530340"/>
                    <a:pt x="1523111" y="6553200"/>
                    <a:pt x="1515491" y="6568440"/>
                  </a:cubicBezTo>
                  <a:cubicBezTo>
                    <a:pt x="1507871" y="6583680"/>
                    <a:pt x="1492631" y="6583680"/>
                    <a:pt x="1485011" y="6583680"/>
                  </a:cubicBezTo>
                  <a:cubicBezTo>
                    <a:pt x="1477391" y="6583680"/>
                    <a:pt x="1462151" y="6583680"/>
                    <a:pt x="1462151" y="6576060"/>
                  </a:cubicBezTo>
                  <a:close/>
                  <a:moveTo>
                    <a:pt x="5810377" y="6568440"/>
                  </a:moveTo>
                  <a:cubicBezTo>
                    <a:pt x="5802757" y="6553200"/>
                    <a:pt x="5802757" y="6522720"/>
                    <a:pt x="5817997" y="6515100"/>
                  </a:cubicBezTo>
                  <a:cubicBezTo>
                    <a:pt x="5833237" y="6499860"/>
                    <a:pt x="5856097" y="6507480"/>
                    <a:pt x="5871337" y="6522720"/>
                  </a:cubicBezTo>
                  <a:cubicBezTo>
                    <a:pt x="5886577" y="6537960"/>
                    <a:pt x="5878957" y="6560820"/>
                    <a:pt x="5863717" y="6576060"/>
                  </a:cubicBezTo>
                  <a:cubicBezTo>
                    <a:pt x="5856097" y="6576060"/>
                    <a:pt x="5848477" y="6583680"/>
                    <a:pt x="5840857" y="6583680"/>
                  </a:cubicBezTo>
                  <a:cubicBezTo>
                    <a:pt x="5833237" y="6583680"/>
                    <a:pt x="5817997" y="6576060"/>
                    <a:pt x="5810377" y="6568440"/>
                  </a:cubicBezTo>
                  <a:close/>
                  <a:moveTo>
                    <a:pt x="1294638" y="6446520"/>
                  </a:moveTo>
                  <a:cubicBezTo>
                    <a:pt x="1271778" y="6431280"/>
                    <a:pt x="1271778" y="6408420"/>
                    <a:pt x="1287018" y="6393180"/>
                  </a:cubicBezTo>
                  <a:cubicBezTo>
                    <a:pt x="1302258" y="6370320"/>
                    <a:pt x="1325118" y="6370320"/>
                    <a:pt x="1340358" y="6385560"/>
                  </a:cubicBezTo>
                  <a:cubicBezTo>
                    <a:pt x="1355598" y="6400800"/>
                    <a:pt x="1355598" y="6423660"/>
                    <a:pt x="1347978" y="6438900"/>
                  </a:cubicBezTo>
                  <a:cubicBezTo>
                    <a:pt x="1340358" y="6446520"/>
                    <a:pt x="1325118" y="6454140"/>
                    <a:pt x="1317498" y="6454140"/>
                  </a:cubicBezTo>
                  <a:cubicBezTo>
                    <a:pt x="1309878" y="6454140"/>
                    <a:pt x="1302258" y="6446520"/>
                    <a:pt x="1294638" y="6446520"/>
                  </a:cubicBezTo>
                  <a:close/>
                  <a:moveTo>
                    <a:pt x="5977890" y="6438900"/>
                  </a:moveTo>
                  <a:cubicBezTo>
                    <a:pt x="5962650" y="6416040"/>
                    <a:pt x="5970270" y="6393180"/>
                    <a:pt x="5985510" y="6385560"/>
                  </a:cubicBezTo>
                  <a:cubicBezTo>
                    <a:pt x="6000750" y="6370320"/>
                    <a:pt x="6023610" y="6370320"/>
                    <a:pt x="6038850" y="6385560"/>
                  </a:cubicBezTo>
                  <a:cubicBezTo>
                    <a:pt x="6046470" y="6400800"/>
                    <a:pt x="6046470" y="6423660"/>
                    <a:pt x="6031230" y="6438900"/>
                  </a:cubicBezTo>
                  <a:cubicBezTo>
                    <a:pt x="6023610" y="6446520"/>
                    <a:pt x="6015990" y="6446520"/>
                    <a:pt x="6008370" y="6446520"/>
                  </a:cubicBezTo>
                  <a:cubicBezTo>
                    <a:pt x="5993130" y="6446520"/>
                    <a:pt x="5985510" y="6446520"/>
                    <a:pt x="5977890" y="6438900"/>
                  </a:cubicBezTo>
                  <a:close/>
                  <a:moveTo>
                    <a:pt x="1134618" y="6301740"/>
                  </a:moveTo>
                  <a:cubicBezTo>
                    <a:pt x="1119378" y="6286500"/>
                    <a:pt x="1119378" y="6263640"/>
                    <a:pt x="1134618" y="6248400"/>
                  </a:cubicBezTo>
                  <a:cubicBezTo>
                    <a:pt x="1142238" y="6233160"/>
                    <a:pt x="1172718" y="6233160"/>
                    <a:pt x="1187958" y="6240780"/>
                  </a:cubicBezTo>
                  <a:cubicBezTo>
                    <a:pt x="1203198" y="6256020"/>
                    <a:pt x="1203198" y="6286500"/>
                    <a:pt x="1187958" y="6301740"/>
                  </a:cubicBezTo>
                  <a:cubicBezTo>
                    <a:pt x="1180338" y="6309360"/>
                    <a:pt x="1165098" y="6309360"/>
                    <a:pt x="1157478" y="6309360"/>
                  </a:cubicBezTo>
                  <a:cubicBezTo>
                    <a:pt x="1149858" y="6309360"/>
                    <a:pt x="1142238" y="6309360"/>
                    <a:pt x="1134618" y="6301740"/>
                  </a:cubicBezTo>
                  <a:close/>
                  <a:moveTo>
                    <a:pt x="6137656" y="6294120"/>
                  </a:moveTo>
                  <a:cubicBezTo>
                    <a:pt x="6122416" y="6278880"/>
                    <a:pt x="6122416" y="6256020"/>
                    <a:pt x="6137656" y="6240780"/>
                  </a:cubicBezTo>
                  <a:cubicBezTo>
                    <a:pt x="6152896" y="6225540"/>
                    <a:pt x="6175756" y="6225540"/>
                    <a:pt x="6190996" y="6240780"/>
                  </a:cubicBezTo>
                  <a:cubicBezTo>
                    <a:pt x="6206236" y="6256020"/>
                    <a:pt x="6206236" y="6278880"/>
                    <a:pt x="6190996" y="6294120"/>
                  </a:cubicBezTo>
                  <a:cubicBezTo>
                    <a:pt x="6183376" y="6301740"/>
                    <a:pt x="6175756" y="6309360"/>
                    <a:pt x="6168136" y="6309360"/>
                  </a:cubicBezTo>
                  <a:cubicBezTo>
                    <a:pt x="6152896" y="6309360"/>
                    <a:pt x="6145276" y="6301740"/>
                    <a:pt x="6137656" y="6294120"/>
                  </a:cubicBezTo>
                  <a:close/>
                  <a:moveTo>
                    <a:pt x="982345" y="6149340"/>
                  </a:moveTo>
                  <a:cubicBezTo>
                    <a:pt x="967105" y="6134100"/>
                    <a:pt x="967105" y="6103620"/>
                    <a:pt x="982345" y="6096000"/>
                  </a:cubicBezTo>
                  <a:cubicBezTo>
                    <a:pt x="997585" y="6080760"/>
                    <a:pt x="1020445" y="6080760"/>
                    <a:pt x="1035685" y="6096000"/>
                  </a:cubicBezTo>
                  <a:cubicBezTo>
                    <a:pt x="1050925" y="6111240"/>
                    <a:pt x="1050925" y="6134100"/>
                    <a:pt x="1035685" y="6149340"/>
                  </a:cubicBezTo>
                  <a:cubicBezTo>
                    <a:pt x="1028065" y="6156960"/>
                    <a:pt x="1020445" y="6156960"/>
                    <a:pt x="1012825" y="6156960"/>
                  </a:cubicBezTo>
                  <a:cubicBezTo>
                    <a:pt x="997585" y="6156960"/>
                    <a:pt x="989965" y="6156960"/>
                    <a:pt x="982345" y="6149340"/>
                  </a:cubicBezTo>
                  <a:close/>
                  <a:moveTo>
                    <a:pt x="6290056" y="6141720"/>
                  </a:moveTo>
                  <a:cubicBezTo>
                    <a:pt x="6274816" y="6126480"/>
                    <a:pt x="6274816" y="6103620"/>
                    <a:pt x="6282436" y="6088380"/>
                  </a:cubicBezTo>
                  <a:cubicBezTo>
                    <a:pt x="6297676" y="6073140"/>
                    <a:pt x="6320536" y="6073140"/>
                    <a:pt x="6335776" y="6088380"/>
                  </a:cubicBezTo>
                  <a:cubicBezTo>
                    <a:pt x="6358636" y="6103620"/>
                    <a:pt x="6358636" y="6126480"/>
                    <a:pt x="6343396" y="6141720"/>
                  </a:cubicBezTo>
                  <a:cubicBezTo>
                    <a:pt x="6335776" y="6149340"/>
                    <a:pt x="6320536" y="6156960"/>
                    <a:pt x="6312916" y="6156960"/>
                  </a:cubicBezTo>
                  <a:cubicBezTo>
                    <a:pt x="6305296" y="6156960"/>
                    <a:pt x="6297676" y="6149340"/>
                    <a:pt x="6290056" y="6141720"/>
                  </a:cubicBezTo>
                  <a:close/>
                  <a:moveTo>
                    <a:pt x="837692" y="5981700"/>
                  </a:moveTo>
                  <a:cubicBezTo>
                    <a:pt x="830072" y="5966460"/>
                    <a:pt x="830072" y="5943600"/>
                    <a:pt x="845312" y="5928360"/>
                  </a:cubicBezTo>
                  <a:cubicBezTo>
                    <a:pt x="860552" y="5920740"/>
                    <a:pt x="883412" y="5920740"/>
                    <a:pt x="898652" y="5935980"/>
                  </a:cubicBezTo>
                  <a:cubicBezTo>
                    <a:pt x="913892" y="5951220"/>
                    <a:pt x="906272" y="5974080"/>
                    <a:pt x="891032" y="5989320"/>
                  </a:cubicBezTo>
                  <a:cubicBezTo>
                    <a:pt x="883412" y="5996940"/>
                    <a:pt x="875792" y="5996940"/>
                    <a:pt x="868172" y="5996940"/>
                  </a:cubicBezTo>
                  <a:cubicBezTo>
                    <a:pt x="860552" y="5996940"/>
                    <a:pt x="845312" y="5996940"/>
                    <a:pt x="837692" y="5981700"/>
                  </a:cubicBezTo>
                  <a:close/>
                  <a:moveTo>
                    <a:pt x="6427089" y="5989320"/>
                  </a:moveTo>
                  <a:cubicBezTo>
                    <a:pt x="6411849" y="5974080"/>
                    <a:pt x="6411849" y="5951220"/>
                    <a:pt x="6427089" y="5935980"/>
                  </a:cubicBezTo>
                  <a:cubicBezTo>
                    <a:pt x="6434709" y="5913120"/>
                    <a:pt x="6457569" y="5913120"/>
                    <a:pt x="6480429" y="5928360"/>
                  </a:cubicBezTo>
                  <a:cubicBezTo>
                    <a:pt x="6495669" y="5943600"/>
                    <a:pt x="6495669" y="5966460"/>
                    <a:pt x="6480429" y="5981700"/>
                  </a:cubicBezTo>
                  <a:cubicBezTo>
                    <a:pt x="6472809" y="5989320"/>
                    <a:pt x="6465189" y="5996940"/>
                    <a:pt x="6449949" y="5996940"/>
                  </a:cubicBezTo>
                  <a:cubicBezTo>
                    <a:pt x="6442329" y="5996940"/>
                    <a:pt x="6434709" y="5989320"/>
                    <a:pt x="6427089" y="5989320"/>
                  </a:cubicBezTo>
                  <a:close/>
                  <a:moveTo>
                    <a:pt x="708152" y="5814060"/>
                  </a:moveTo>
                  <a:cubicBezTo>
                    <a:pt x="692912" y="5798820"/>
                    <a:pt x="700532" y="5775960"/>
                    <a:pt x="715772" y="5760720"/>
                  </a:cubicBezTo>
                  <a:cubicBezTo>
                    <a:pt x="731012" y="5753100"/>
                    <a:pt x="753872" y="5753100"/>
                    <a:pt x="769112" y="5768340"/>
                  </a:cubicBezTo>
                  <a:cubicBezTo>
                    <a:pt x="784352" y="5791200"/>
                    <a:pt x="776732" y="5814060"/>
                    <a:pt x="761492" y="5821680"/>
                  </a:cubicBezTo>
                  <a:cubicBezTo>
                    <a:pt x="753872" y="5829300"/>
                    <a:pt x="746252" y="5829300"/>
                    <a:pt x="738632" y="5829300"/>
                  </a:cubicBezTo>
                  <a:cubicBezTo>
                    <a:pt x="731012" y="5829300"/>
                    <a:pt x="715772" y="5829300"/>
                    <a:pt x="708152" y="5814060"/>
                  </a:cubicBezTo>
                  <a:close/>
                  <a:moveTo>
                    <a:pt x="6564122" y="5821680"/>
                  </a:moveTo>
                  <a:cubicBezTo>
                    <a:pt x="6541262" y="5806440"/>
                    <a:pt x="6541262" y="5783580"/>
                    <a:pt x="6556502" y="5768340"/>
                  </a:cubicBezTo>
                  <a:cubicBezTo>
                    <a:pt x="6564122" y="5745480"/>
                    <a:pt x="6586982" y="5745480"/>
                    <a:pt x="6602222" y="5760720"/>
                  </a:cubicBezTo>
                  <a:cubicBezTo>
                    <a:pt x="6625082" y="5768340"/>
                    <a:pt x="6625082" y="5791200"/>
                    <a:pt x="6617462" y="5814060"/>
                  </a:cubicBezTo>
                  <a:cubicBezTo>
                    <a:pt x="6609842" y="5821680"/>
                    <a:pt x="6594602" y="5829300"/>
                    <a:pt x="6586982" y="5829300"/>
                  </a:cubicBezTo>
                  <a:cubicBezTo>
                    <a:pt x="6579362" y="5829300"/>
                    <a:pt x="6564122" y="5821680"/>
                    <a:pt x="6564122" y="5821680"/>
                  </a:cubicBezTo>
                  <a:close/>
                  <a:moveTo>
                    <a:pt x="586359" y="5638800"/>
                  </a:moveTo>
                  <a:cubicBezTo>
                    <a:pt x="578739" y="5623560"/>
                    <a:pt x="578739" y="5600700"/>
                    <a:pt x="601599" y="5585460"/>
                  </a:cubicBezTo>
                  <a:cubicBezTo>
                    <a:pt x="616839" y="5577840"/>
                    <a:pt x="639699" y="5577840"/>
                    <a:pt x="647319" y="5600700"/>
                  </a:cubicBezTo>
                  <a:cubicBezTo>
                    <a:pt x="662559" y="5615940"/>
                    <a:pt x="654939" y="5638800"/>
                    <a:pt x="639699" y="5654040"/>
                  </a:cubicBezTo>
                  <a:cubicBezTo>
                    <a:pt x="632079" y="5654040"/>
                    <a:pt x="624459" y="5654040"/>
                    <a:pt x="616839" y="5654040"/>
                  </a:cubicBezTo>
                  <a:cubicBezTo>
                    <a:pt x="609219" y="5654040"/>
                    <a:pt x="593979" y="5654040"/>
                    <a:pt x="586359" y="5638800"/>
                  </a:cubicBezTo>
                  <a:close/>
                  <a:moveTo>
                    <a:pt x="6686042" y="5646420"/>
                  </a:moveTo>
                  <a:cubicBezTo>
                    <a:pt x="6663182" y="5631180"/>
                    <a:pt x="6663182" y="5608320"/>
                    <a:pt x="6670802" y="5593080"/>
                  </a:cubicBezTo>
                  <a:cubicBezTo>
                    <a:pt x="6686042" y="5577840"/>
                    <a:pt x="6708902" y="5570220"/>
                    <a:pt x="6724142" y="5577840"/>
                  </a:cubicBezTo>
                  <a:cubicBezTo>
                    <a:pt x="6739382" y="5593080"/>
                    <a:pt x="6747002" y="5615940"/>
                    <a:pt x="6739382" y="5631180"/>
                  </a:cubicBezTo>
                  <a:cubicBezTo>
                    <a:pt x="6731762" y="5646420"/>
                    <a:pt x="6716522" y="5654040"/>
                    <a:pt x="6701282" y="5654040"/>
                  </a:cubicBezTo>
                  <a:cubicBezTo>
                    <a:pt x="6693662" y="5654040"/>
                    <a:pt x="6686042" y="5646420"/>
                    <a:pt x="6686042" y="5646420"/>
                  </a:cubicBezTo>
                  <a:close/>
                  <a:moveTo>
                    <a:pt x="472186" y="5455920"/>
                  </a:moveTo>
                  <a:cubicBezTo>
                    <a:pt x="464566" y="5440680"/>
                    <a:pt x="472186" y="5417820"/>
                    <a:pt x="487426" y="5402580"/>
                  </a:cubicBezTo>
                  <a:cubicBezTo>
                    <a:pt x="510286" y="5394960"/>
                    <a:pt x="533146" y="5402580"/>
                    <a:pt x="540766" y="5417820"/>
                  </a:cubicBezTo>
                  <a:cubicBezTo>
                    <a:pt x="556006" y="5433060"/>
                    <a:pt x="548386" y="5455920"/>
                    <a:pt x="525526" y="5471160"/>
                  </a:cubicBezTo>
                  <a:cubicBezTo>
                    <a:pt x="517906" y="5471160"/>
                    <a:pt x="517906" y="5471160"/>
                    <a:pt x="510286" y="5471160"/>
                  </a:cubicBezTo>
                  <a:cubicBezTo>
                    <a:pt x="495046" y="5471160"/>
                    <a:pt x="479806" y="5471160"/>
                    <a:pt x="472186" y="5455920"/>
                  </a:cubicBezTo>
                  <a:close/>
                  <a:moveTo>
                    <a:pt x="6792722" y="5463540"/>
                  </a:moveTo>
                  <a:cubicBezTo>
                    <a:pt x="6777482" y="5455920"/>
                    <a:pt x="6769862" y="5433060"/>
                    <a:pt x="6777482" y="5410200"/>
                  </a:cubicBezTo>
                  <a:cubicBezTo>
                    <a:pt x="6792722" y="5394960"/>
                    <a:pt x="6815582" y="5387340"/>
                    <a:pt x="6830822" y="5394960"/>
                  </a:cubicBezTo>
                  <a:cubicBezTo>
                    <a:pt x="6853682" y="5410200"/>
                    <a:pt x="6853682" y="5433060"/>
                    <a:pt x="6846062" y="5448300"/>
                  </a:cubicBezTo>
                  <a:cubicBezTo>
                    <a:pt x="6838442" y="5463540"/>
                    <a:pt x="6830822" y="5471160"/>
                    <a:pt x="6815582" y="5471160"/>
                  </a:cubicBezTo>
                  <a:cubicBezTo>
                    <a:pt x="6807962" y="5471160"/>
                    <a:pt x="6800342" y="5471160"/>
                    <a:pt x="6792722" y="5463540"/>
                  </a:cubicBezTo>
                  <a:close/>
                  <a:moveTo>
                    <a:pt x="373126" y="5265420"/>
                  </a:moveTo>
                  <a:cubicBezTo>
                    <a:pt x="365506" y="5250180"/>
                    <a:pt x="373126" y="5227320"/>
                    <a:pt x="395986" y="5212080"/>
                  </a:cubicBezTo>
                  <a:cubicBezTo>
                    <a:pt x="411226" y="5204460"/>
                    <a:pt x="434086" y="5212080"/>
                    <a:pt x="441706" y="5234940"/>
                  </a:cubicBezTo>
                  <a:cubicBezTo>
                    <a:pt x="449326" y="5250180"/>
                    <a:pt x="441706" y="5273040"/>
                    <a:pt x="426466" y="5280660"/>
                  </a:cubicBezTo>
                  <a:cubicBezTo>
                    <a:pt x="418846" y="5288280"/>
                    <a:pt x="418846" y="5288280"/>
                    <a:pt x="411226" y="5288280"/>
                  </a:cubicBezTo>
                  <a:cubicBezTo>
                    <a:pt x="395986" y="5288280"/>
                    <a:pt x="380746" y="5280660"/>
                    <a:pt x="373126" y="5265420"/>
                  </a:cubicBezTo>
                  <a:close/>
                  <a:moveTo>
                    <a:pt x="6899275" y="5280660"/>
                  </a:moveTo>
                  <a:cubicBezTo>
                    <a:pt x="6876415" y="5265420"/>
                    <a:pt x="6868795" y="5242560"/>
                    <a:pt x="6876415" y="5227320"/>
                  </a:cubicBezTo>
                  <a:cubicBezTo>
                    <a:pt x="6884035" y="5204460"/>
                    <a:pt x="6906895" y="5196840"/>
                    <a:pt x="6929755" y="5212080"/>
                  </a:cubicBezTo>
                  <a:cubicBezTo>
                    <a:pt x="6944995" y="5219700"/>
                    <a:pt x="6952615" y="5242560"/>
                    <a:pt x="6944995" y="5257800"/>
                  </a:cubicBezTo>
                  <a:cubicBezTo>
                    <a:pt x="6937375" y="5273040"/>
                    <a:pt x="6929755" y="5280660"/>
                    <a:pt x="6914515" y="5280660"/>
                  </a:cubicBezTo>
                  <a:cubicBezTo>
                    <a:pt x="6906895" y="5280660"/>
                    <a:pt x="6899275" y="5280660"/>
                    <a:pt x="6899275" y="5280660"/>
                  </a:cubicBezTo>
                  <a:close/>
                  <a:moveTo>
                    <a:pt x="289433" y="5067300"/>
                  </a:moveTo>
                  <a:cubicBezTo>
                    <a:pt x="281813" y="5052060"/>
                    <a:pt x="289433" y="5029200"/>
                    <a:pt x="304673" y="5021580"/>
                  </a:cubicBezTo>
                  <a:cubicBezTo>
                    <a:pt x="327533" y="5013960"/>
                    <a:pt x="350393" y="5021580"/>
                    <a:pt x="358013" y="5044440"/>
                  </a:cubicBezTo>
                  <a:cubicBezTo>
                    <a:pt x="365633" y="5059680"/>
                    <a:pt x="358013" y="5082540"/>
                    <a:pt x="335153" y="5090160"/>
                  </a:cubicBezTo>
                  <a:cubicBezTo>
                    <a:pt x="335153" y="5090160"/>
                    <a:pt x="327533" y="5097780"/>
                    <a:pt x="319913" y="5097780"/>
                  </a:cubicBezTo>
                  <a:cubicBezTo>
                    <a:pt x="304673" y="5097780"/>
                    <a:pt x="289433" y="5082540"/>
                    <a:pt x="289433" y="5067300"/>
                  </a:cubicBezTo>
                  <a:close/>
                  <a:moveTo>
                    <a:pt x="6983095" y="5082540"/>
                  </a:moveTo>
                  <a:cubicBezTo>
                    <a:pt x="6967855" y="5074920"/>
                    <a:pt x="6960235" y="5052060"/>
                    <a:pt x="6967855" y="5036820"/>
                  </a:cubicBezTo>
                  <a:cubicBezTo>
                    <a:pt x="6975475" y="5013960"/>
                    <a:pt x="6998335" y="5006340"/>
                    <a:pt x="7013575" y="5013960"/>
                  </a:cubicBezTo>
                  <a:cubicBezTo>
                    <a:pt x="7036435" y="5021580"/>
                    <a:pt x="7044055" y="5044440"/>
                    <a:pt x="7036435" y="5067300"/>
                  </a:cubicBezTo>
                  <a:cubicBezTo>
                    <a:pt x="7028815" y="5074920"/>
                    <a:pt x="7013575" y="5090160"/>
                    <a:pt x="6998335" y="5090160"/>
                  </a:cubicBezTo>
                  <a:cubicBezTo>
                    <a:pt x="6998335" y="5090160"/>
                    <a:pt x="6990715" y="5082540"/>
                    <a:pt x="6983095" y="5082540"/>
                  </a:cubicBezTo>
                  <a:close/>
                  <a:moveTo>
                    <a:pt x="213233" y="4869180"/>
                  </a:moveTo>
                  <a:cubicBezTo>
                    <a:pt x="205613" y="4853940"/>
                    <a:pt x="213233" y="4831080"/>
                    <a:pt x="236093" y="4823460"/>
                  </a:cubicBezTo>
                  <a:cubicBezTo>
                    <a:pt x="251333" y="4815840"/>
                    <a:pt x="274193" y="4823460"/>
                    <a:pt x="281813" y="4846320"/>
                  </a:cubicBezTo>
                  <a:cubicBezTo>
                    <a:pt x="289433" y="4869180"/>
                    <a:pt x="274193" y="4884420"/>
                    <a:pt x="258953" y="4892040"/>
                  </a:cubicBezTo>
                  <a:cubicBezTo>
                    <a:pt x="251333" y="4892040"/>
                    <a:pt x="251333" y="4899660"/>
                    <a:pt x="243713" y="4899660"/>
                  </a:cubicBezTo>
                  <a:cubicBezTo>
                    <a:pt x="228473" y="4899660"/>
                    <a:pt x="213233" y="4884420"/>
                    <a:pt x="213233" y="4869180"/>
                  </a:cubicBezTo>
                  <a:close/>
                  <a:moveTo>
                    <a:pt x="7066788" y="4884420"/>
                  </a:moveTo>
                  <a:cubicBezTo>
                    <a:pt x="7043928" y="4876800"/>
                    <a:pt x="7036308" y="4853940"/>
                    <a:pt x="7043928" y="4838700"/>
                  </a:cubicBezTo>
                  <a:cubicBezTo>
                    <a:pt x="7043928" y="4815840"/>
                    <a:pt x="7066788" y="4808220"/>
                    <a:pt x="7089649" y="4815840"/>
                  </a:cubicBezTo>
                  <a:cubicBezTo>
                    <a:pt x="7112508" y="4823460"/>
                    <a:pt x="7120128" y="4846320"/>
                    <a:pt x="7112508" y="4861560"/>
                  </a:cubicBezTo>
                  <a:cubicBezTo>
                    <a:pt x="7104888" y="4876800"/>
                    <a:pt x="7089649" y="4892040"/>
                    <a:pt x="7074408" y="4892040"/>
                  </a:cubicBezTo>
                  <a:cubicBezTo>
                    <a:pt x="7074408" y="4892040"/>
                    <a:pt x="7066788" y="4884420"/>
                    <a:pt x="7066788" y="4884420"/>
                  </a:cubicBezTo>
                  <a:close/>
                  <a:moveTo>
                    <a:pt x="144653" y="4663440"/>
                  </a:moveTo>
                  <a:cubicBezTo>
                    <a:pt x="137033" y="4648200"/>
                    <a:pt x="152273" y="4625340"/>
                    <a:pt x="167513" y="4617720"/>
                  </a:cubicBezTo>
                  <a:cubicBezTo>
                    <a:pt x="190373" y="4610100"/>
                    <a:pt x="213233" y="4625340"/>
                    <a:pt x="220853" y="4648200"/>
                  </a:cubicBezTo>
                  <a:cubicBezTo>
                    <a:pt x="220853" y="4663440"/>
                    <a:pt x="213233" y="4686300"/>
                    <a:pt x="190373" y="4693920"/>
                  </a:cubicBezTo>
                  <a:cubicBezTo>
                    <a:pt x="190373" y="4693920"/>
                    <a:pt x="182753" y="4693920"/>
                    <a:pt x="182753" y="4693920"/>
                  </a:cubicBezTo>
                  <a:cubicBezTo>
                    <a:pt x="167513" y="4693920"/>
                    <a:pt x="152273" y="4686300"/>
                    <a:pt x="144653" y="4663440"/>
                  </a:cubicBezTo>
                  <a:close/>
                  <a:moveTo>
                    <a:pt x="7127748" y="4686300"/>
                  </a:moveTo>
                  <a:cubicBezTo>
                    <a:pt x="7112508" y="4678680"/>
                    <a:pt x="7097268" y="4655820"/>
                    <a:pt x="7104888" y="4640580"/>
                  </a:cubicBezTo>
                  <a:cubicBezTo>
                    <a:pt x="7112508" y="4617720"/>
                    <a:pt x="7127748" y="4602480"/>
                    <a:pt x="7150608" y="4610100"/>
                  </a:cubicBezTo>
                  <a:cubicBezTo>
                    <a:pt x="7173468" y="4617720"/>
                    <a:pt x="7181088" y="4640580"/>
                    <a:pt x="7181088" y="4655820"/>
                  </a:cubicBezTo>
                  <a:cubicBezTo>
                    <a:pt x="7173468" y="4678680"/>
                    <a:pt x="7158228" y="4686300"/>
                    <a:pt x="7142988" y="4686300"/>
                  </a:cubicBezTo>
                  <a:cubicBezTo>
                    <a:pt x="7135368" y="4686300"/>
                    <a:pt x="7135368" y="4686300"/>
                    <a:pt x="7127748" y="4686300"/>
                  </a:cubicBezTo>
                  <a:close/>
                  <a:moveTo>
                    <a:pt x="91440" y="4457700"/>
                  </a:moveTo>
                  <a:cubicBezTo>
                    <a:pt x="83820" y="4434840"/>
                    <a:pt x="99060" y="4419600"/>
                    <a:pt x="121920" y="4411980"/>
                  </a:cubicBezTo>
                  <a:cubicBezTo>
                    <a:pt x="137160" y="4404360"/>
                    <a:pt x="160020" y="4419600"/>
                    <a:pt x="167640" y="4442460"/>
                  </a:cubicBezTo>
                  <a:cubicBezTo>
                    <a:pt x="167640" y="4465320"/>
                    <a:pt x="160020" y="4480560"/>
                    <a:pt x="137160" y="4488180"/>
                  </a:cubicBezTo>
                  <a:cubicBezTo>
                    <a:pt x="137160" y="4488180"/>
                    <a:pt x="129540" y="4488180"/>
                    <a:pt x="129540" y="4488180"/>
                  </a:cubicBezTo>
                  <a:cubicBezTo>
                    <a:pt x="114300" y="4488180"/>
                    <a:pt x="91440" y="4472940"/>
                    <a:pt x="91440" y="4457700"/>
                  </a:cubicBezTo>
                  <a:close/>
                  <a:moveTo>
                    <a:pt x="7181088" y="4480560"/>
                  </a:moveTo>
                  <a:cubicBezTo>
                    <a:pt x="7165848" y="4472940"/>
                    <a:pt x="7150608" y="4457700"/>
                    <a:pt x="7158228" y="4434840"/>
                  </a:cubicBezTo>
                  <a:cubicBezTo>
                    <a:pt x="7158228" y="4411980"/>
                    <a:pt x="7181088" y="4396740"/>
                    <a:pt x="7203948" y="4404360"/>
                  </a:cubicBezTo>
                  <a:cubicBezTo>
                    <a:pt x="7219188" y="4411980"/>
                    <a:pt x="7234428" y="4427220"/>
                    <a:pt x="7226808" y="4450080"/>
                  </a:cubicBezTo>
                  <a:cubicBezTo>
                    <a:pt x="7226808" y="4465320"/>
                    <a:pt x="7211568" y="4480560"/>
                    <a:pt x="7196328" y="4480560"/>
                  </a:cubicBezTo>
                  <a:cubicBezTo>
                    <a:pt x="7188708" y="4480560"/>
                    <a:pt x="7188708" y="4480560"/>
                    <a:pt x="7181088" y="4480560"/>
                  </a:cubicBezTo>
                  <a:close/>
                  <a:moveTo>
                    <a:pt x="53340" y="4244340"/>
                  </a:moveTo>
                  <a:cubicBezTo>
                    <a:pt x="45720" y="4229100"/>
                    <a:pt x="60960" y="4206240"/>
                    <a:pt x="83820" y="4206240"/>
                  </a:cubicBezTo>
                  <a:cubicBezTo>
                    <a:pt x="99060" y="4198620"/>
                    <a:pt x="121920" y="4213860"/>
                    <a:pt x="121920" y="4236720"/>
                  </a:cubicBezTo>
                  <a:cubicBezTo>
                    <a:pt x="129540" y="4259580"/>
                    <a:pt x="114300" y="4274820"/>
                    <a:pt x="91440" y="4282440"/>
                  </a:cubicBezTo>
                  <a:cubicBezTo>
                    <a:pt x="68580" y="4282440"/>
                    <a:pt x="53340" y="4267200"/>
                    <a:pt x="53340" y="4244340"/>
                  </a:cubicBezTo>
                  <a:close/>
                  <a:moveTo>
                    <a:pt x="7226681" y="4267200"/>
                  </a:moveTo>
                  <a:cubicBezTo>
                    <a:pt x="7203822" y="4267200"/>
                    <a:pt x="7188581" y="4244340"/>
                    <a:pt x="7196201" y="4229100"/>
                  </a:cubicBezTo>
                  <a:cubicBezTo>
                    <a:pt x="7196201" y="4206240"/>
                    <a:pt x="7219062" y="4191000"/>
                    <a:pt x="7241922" y="4198620"/>
                  </a:cubicBezTo>
                  <a:cubicBezTo>
                    <a:pt x="7257162" y="4198620"/>
                    <a:pt x="7272401" y="4221480"/>
                    <a:pt x="7272401" y="4236720"/>
                  </a:cubicBezTo>
                  <a:cubicBezTo>
                    <a:pt x="7264781" y="4259580"/>
                    <a:pt x="7249541" y="4274820"/>
                    <a:pt x="7234301" y="4274820"/>
                  </a:cubicBezTo>
                  <a:cubicBezTo>
                    <a:pt x="7234301" y="4274820"/>
                    <a:pt x="7226681" y="4267200"/>
                    <a:pt x="7226681" y="4267200"/>
                  </a:cubicBezTo>
                  <a:close/>
                  <a:moveTo>
                    <a:pt x="22860" y="4030980"/>
                  </a:moveTo>
                  <a:cubicBezTo>
                    <a:pt x="22860" y="4015740"/>
                    <a:pt x="38100" y="3992880"/>
                    <a:pt x="53340" y="3992880"/>
                  </a:cubicBezTo>
                  <a:cubicBezTo>
                    <a:pt x="76200" y="3992880"/>
                    <a:pt x="99060" y="4008120"/>
                    <a:pt x="99060" y="4023360"/>
                  </a:cubicBezTo>
                  <a:cubicBezTo>
                    <a:pt x="99060" y="4046220"/>
                    <a:pt x="83820" y="4069080"/>
                    <a:pt x="60960" y="4069080"/>
                  </a:cubicBezTo>
                  <a:cubicBezTo>
                    <a:pt x="38100" y="4069080"/>
                    <a:pt x="22860" y="4053840"/>
                    <a:pt x="22860" y="4030980"/>
                  </a:cubicBezTo>
                  <a:close/>
                  <a:moveTo>
                    <a:pt x="7257161" y="4061460"/>
                  </a:moveTo>
                  <a:cubicBezTo>
                    <a:pt x="7234301" y="4061460"/>
                    <a:pt x="7219061" y="4038600"/>
                    <a:pt x="7219061" y="4015740"/>
                  </a:cubicBezTo>
                  <a:cubicBezTo>
                    <a:pt x="7226681" y="4000500"/>
                    <a:pt x="7241921" y="3985260"/>
                    <a:pt x="7264781" y="3985260"/>
                  </a:cubicBezTo>
                  <a:cubicBezTo>
                    <a:pt x="7287641" y="3985260"/>
                    <a:pt x="7302881" y="4008120"/>
                    <a:pt x="7295261" y="4023360"/>
                  </a:cubicBezTo>
                  <a:cubicBezTo>
                    <a:pt x="7295261" y="4046220"/>
                    <a:pt x="7280021" y="4061460"/>
                    <a:pt x="7257161" y="4061460"/>
                  </a:cubicBezTo>
                  <a:close/>
                  <a:moveTo>
                    <a:pt x="7620" y="3817620"/>
                  </a:moveTo>
                  <a:cubicBezTo>
                    <a:pt x="7620" y="3802380"/>
                    <a:pt x="22860" y="3779520"/>
                    <a:pt x="45720" y="3779520"/>
                  </a:cubicBezTo>
                  <a:cubicBezTo>
                    <a:pt x="60960" y="3779520"/>
                    <a:pt x="83820" y="3794760"/>
                    <a:pt x="83820" y="3817620"/>
                  </a:cubicBezTo>
                  <a:cubicBezTo>
                    <a:pt x="83820" y="3840480"/>
                    <a:pt x="68580" y="3855720"/>
                    <a:pt x="45720" y="3855720"/>
                  </a:cubicBezTo>
                  <a:cubicBezTo>
                    <a:pt x="22860" y="3855720"/>
                    <a:pt x="7620" y="3840480"/>
                    <a:pt x="7620" y="3817620"/>
                  </a:cubicBezTo>
                  <a:close/>
                  <a:moveTo>
                    <a:pt x="7272401" y="3848100"/>
                  </a:moveTo>
                  <a:cubicBezTo>
                    <a:pt x="7249541" y="3848100"/>
                    <a:pt x="7234301" y="3832860"/>
                    <a:pt x="7234301" y="3810000"/>
                  </a:cubicBezTo>
                  <a:cubicBezTo>
                    <a:pt x="7234301" y="3787140"/>
                    <a:pt x="7257161" y="3771900"/>
                    <a:pt x="7280021" y="3771900"/>
                  </a:cubicBezTo>
                  <a:cubicBezTo>
                    <a:pt x="7295261" y="3771900"/>
                    <a:pt x="7310501" y="3794760"/>
                    <a:pt x="7310501" y="3810000"/>
                  </a:cubicBezTo>
                  <a:cubicBezTo>
                    <a:pt x="7310501" y="3832860"/>
                    <a:pt x="7295261" y="3848100"/>
                    <a:pt x="7272401" y="3848100"/>
                  </a:cubicBezTo>
                  <a:close/>
                  <a:moveTo>
                    <a:pt x="38100" y="3642360"/>
                  </a:moveTo>
                  <a:cubicBezTo>
                    <a:pt x="22860" y="3642360"/>
                    <a:pt x="0" y="3627120"/>
                    <a:pt x="0" y="3604260"/>
                  </a:cubicBezTo>
                  <a:cubicBezTo>
                    <a:pt x="0" y="3581400"/>
                    <a:pt x="22860" y="3566160"/>
                    <a:pt x="38100" y="3566160"/>
                  </a:cubicBezTo>
                  <a:cubicBezTo>
                    <a:pt x="60960" y="3566160"/>
                    <a:pt x="76200" y="3589020"/>
                    <a:pt x="76200" y="3604260"/>
                  </a:cubicBezTo>
                  <a:cubicBezTo>
                    <a:pt x="76200" y="3627120"/>
                    <a:pt x="60960" y="3642360"/>
                    <a:pt x="38100" y="3642360"/>
                  </a:cubicBezTo>
                  <a:close/>
                  <a:moveTo>
                    <a:pt x="7241921" y="3596640"/>
                  </a:moveTo>
                  <a:cubicBezTo>
                    <a:pt x="7241921" y="3573780"/>
                    <a:pt x="7257161" y="3558540"/>
                    <a:pt x="7280021" y="3558540"/>
                  </a:cubicBezTo>
                  <a:cubicBezTo>
                    <a:pt x="7295261" y="3558540"/>
                    <a:pt x="7318121" y="3573780"/>
                    <a:pt x="7318121" y="3596640"/>
                  </a:cubicBezTo>
                  <a:cubicBezTo>
                    <a:pt x="7318121" y="3619500"/>
                    <a:pt x="7302881" y="3634740"/>
                    <a:pt x="7280021" y="3634740"/>
                  </a:cubicBezTo>
                  <a:cubicBezTo>
                    <a:pt x="7257161" y="3634740"/>
                    <a:pt x="7241921" y="3619500"/>
                    <a:pt x="7241921" y="3596640"/>
                  </a:cubicBezTo>
                  <a:close/>
                  <a:moveTo>
                    <a:pt x="45720" y="3429000"/>
                  </a:moveTo>
                  <a:cubicBezTo>
                    <a:pt x="22860" y="3429000"/>
                    <a:pt x="7620" y="3413760"/>
                    <a:pt x="15240" y="3390900"/>
                  </a:cubicBezTo>
                  <a:cubicBezTo>
                    <a:pt x="15240" y="3368040"/>
                    <a:pt x="30480" y="3352800"/>
                    <a:pt x="53340" y="3352800"/>
                  </a:cubicBezTo>
                  <a:cubicBezTo>
                    <a:pt x="76200" y="3360420"/>
                    <a:pt x="91440" y="3375660"/>
                    <a:pt x="91440" y="3398520"/>
                  </a:cubicBezTo>
                  <a:cubicBezTo>
                    <a:pt x="83820" y="3413760"/>
                    <a:pt x="68580" y="3429000"/>
                    <a:pt x="53340" y="3429000"/>
                  </a:cubicBezTo>
                  <a:cubicBezTo>
                    <a:pt x="45720" y="3429000"/>
                    <a:pt x="45720" y="3429000"/>
                    <a:pt x="45720" y="3429000"/>
                  </a:cubicBezTo>
                  <a:close/>
                  <a:moveTo>
                    <a:pt x="7226681" y="3390900"/>
                  </a:moveTo>
                  <a:cubicBezTo>
                    <a:pt x="7226681" y="3368040"/>
                    <a:pt x="7241921" y="3352800"/>
                    <a:pt x="7264781" y="3345180"/>
                  </a:cubicBezTo>
                  <a:cubicBezTo>
                    <a:pt x="7287641" y="3345180"/>
                    <a:pt x="7302881" y="3360420"/>
                    <a:pt x="7302881" y="3383280"/>
                  </a:cubicBezTo>
                  <a:cubicBezTo>
                    <a:pt x="7310501" y="3406140"/>
                    <a:pt x="7295261" y="3421380"/>
                    <a:pt x="7272401" y="3421380"/>
                  </a:cubicBezTo>
                  <a:cubicBezTo>
                    <a:pt x="7272401" y="3421380"/>
                    <a:pt x="7272401" y="3421380"/>
                    <a:pt x="7264781" y="3421380"/>
                  </a:cubicBezTo>
                  <a:cubicBezTo>
                    <a:pt x="7249541" y="3421380"/>
                    <a:pt x="7234301" y="3406140"/>
                    <a:pt x="7226681" y="3390900"/>
                  </a:cubicBezTo>
                  <a:close/>
                  <a:moveTo>
                    <a:pt x="68580" y="3223260"/>
                  </a:moveTo>
                  <a:cubicBezTo>
                    <a:pt x="45720" y="3215640"/>
                    <a:pt x="30480" y="3200400"/>
                    <a:pt x="30480" y="3177540"/>
                  </a:cubicBezTo>
                  <a:cubicBezTo>
                    <a:pt x="38100" y="3154680"/>
                    <a:pt x="53340" y="3139440"/>
                    <a:pt x="76200" y="3147060"/>
                  </a:cubicBezTo>
                  <a:cubicBezTo>
                    <a:pt x="99060" y="3147060"/>
                    <a:pt x="114300" y="3169920"/>
                    <a:pt x="106680" y="3185160"/>
                  </a:cubicBezTo>
                  <a:cubicBezTo>
                    <a:pt x="106680" y="3208020"/>
                    <a:pt x="91440" y="3223260"/>
                    <a:pt x="68580" y="3223260"/>
                  </a:cubicBezTo>
                  <a:close/>
                  <a:moveTo>
                    <a:pt x="7211568" y="3177540"/>
                  </a:moveTo>
                  <a:cubicBezTo>
                    <a:pt x="7203948" y="3162300"/>
                    <a:pt x="7219188" y="3139440"/>
                    <a:pt x="7242048" y="3139440"/>
                  </a:cubicBezTo>
                  <a:cubicBezTo>
                    <a:pt x="7264908" y="3131820"/>
                    <a:pt x="7280148" y="3147060"/>
                    <a:pt x="7287768" y="3169920"/>
                  </a:cubicBezTo>
                  <a:cubicBezTo>
                    <a:pt x="7287768" y="3192780"/>
                    <a:pt x="7272528" y="3208020"/>
                    <a:pt x="7249668" y="3215640"/>
                  </a:cubicBezTo>
                  <a:cubicBezTo>
                    <a:pt x="7226808" y="3215640"/>
                    <a:pt x="7211568" y="3200400"/>
                    <a:pt x="7211568" y="3177540"/>
                  </a:cubicBezTo>
                  <a:close/>
                  <a:moveTo>
                    <a:pt x="98933" y="3009900"/>
                  </a:moveTo>
                  <a:cubicBezTo>
                    <a:pt x="76073" y="3009900"/>
                    <a:pt x="60833" y="2987040"/>
                    <a:pt x="68453" y="2964180"/>
                  </a:cubicBezTo>
                  <a:cubicBezTo>
                    <a:pt x="68453" y="2941320"/>
                    <a:pt x="91313" y="2933700"/>
                    <a:pt x="114173" y="2933700"/>
                  </a:cubicBezTo>
                  <a:cubicBezTo>
                    <a:pt x="137033" y="2941320"/>
                    <a:pt x="144653" y="2956560"/>
                    <a:pt x="144653" y="2979420"/>
                  </a:cubicBezTo>
                  <a:cubicBezTo>
                    <a:pt x="137033" y="2994660"/>
                    <a:pt x="121793" y="3009900"/>
                    <a:pt x="106553" y="3009900"/>
                  </a:cubicBezTo>
                  <a:cubicBezTo>
                    <a:pt x="106553" y="3009900"/>
                    <a:pt x="98933" y="3009900"/>
                    <a:pt x="98933" y="3009900"/>
                  </a:cubicBezTo>
                  <a:close/>
                  <a:moveTo>
                    <a:pt x="7173340" y="2971800"/>
                  </a:moveTo>
                  <a:cubicBezTo>
                    <a:pt x="7173340" y="2948940"/>
                    <a:pt x="7180961" y="2933700"/>
                    <a:pt x="7203821" y="2926080"/>
                  </a:cubicBezTo>
                  <a:cubicBezTo>
                    <a:pt x="7226681" y="2926080"/>
                    <a:pt x="7241921" y="2933700"/>
                    <a:pt x="7249540" y="2956560"/>
                  </a:cubicBezTo>
                  <a:cubicBezTo>
                    <a:pt x="7249540" y="2979420"/>
                    <a:pt x="7241921" y="2994660"/>
                    <a:pt x="7219061" y="3002280"/>
                  </a:cubicBezTo>
                  <a:cubicBezTo>
                    <a:pt x="7219061" y="3002280"/>
                    <a:pt x="7211440" y="3002280"/>
                    <a:pt x="7211440" y="3002280"/>
                  </a:cubicBezTo>
                  <a:cubicBezTo>
                    <a:pt x="7196201" y="3002280"/>
                    <a:pt x="7180961" y="2987040"/>
                    <a:pt x="7173340" y="2971800"/>
                  </a:cubicBezTo>
                  <a:close/>
                  <a:moveTo>
                    <a:pt x="144653" y="2804160"/>
                  </a:moveTo>
                  <a:cubicBezTo>
                    <a:pt x="121793" y="2796540"/>
                    <a:pt x="106553" y="2773680"/>
                    <a:pt x="114173" y="2758440"/>
                  </a:cubicBezTo>
                  <a:cubicBezTo>
                    <a:pt x="121793" y="2735580"/>
                    <a:pt x="137033" y="2720340"/>
                    <a:pt x="159893" y="2727960"/>
                  </a:cubicBezTo>
                  <a:cubicBezTo>
                    <a:pt x="182753" y="2735580"/>
                    <a:pt x="190373" y="2750820"/>
                    <a:pt x="190373" y="2773680"/>
                  </a:cubicBezTo>
                  <a:cubicBezTo>
                    <a:pt x="182753" y="2788920"/>
                    <a:pt x="167513" y="2804160"/>
                    <a:pt x="152273" y="2804160"/>
                  </a:cubicBezTo>
                  <a:cubicBezTo>
                    <a:pt x="152273" y="2804160"/>
                    <a:pt x="144653" y="2804160"/>
                    <a:pt x="144653" y="2804160"/>
                  </a:cubicBezTo>
                  <a:close/>
                  <a:moveTo>
                    <a:pt x="7127622" y="2766060"/>
                  </a:moveTo>
                  <a:cubicBezTo>
                    <a:pt x="7120001" y="2743200"/>
                    <a:pt x="7135241" y="2727960"/>
                    <a:pt x="7158101" y="2720340"/>
                  </a:cubicBezTo>
                  <a:cubicBezTo>
                    <a:pt x="7173341" y="2712720"/>
                    <a:pt x="7196201" y="2727960"/>
                    <a:pt x="7203822" y="2750820"/>
                  </a:cubicBezTo>
                  <a:cubicBezTo>
                    <a:pt x="7203822" y="2766060"/>
                    <a:pt x="7196201" y="2788920"/>
                    <a:pt x="7173341" y="2796540"/>
                  </a:cubicBezTo>
                  <a:cubicBezTo>
                    <a:pt x="7173341" y="2796540"/>
                    <a:pt x="7165722" y="2796540"/>
                    <a:pt x="7165722" y="2796540"/>
                  </a:cubicBezTo>
                  <a:cubicBezTo>
                    <a:pt x="7150481" y="2796540"/>
                    <a:pt x="7135241" y="2781300"/>
                    <a:pt x="7127622" y="2766060"/>
                  </a:cubicBezTo>
                  <a:close/>
                  <a:moveTo>
                    <a:pt x="197993" y="2598420"/>
                  </a:moveTo>
                  <a:cubicBezTo>
                    <a:pt x="175133" y="2590800"/>
                    <a:pt x="167513" y="2567940"/>
                    <a:pt x="175133" y="2552700"/>
                  </a:cubicBezTo>
                  <a:cubicBezTo>
                    <a:pt x="182753" y="2529840"/>
                    <a:pt x="205613" y="2522220"/>
                    <a:pt x="220853" y="2522220"/>
                  </a:cubicBezTo>
                  <a:cubicBezTo>
                    <a:pt x="243713" y="2529840"/>
                    <a:pt x="251333" y="2552700"/>
                    <a:pt x="243713" y="2575560"/>
                  </a:cubicBezTo>
                  <a:cubicBezTo>
                    <a:pt x="243713" y="2590800"/>
                    <a:pt x="228473" y="2598420"/>
                    <a:pt x="213233" y="2598420"/>
                  </a:cubicBezTo>
                  <a:cubicBezTo>
                    <a:pt x="205613" y="2598420"/>
                    <a:pt x="205613" y="2598420"/>
                    <a:pt x="197993" y="2598420"/>
                  </a:cubicBezTo>
                  <a:close/>
                  <a:moveTo>
                    <a:pt x="7066788" y="2567940"/>
                  </a:moveTo>
                  <a:cubicBezTo>
                    <a:pt x="7066788" y="2545080"/>
                    <a:pt x="7074408" y="2522220"/>
                    <a:pt x="7097268" y="2514600"/>
                  </a:cubicBezTo>
                  <a:cubicBezTo>
                    <a:pt x="7112508" y="2506980"/>
                    <a:pt x="7135368" y="2522220"/>
                    <a:pt x="7142988" y="2545080"/>
                  </a:cubicBezTo>
                  <a:cubicBezTo>
                    <a:pt x="7150608" y="2560320"/>
                    <a:pt x="7135368" y="2583180"/>
                    <a:pt x="7120127" y="2590800"/>
                  </a:cubicBezTo>
                  <a:cubicBezTo>
                    <a:pt x="7112508" y="2590800"/>
                    <a:pt x="7112508" y="2590800"/>
                    <a:pt x="7104888" y="2590800"/>
                  </a:cubicBezTo>
                  <a:cubicBezTo>
                    <a:pt x="7089648" y="2590800"/>
                    <a:pt x="7074408" y="2583180"/>
                    <a:pt x="7066788" y="2567940"/>
                  </a:cubicBezTo>
                  <a:close/>
                  <a:moveTo>
                    <a:pt x="266573" y="2392680"/>
                  </a:moveTo>
                  <a:cubicBezTo>
                    <a:pt x="243713" y="2385060"/>
                    <a:pt x="236093" y="2369820"/>
                    <a:pt x="243713" y="2346960"/>
                  </a:cubicBezTo>
                  <a:cubicBezTo>
                    <a:pt x="251333" y="2324100"/>
                    <a:pt x="274193" y="2316480"/>
                    <a:pt x="297053" y="2324100"/>
                  </a:cubicBezTo>
                  <a:cubicBezTo>
                    <a:pt x="312293" y="2331720"/>
                    <a:pt x="327533" y="2354580"/>
                    <a:pt x="319913" y="2377440"/>
                  </a:cubicBezTo>
                  <a:cubicBezTo>
                    <a:pt x="312293" y="2392680"/>
                    <a:pt x="297053" y="2400300"/>
                    <a:pt x="281813" y="2400300"/>
                  </a:cubicBezTo>
                  <a:cubicBezTo>
                    <a:pt x="274193" y="2400300"/>
                    <a:pt x="274193" y="2400300"/>
                    <a:pt x="266573" y="2392680"/>
                  </a:cubicBezTo>
                  <a:close/>
                  <a:moveTo>
                    <a:pt x="6998335" y="2369820"/>
                  </a:moveTo>
                  <a:cubicBezTo>
                    <a:pt x="6990715" y="2346960"/>
                    <a:pt x="7005955" y="2324100"/>
                    <a:pt x="7021195" y="2316480"/>
                  </a:cubicBezTo>
                  <a:cubicBezTo>
                    <a:pt x="7044055" y="2308860"/>
                    <a:pt x="7066915" y="2316480"/>
                    <a:pt x="7074535" y="2339340"/>
                  </a:cubicBezTo>
                  <a:cubicBezTo>
                    <a:pt x="7082155" y="2362200"/>
                    <a:pt x="7066915" y="2377440"/>
                    <a:pt x="7051675" y="2385060"/>
                  </a:cubicBezTo>
                  <a:cubicBezTo>
                    <a:pt x="7044055" y="2392680"/>
                    <a:pt x="7036435" y="2392680"/>
                    <a:pt x="7036435" y="2392680"/>
                  </a:cubicBezTo>
                  <a:cubicBezTo>
                    <a:pt x="7021195" y="2392680"/>
                    <a:pt x="7005955" y="2385060"/>
                    <a:pt x="6998335" y="2369820"/>
                  </a:cubicBezTo>
                  <a:close/>
                  <a:moveTo>
                    <a:pt x="350266" y="2202180"/>
                  </a:moveTo>
                  <a:cubicBezTo>
                    <a:pt x="327406" y="2186940"/>
                    <a:pt x="319786" y="2164080"/>
                    <a:pt x="327406" y="2148840"/>
                  </a:cubicBezTo>
                  <a:cubicBezTo>
                    <a:pt x="335026" y="2125980"/>
                    <a:pt x="357886" y="2118360"/>
                    <a:pt x="380746" y="2125980"/>
                  </a:cubicBezTo>
                  <a:cubicBezTo>
                    <a:pt x="395986" y="2141220"/>
                    <a:pt x="403606" y="2164080"/>
                    <a:pt x="395986" y="2179320"/>
                  </a:cubicBezTo>
                  <a:cubicBezTo>
                    <a:pt x="388366" y="2194560"/>
                    <a:pt x="380746" y="2202180"/>
                    <a:pt x="365506" y="2202180"/>
                  </a:cubicBezTo>
                  <a:cubicBezTo>
                    <a:pt x="357886" y="2202180"/>
                    <a:pt x="350266" y="2202180"/>
                    <a:pt x="350266" y="2202180"/>
                  </a:cubicBezTo>
                  <a:close/>
                  <a:moveTo>
                    <a:pt x="6922135" y="2171700"/>
                  </a:moveTo>
                  <a:cubicBezTo>
                    <a:pt x="6906895" y="2156460"/>
                    <a:pt x="6914515" y="2133600"/>
                    <a:pt x="6937375" y="2125980"/>
                  </a:cubicBezTo>
                  <a:cubicBezTo>
                    <a:pt x="6960235" y="2110740"/>
                    <a:pt x="6975475" y="2125980"/>
                    <a:pt x="6990715" y="2141220"/>
                  </a:cubicBezTo>
                  <a:cubicBezTo>
                    <a:pt x="6998335" y="2164080"/>
                    <a:pt x="6990715" y="2186940"/>
                    <a:pt x="6967855" y="2194560"/>
                  </a:cubicBezTo>
                  <a:cubicBezTo>
                    <a:pt x="6960235" y="2194560"/>
                    <a:pt x="6960235" y="2194560"/>
                    <a:pt x="6952615" y="2194560"/>
                  </a:cubicBezTo>
                  <a:cubicBezTo>
                    <a:pt x="6937375" y="2194560"/>
                    <a:pt x="6922135" y="2186940"/>
                    <a:pt x="6922135" y="2171700"/>
                  </a:cubicBezTo>
                  <a:close/>
                  <a:moveTo>
                    <a:pt x="441706" y="2004060"/>
                  </a:moveTo>
                  <a:cubicBezTo>
                    <a:pt x="418846" y="1996440"/>
                    <a:pt x="411226" y="1973580"/>
                    <a:pt x="426466" y="1958340"/>
                  </a:cubicBezTo>
                  <a:cubicBezTo>
                    <a:pt x="434086" y="1935480"/>
                    <a:pt x="456946" y="1927860"/>
                    <a:pt x="472186" y="1943100"/>
                  </a:cubicBezTo>
                  <a:cubicBezTo>
                    <a:pt x="495046" y="1950720"/>
                    <a:pt x="502666" y="1973580"/>
                    <a:pt x="487426" y="1988820"/>
                  </a:cubicBezTo>
                  <a:cubicBezTo>
                    <a:pt x="479806" y="2004060"/>
                    <a:pt x="472186" y="2011680"/>
                    <a:pt x="456946" y="2011680"/>
                  </a:cubicBezTo>
                  <a:cubicBezTo>
                    <a:pt x="449326" y="2011680"/>
                    <a:pt x="441706" y="2011680"/>
                    <a:pt x="441706" y="2004060"/>
                  </a:cubicBezTo>
                  <a:close/>
                  <a:moveTo>
                    <a:pt x="6823075" y="1981200"/>
                  </a:moveTo>
                  <a:cubicBezTo>
                    <a:pt x="6815455" y="1965960"/>
                    <a:pt x="6823075" y="1943100"/>
                    <a:pt x="6838315" y="1935480"/>
                  </a:cubicBezTo>
                  <a:cubicBezTo>
                    <a:pt x="6861175" y="1920240"/>
                    <a:pt x="6884035" y="1927860"/>
                    <a:pt x="6891655" y="1950720"/>
                  </a:cubicBezTo>
                  <a:cubicBezTo>
                    <a:pt x="6899275" y="1965960"/>
                    <a:pt x="6899275" y="1988820"/>
                    <a:pt x="6876415" y="2004060"/>
                  </a:cubicBezTo>
                  <a:cubicBezTo>
                    <a:pt x="6868795" y="2004060"/>
                    <a:pt x="6868795" y="2004060"/>
                    <a:pt x="6861175" y="2004060"/>
                  </a:cubicBezTo>
                  <a:cubicBezTo>
                    <a:pt x="6845935" y="2004060"/>
                    <a:pt x="6830695" y="1996440"/>
                    <a:pt x="6823075" y="1981200"/>
                  </a:cubicBezTo>
                  <a:close/>
                  <a:moveTo>
                    <a:pt x="540639" y="1821180"/>
                  </a:moveTo>
                  <a:cubicBezTo>
                    <a:pt x="525399" y="1805940"/>
                    <a:pt x="517779" y="1783080"/>
                    <a:pt x="525399" y="1767840"/>
                  </a:cubicBezTo>
                  <a:cubicBezTo>
                    <a:pt x="540639" y="1752600"/>
                    <a:pt x="563499" y="1744980"/>
                    <a:pt x="578739" y="1752600"/>
                  </a:cubicBezTo>
                  <a:cubicBezTo>
                    <a:pt x="601599" y="1767840"/>
                    <a:pt x="601599" y="1790700"/>
                    <a:pt x="593979" y="1805940"/>
                  </a:cubicBezTo>
                  <a:cubicBezTo>
                    <a:pt x="586359" y="1821180"/>
                    <a:pt x="571119" y="1828800"/>
                    <a:pt x="563499" y="1828800"/>
                  </a:cubicBezTo>
                  <a:cubicBezTo>
                    <a:pt x="555879" y="1828800"/>
                    <a:pt x="548259" y="1821180"/>
                    <a:pt x="540639" y="1821180"/>
                  </a:cubicBezTo>
                  <a:close/>
                  <a:moveTo>
                    <a:pt x="6724015" y="1805940"/>
                  </a:moveTo>
                  <a:cubicBezTo>
                    <a:pt x="6708775" y="1783080"/>
                    <a:pt x="6716395" y="1760220"/>
                    <a:pt x="6731635" y="1752600"/>
                  </a:cubicBezTo>
                  <a:cubicBezTo>
                    <a:pt x="6754495" y="1737360"/>
                    <a:pt x="6777355" y="1744980"/>
                    <a:pt x="6784975" y="1760220"/>
                  </a:cubicBezTo>
                  <a:cubicBezTo>
                    <a:pt x="6800215" y="1783080"/>
                    <a:pt x="6792595" y="1805940"/>
                    <a:pt x="6777355" y="1813560"/>
                  </a:cubicBezTo>
                  <a:cubicBezTo>
                    <a:pt x="6769735" y="1821180"/>
                    <a:pt x="6762115" y="1821180"/>
                    <a:pt x="6754495" y="1821180"/>
                  </a:cubicBezTo>
                  <a:cubicBezTo>
                    <a:pt x="6739255" y="1821180"/>
                    <a:pt x="6731635" y="1813560"/>
                    <a:pt x="6724015" y="1805940"/>
                  </a:cubicBezTo>
                  <a:close/>
                  <a:moveTo>
                    <a:pt x="654939" y="1638300"/>
                  </a:moveTo>
                  <a:cubicBezTo>
                    <a:pt x="639699" y="1630680"/>
                    <a:pt x="632079" y="1607820"/>
                    <a:pt x="647319" y="1584960"/>
                  </a:cubicBezTo>
                  <a:cubicBezTo>
                    <a:pt x="654939" y="1569720"/>
                    <a:pt x="677799" y="1562100"/>
                    <a:pt x="700659" y="1577340"/>
                  </a:cubicBezTo>
                  <a:cubicBezTo>
                    <a:pt x="715899" y="1592580"/>
                    <a:pt x="723519" y="1615440"/>
                    <a:pt x="708279" y="1630680"/>
                  </a:cubicBezTo>
                  <a:cubicBezTo>
                    <a:pt x="700659" y="1638300"/>
                    <a:pt x="685419" y="1645920"/>
                    <a:pt x="677799" y="1645920"/>
                  </a:cubicBezTo>
                  <a:cubicBezTo>
                    <a:pt x="670179" y="1645920"/>
                    <a:pt x="662559" y="1645920"/>
                    <a:pt x="654939" y="1638300"/>
                  </a:cubicBezTo>
                  <a:close/>
                  <a:moveTo>
                    <a:pt x="6609969" y="1623060"/>
                  </a:moveTo>
                  <a:cubicBezTo>
                    <a:pt x="6594729" y="1607820"/>
                    <a:pt x="6602349" y="1584960"/>
                    <a:pt x="6617589" y="1569720"/>
                  </a:cubicBezTo>
                  <a:cubicBezTo>
                    <a:pt x="6632829" y="1562100"/>
                    <a:pt x="6655689" y="1562100"/>
                    <a:pt x="6670929" y="1584960"/>
                  </a:cubicBezTo>
                  <a:cubicBezTo>
                    <a:pt x="6686169" y="1600200"/>
                    <a:pt x="6678549" y="1623060"/>
                    <a:pt x="6663309" y="1638300"/>
                  </a:cubicBezTo>
                  <a:cubicBezTo>
                    <a:pt x="6655689" y="1638300"/>
                    <a:pt x="6648069" y="1645920"/>
                    <a:pt x="6640449" y="1645920"/>
                  </a:cubicBezTo>
                  <a:cubicBezTo>
                    <a:pt x="6625209" y="1645920"/>
                    <a:pt x="6617589" y="1638300"/>
                    <a:pt x="6609969" y="1623060"/>
                  </a:cubicBezTo>
                  <a:close/>
                  <a:moveTo>
                    <a:pt x="776859" y="1470660"/>
                  </a:moveTo>
                  <a:cubicBezTo>
                    <a:pt x="761619" y="1455420"/>
                    <a:pt x="761619" y="1432560"/>
                    <a:pt x="769239" y="1417320"/>
                  </a:cubicBezTo>
                  <a:cubicBezTo>
                    <a:pt x="784479" y="1394460"/>
                    <a:pt x="807339" y="1394460"/>
                    <a:pt x="822579" y="1409700"/>
                  </a:cubicBezTo>
                  <a:cubicBezTo>
                    <a:pt x="845439" y="1417320"/>
                    <a:pt x="845439" y="1447800"/>
                    <a:pt x="830199" y="1463040"/>
                  </a:cubicBezTo>
                  <a:cubicBezTo>
                    <a:pt x="822579" y="1470660"/>
                    <a:pt x="814959" y="1478280"/>
                    <a:pt x="799719" y="1478280"/>
                  </a:cubicBezTo>
                  <a:cubicBezTo>
                    <a:pt x="792099" y="1478280"/>
                    <a:pt x="784479" y="1470660"/>
                    <a:pt x="776859" y="1470660"/>
                  </a:cubicBezTo>
                  <a:close/>
                  <a:moveTo>
                    <a:pt x="6480556" y="1455420"/>
                  </a:moveTo>
                  <a:cubicBezTo>
                    <a:pt x="6472936" y="1440180"/>
                    <a:pt x="6472936" y="1417320"/>
                    <a:pt x="6488176" y="1402080"/>
                  </a:cubicBezTo>
                  <a:cubicBezTo>
                    <a:pt x="6503416" y="1386840"/>
                    <a:pt x="6533896" y="1394460"/>
                    <a:pt x="6541516" y="1409700"/>
                  </a:cubicBezTo>
                  <a:cubicBezTo>
                    <a:pt x="6556756" y="1424940"/>
                    <a:pt x="6556756" y="1447800"/>
                    <a:pt x="6533896" y="1463040"/>
                  </a:cubicBezTo>
                  <a:cubicBezTo>
                    <a:pt x="6526276" y="1470660"/>
                    <a:pt x="6518656" y="1470660"/>
                    <a:pt x="6511036" y="1470660"/>
                  </a:cubicBezTo>
                  <a:cubicBezTo>
                    <a:pt x="6503416" y="1470660"/>
                    <a:pt x="6488176" y="1463040"/>
                    <a:pt x="6480556" y="1455420"/>
                  </a:cubicBezTo>
                  <a:close/>
                  <a:moveTo>
                    <a:pt x="913892" y="1303020"/>
                  </a:moveTo>
                  <a:cubicBezTo>
                    <a:pt x="898652" y="1287780"/>
                    <a:pt x="898652" y="1264920"/>
                    <a:pt x="906272" y="1249680"/>
                  </a:cubicBezTo>
                  <a:cubicBezTo>
                    <a:pt x="921512" y="1234440"/>
                    <a:pt x="944372" y="1234440"/>
                    <a:pt x="959612" y="1242060"/>
                  </a:cubicBezTo>
                  <a:cubicBezTo>
                    <a:pt x="974852" y="1257300"/>
                    <a:pt x="982472" y="1280160"/>
                    <a:pt x="967232" y="1295400"/>
                  </a:cubicBezTo>
                  <a:cubicBezTo>
                    <a:pt x="959612" y="1310640"/>
                    <a:pt x="951992" y="1310640"/>
                    <a:pt x="936752" y="1310640"/>
                  </a:cubicBezTo>
                  <a:cubicBezTo>
                    <a:pt x="929132" y="1310640"/>
                    <a:pt x="921512" y="1310640"/>
                    <a:pt x="913892" y="1303020"/>
                  </a:cubicBezTo>
                  <a:close/>
                  <a:moveTo>
                    <a:pt x="6351016" y="1295400"/>
                  </a:moveTo>
                  <a:cubicBezTo>
                    <a:pt x="6335776" y="1280160"/>
                    <a:pt x="6335776" y="1257300"/>
                    <a:pt x="6351016" y="1242060"/>
                  </a:cubicBezTo>
                  <a:cubicBezTo>
                    <a:pt x="6366256" y="1226820"/>
                    <a:pt x="6389116" y="1226820"/>
                    <a:pt x="6404356" y="1242060"/>
                  </a:cubicBezTo>
                  <a:cubicBezTo>
                    <a:pt x="6419596" y="1257300"/>
                    <a:pt x="6419596" y="1287780"/>
                    <a:pt x="6404356" y="1295400"/>
                  </a:cubicBezTo>
                  <a:cubicBezTo>
                    <a:pt x="6396736" y="1303020"/>
                    <a:pt x="6389116" y="1310640"/>
                    <a:pt x="6381496" y="1310640"/>
                  </a:cubicBezTo>
                  <a:cubicBezTo>
                    <a:pt x="6366256" y="1310640"/>
                    <a:pt x="6358636" y="1303020"/>
                    <a:pt x="6351016" y="1295400"/>
                  </a:cubicBezTo>
                  <a:close/>
                  <a:moveTo>
                    <a:pt x="1058545" y="1143000"/>
                  </a:moveTo>
                  <a:cubicBezTo>
                    <a:pt x="1043305" y="1127760"/>
                    <a:pt x="1043305" y="1104900"/>
                    <a:pt x="1058545" y="1089660"/>
                  </a:cubicBezTo>
                  <a:cubicBezTo>
                    <a:pt x="1066165" y="1074420"/>
                    <a:pt x="1096645" y="1074420"/>
                    <a:pt x="1111885" y="1089660"/>
                  </a:cubicBezTo>
                  <a:cubicBezTo>
                    <a:pt x="1127125" y="1104900"/>
                    <a:pt x="1127125" y="1127760"/>
                    <a:pt x="1111885" y="1143000"/>
                  </a:cubicBezTo>
                  <a:cubicBezTo>
                    <a:pt x="1104265" y="1150620"/>
                    <a:pt x="1089025" y="1158240"/>
                    <a:pt x="1081405" y="1158240"/>
                  </a:cubicBezTo>
                  <a:cubicBezTo>
                    <a:pt x="1073785" y="1158240"/>
                    <a:pt x="1066165" y="1150620"/>
                    <a:pt x="1058545" y="1143000"/>
                  </a:cubicBezTo>
                  <a:close/>
                  <a:moveTo>
                    <a:pt x="6206363" y="1143000"/>
                  </a:moveTo>
                  <a:cubicBezTo>
                    <a:pt x="6191123" y="1127760"/>
                    <a:pt x="6191123" y="1104900"/>
                    <a:pt x="6206363" y="1089660"/>
                  </a:cubicBezTo>
                  <a:cubicBezTo>
                    <a:pt x="6221603" y="1074420"/>
                    <a:pt x="6244463" y="1074420"/>
                    <a:pt x="6259703" y="1089660"/>
                  </a:cubicBezTo>
                  <a:cubicBezTo>
                    <a:pt x="6274943" y="1104900"/>
                    <a:pt x="6274943" y="1127760"/>
                    <a:pt x="6259703" y="1143000"/>
                  </a:cubicBezTo>
                  <a:cubicBezTo>
                    <a:pt x="6252083" y="1150620"/>
                    <a:pt x="6244463" y="1150620"/>
                    <a:pt x="6236843" y="1150620"/>
                  </a:cubicBezTo>
                  <a:cubicBezTo>
                    <a:pt x="6221603" y="1150620"/>
                    <a:pt x="6213983" y="1150620"/>
                    <a:pt x="6206363" y="1143000"/>
                  </a:cubicBezTo>
                  <a:close/>
                  <a:moveTo>
                    <a:pt x="1210818" y="998220"/>
                  </a:moveTo>
                  <a:cubicBezTo>
                    <a:pt x="1195578" y="982980"/>
                    <a:pt x="1195578" y="960120"/>
                    <a:pt x="1210818" y="944880"/>
                  </a:cubicBezTo>
                  <a:cubicBezTo>
                    <a:pt x="1226058" y="929640"/>
                    <a:pt x="1248918" y="929640"/>
                    <a:pt x="1264158" y="944880"/>
                  </a:cubicBezTo>
                  <a:cubicBezTo>
                    <a:pt x="1279398" y="960120"/>
                    <a:pt x="1279398" y="982980"/>
                    <a:pt x="1264158" y="998220"/>
                  </a:cubicBezTo>
                  <a:cubicBezTo>
                    <a:pt x="1256538" y="1005840"/>
                    <a:pt x="1241298" y="1005840"/>
                    <a:pt x="1233678" y="1005840"/>
                  </a:cubicBezTo>
                  <a:cubicBezTo>
                    <a:pt x="1226058" y="1005840"/>
                    <a:pt x="1218438" y="1005840"/>
                    <a:pt x="1210818" y="998220"/>
                  </a:cubicBezTo>
                  <a:close/>
                  <a:moveTo>
                    <a:pt x="6053963" y="998220"/>
                  </a:moveTo>
                  <a:cubicBezTo>
                    <a:pt x="6038723" y="982980"/>
                    <a:pt x="6038723" y="960120"/>
                    <a:pt x="6053963" y="944880"/>
                  </a:cubicBezTo>
                  <a:cubicBezTo>
                    <a:pt x="6061583" y="929640"/>
                    <a:pt x="6092063" y="922020"/>
                    <a:pt x="6107303" y="937260"/>
                  </a:cubicBezTo>
                  <a:cubicBezTo>
                    <a:pt x="6122543" y="952500"/>
                    <a:pt x="6122543" y="975360"/>
                    <a:pt x="6107303" y="990600"/>
                  </a:cubicBezTo>
                  <a:cubicBezTo>
                    <a:pt x="6099683" y="998220"/>
                    <a:pt x="6092063" y="1005840"/>
                    <a:pt x="6076823" y="1005840"/>
                  </a:cubicBezTo>
                  <a:cubicBezTo>
                    <a:pt x="6069203" y="1005840"/>
                    <a:pt x="6061583" y="1005840"/>
                    <a:pt x="6053963" y="998220"/>
                  </a:cubicBezTo>
                  <a:close/>
                  <a:moveTo>
                    <a:pt x="1370711" y="853440"/>
                  </a:moveTo>
                  <a:cubicBezTo>
                    <a:pt x="1355471" y="838200"/>
                    <a:pt x="1355471" y="815340"/>
                    <a:pt x="1370711" y="800100"/>
                  </a:cubicBezTo>
                  <a:cubicBezTo>
                    <a:pt x="1385951" y="792480"/>
                    <a:pt x="1416431" y="792480"/>
                    <a:pt x="1424051" y="807720"/>
                  </a:cubicBezTo>
                  <a:cubicBezTo>
                    <a:pt x="1439291" y="822960"/>
                    <a:pt x="1439291" y="853440"/>
                    <a:pt x="1424051" y="861060"/>
                  </a:cubicBezTo>
                  <a:cubicBezTo>
                    <a:pt x="1416431" y="868680"/>
                    <a:pt x="1408811" y="868680"/>
                    <a:pt x="1393571" y="868680"/>
                  </a:cubicBezTo>
                  <a:cubicBezTo>
                    <a:pt x="1385951" y="868680"/>
                    <a:pt x="1378331" y="868680"/>
                    <a:pt x="1370711" y="853440"/>
                  </a:cubicBezTo>
                  <a:close/>
                  <a:moveTo>
                    <a:pt x="5894070" y="861060"/>
                  </a:moveTo>
                  <a:cubicBezTo>
                    <a:pt x="5878830" y="845820"/>
                    <a:pt x="5871210" y="822960"/>
                    <a:pt x="5886450" y="807720"/>
                  </a:cubicBezTo>
                  <a:cubicBezTo>
                    <a:pt x="5901690" y="792480"/>
                    <a:pt x="5924550" y="784860"/>
                    <a:pt x="5939790" y="800100"/>
                  </a:cubicBezTo>
                  <a:cubicBezTo>
                    <a:pt x="5955030" y="815340"/>
                    <a:pt x="5962650" y="838200"/>
                    <a:pt x="5947410" y="853440"/>
                  </a:cubicBezTo>
                  <a:cubicBezTo>
                    <a:pt x="5939790" y="861060"/>
                    <a:pt x="5932170" y="868680"/>
                    <a:pt x="5916930" y="868680"/>
                  </a:cubicBezTo>
                  <a:cubicBezTo>
                    <a:pt x="5909310" y="868680"/>
                    <a:pt x="5901690" y="868680"/>
                    <a:pt x="5894070" y="861060"/>
                  </a:cubicBezTo>
                  <a:close/>
                  <a:moveTo>
                    <a:pt x="1538224" y="723900"/>
                  </a:moveTo>
                  <a:cubicBezTo>
                    <a:pt x="1522984" y="708660"/>
                    <a:pt x="1530604" y="685800"/>
                    <a:pt x="1545844" y="670560"/>
                  </a:cubicBezTo>
                  <a:cubicBezTo>
                    <a:pt x="1561084" y="662940"/>
                    <a:pt x="1583944" y="662940"/>
                    <a:pt x="1599184" y="685800"/>
                  </a:cubicBezTo>
                  <a:cubicBezTo>
                    <a:pt x="1606804" y="701040"/>
                    <a:pt x="1606804" y="723900"/>
                    <a:pt x="1591564" y="739140"/>
                  </a:cubicBezTo>
                  <a:cubicBezTo>
                    <a:pt x="1583944" y="739140"/>
                    <a:pt x="1576324" y="746760"/>
                    <a:pt x="1568704" y="746760"/>
                  </a:cubicBezTo>
                  <a:cubicBezTo>
                    <a:pt x="1553464" y="746760"/>
                    <a:pt x="1545844" y="739140"/>
                    <a:pt x="1538224" y="723900"/>
                  </a:cubicBezTo>
                  <a:close/>
                  <a:moveTo>
                    <a:pt x="5726557" y="731520"/>
                  </a:moveTo>
                  <a:cubicBezTo>
                    <a:pt x="5711317" y="723900"/>
                    <a:pt x="5703697" y="693420"/>
                    <a:pt x="5718937" y="678180"/>
                  </a:cubicBezTo>
                  <a:cubicBezTo>
                    <a:pt x="5726557" y="662940"/>
                    <a:pt x="5749417" y="655320"/>
                    <a:pt x="5772277" y="670560"/>
                  </a:cubicBezTo>
                  <a:cubicBezTo>
                    <a:pt x="5787517" y="685800"/>
                    <a:pt x="5795137" y="708660"/>
                    <a:pt x="5779897" y="723900"/>
                  </a:cubicBezTo>
                  <a:cubicBezTo>
                    <a:pt x="5772277" y="731520"/>
                    <a:pt x="5757037" y="739140"/>
                    <a:pt x="5749417" y="739140"/>
                  </a:cubicBezTo>
                  <a:cubicBezTo>
                    <a:pt x="5741797" y="739140"/>
                    <a:pt x="5734177" y="739140"/>
                    <a:pt x="5726557" y="731520"/>
                  </a:cubicBezTo>
                  <a:close/>
                  <a:moveTo>
                    <a:pt x="1713357" y="609600"/>
                  </a:moveTo>
                  <a:cubicBezTo>
                    <a:pt x="1698117" y="586740"/>
                    <a:pt x="1705737" y="563880"/>
                    <a:pt x="1720977" y="556260"/>
                  </a:cubicBezTo>
                  <a:cubicBezTo>
                    <a:pt x="1743837" y="541020"/>
                    <a:pt x="1766697" y="548640"/>
                    <a:pt x="1774317" y="563880"/>
                  </a:cubicBezTo>
                  <a:cubicBezTo>
                    <a:pt x="1789557" y="586740"/>
                    <a:pt x="1781937" y="609600"/>
                    <a:pt x="1766697" y="617220"/>
                  </a:cubicBezTo>
                  <a:cubicBezTo>
                    <a:pt x="1759077" y="624840"/>
                    <a:pt x="1751457" y="624840"/>
                    <a:pt x="1743837" y="624840"/>
                  </a:cubicBezTo>
                  <a:cubicBezTo>
                    <a:pt x="1728597" y="624840"/>
                    <a:pt x="1720977" y="617220"/>
                    <a:pt x="1713357" y="609600"/>
                  </a:cubicBezTo>
                  <a:close/>
                  <a:moveTo>
                    <a:pt x="5551297" y="617220"/>
                  </a:moveTo>
                  <a:cubicBezTo>
                    <a:pt x="5536057" y="601980"/>
                    <a:pt x="5528437" y="579120"/>
                    <a:pt x="5536057" y="563880"/>
                  </a:cubicBezTo>
                  <a:cubicBezTo>
                    <a:pt x="5551297" y="548640"/>
                    <a:pt x="5574157" y="541020"/>
                    <a:pt x="5589397" y="548640"/>
                  </a:cubicBezTo>
                  <a:cubicBezTo>
                    <a:pt x="5612257" y="563880"/>
                    <a:pt x="5612257" y="586740"/>
                    <a:pt x="5604637" y="601980"/>
                  </a:cubicBezTo>
                  <a:cubicBezTo>
                    <a:pt x="5597017" y="617220"/>
                    <a:pt x="5581777" y="624840"/>
                    <a:pt x="5574157" y="624840"/>
                  </a:cubicBezTo>
                  <a:cubicBezTo>
                    <a:pt x="5566537" y="624840"/>
                    <a:pt x="5558917" y="617220"/>
                    <a:pt x="5551297" y="617220"/>
                  </a:cubicBezTo>
                  <a:close/>
                  <a:moveTo>
                    <a:pt x="1896110" y="495300"/>
                  </a:moveTo>
                  <a:cubicBezTo>
                    <a:pt x="1880870" y="480060"/>
                    <a:pt x="1888490" y="457200"/>
                    <a:pt x="1903730" y="449580"/>
                  </a:cubicBezTo>
                  <a:cubicBezTo>
                    <a:pt x="1926590" y="434340"/>
                    <a:pt x="1949450" y="441960"/>
                    <a:pt x="1957070" y="464820"/>
                  </a:cubicBezTo>
                  <a:cubicBezTo>
                    <a:pt x="1972310" y="480060"/>
                    <a:pt x="1964690" y="502920"/>
                    <a:pt x="1941830" y="510540"/>
                  </a:cubicBezTo>
                  <a:cubicBezTo>
                    <a:pt x="1941830" y="518160"/>
                    <a:pt x="1934210" y="518160"/>
                    <a:pt x="1926590" y="518160"/>
                  </a:cubicBezTo>
                  <a:cubicBezTo>
                    <a:pt x="1911350" y="518160"/>
                    <a:pt x="1896110" y="510540"/>
                    <a:pt x="1896110" y="495300"/>
                  </a:cubicBezTo>
                  <a:close/>
                  <a:moveTo>
                    <a:pt x="5368544" y="510540"/>
                  </a:moveTo>
                  <a:cubicBezTo>
                    <a:pt x="5353304" y="502920"/>
                    <a:pt x="5345684" y="480060"/>
                    <a:pt x="5353304" y="457200"/>
                  </a:cubicBezTo>
                  <a:cubicBezTo>
                    <a:pt x="5360924" y="441960"/>
                    <a:pt x="5383784" y="434340"/>
                    <a:pt x="5406644" y="441960"/>
                  </a:cubicBezTo>
                  <a:cubicBezTo>
                    <a:pt x="5421884" y="449580"/>
                    <a:pt x="5429504" y="472440"/>
                    <a:pt x="5421884" y="495300"/>
                  </a:cubicBezTo>
                  <a:cubicBezTo>
                    <a:pt x="5414264" y="510540"/>
                    <a:pt x="5399024" y="518160"/>
                    <a:pt x="5391404" y="518160"/>
                  </a:cubicBezTo>
                  <a:cubicBezTo>
                    <a:pt x="5383784" y="518160"/>
                    <a:pt x="5376164" y="510540"/>
                    <a:pt x="5368544" y="510540"/>
                  </a:cubicBezTo>
                  <a:close/>
                  <a:moveTo>
                    <a:pt x="2078863" y="396240"/>
                  </a:moveTo>
                  <a:cubicBezTo>
                    <a:pt x="2071243" y="381000"/>
                    <a:pt x="2078863" y="358140"/>
                    <a:pt x="2101723" y="350520"/>
                  </a:cubicBezTo>
                  <a:cubicBezTo>
                    <a:pt x="2116963" y="342900"/>
                    <a:pt x="2139823" y="350520"/>
                    <a:pt x="2147443" y="365760"/>
                  </a:cubicBezTo>
                  <a:cubicBezTo>
                    <a:pt x="2155063" y="388620"/>
                    <a:pt x="2147443" y="411480"/>
                    <a:pt x="2132203" y="419100"/>
                  </a:cubicBezTo>
                  <a:cubicBezTo>
                    <a:pt x="2124583" y="419100"/>
                    <a:pt x="2116963" y="419100"/>
                    <a:pt x="2116963" y="419100"/>
                  </a:cubicBezTo>
                  <a:cubicBezTo>
                    <a:pt x="2101723" y="419100"/>
                    <a:pt x="2086483" y="411480"/>
                    <a:pt x="2078863" y="396240"/>
                  </a:cubicBezTo>
                  <a:close/>
                  <a:moveTo>
                    <a:pt x="5178171" y="411480"/>
                  </a:moveTo>
                  <a:cubicBezTo>
                    <a:pt x="5162931" y="403860"/>
                    <a:pt x="5155311" y="381000"/>
                    <a:pt x="5162931" y="365760"/>
                  </a:cubicBezTo>
                  <a:cubicBezTo>
                    <a:pt x="5170551" y="342900"/>
                    <a:pt x="5193411" y="335280"/>
                    <a:pt x="5216271" y="342900"/>
                  </a:cubicBezTo>
                  <a:cubicBezTo>
                    <a:pt x="5231511" y="358140"/>
                    <a:pt x="5239131" y="381000"/>
                    <a:pt x="5231511" y="396240"/>
                  </a:cubicBezTo>
                  <a:cubicBezTo>
                    <a:pt x="5223891" y="411480"/>
                    <a:pt x="5208651" y="419100"/>
                    <a:pt x="5201031" y="419100"/>
                  </a:cubicBezTo>
                  <a:cubicBezTo>
                    <a:pt x="5193411" y="419100"/>
                    <a:pt x="5185791" y="419100"/>
                    <a:pt x="5178171" y="411480"/>
                  </a:cubicBezTo>
                  <a:close/>
                  <a:moveTo>
                    <a:pt x="2276856" y="312420"/>
                  </a:moveTo>
                  <a:cubicBezTo>
                    <a:pt x="2269236" y="289560"/>
                    <a:pt x="2276856" y="274320"/>
                    <a:pt x="2292096" y="259080"/>
                  </a:cubicBezTo>
                  <a:cubicBezTo>
                    <a:pt x="2314956" y="251460"/>
                    <a:pt x="2337816" y="266700"/>
                    <a:pt x="2345436" y="281940"/>
                  </a:cubicBezTo>
                  <a:cubicBezTo>
                    <a:pt x="2353056" y="304800"/>
                    <a:pt x="2345436" y="327660"/>
                    <a:pt x="2322576" y="335280"/>
                  </a:cubicBezTo>
                  <a:cubicBezTo>
                    <a:pt x="2314956" y="335280"/>
                    <a:pt x="2314956" y="335280"/>
                    <a:pt x="2307336" y="335280"/>
                  </a:cubicBezTo>
                  <a:cubicBezTo>
                    <a:pt x="2292096" y="335280"/>
                    <a:pt x="2276856" y="327660"/>
                    <a:pt x="2276856" y="312420"/>
                  </a:cubicBezTo>
                  <a:close/>
                  <a:moveTo>
                    <a:pt x="4987798" y="327660"/>
                  </a:moveTo>
                  <a:cubicBezTo>
                    <a:pt x="4972558" y="320040"/>
                    <a:pt x="4957318" y="297180"/>
                    <a:pt x="4964938" y="281940"/>
                  </a:cubicBezTo>
                  <a:cubicBezTo>
                    <a:pt x="4972558" y="259080"/>
                    <a:pt x="4995418" y="251460"/>
                    <a:pt x="5018278" y="259080"/>
                  </a:cubicBezTo>
                  <a:cubicBezTo>
                    <a:pt x="5033518" y="266700"/>
                    <a:pt x="5048758" y="289560"/>
                    <a:pt x="5041138" y="312420"/>
                  </a:cubicBezTo>
                  <a:cubicBezTo>
                    <a:pt x="5033518" y="327660"/>
                    <a:pt x="5018278" y="335280"/>
                    <a:pt x="5003038" y="335280"/>
                  </a:cubicBezTo>
                  <a:cubicBezTo>
                    <a:pt x="4995418" y="335280"/>
                    <a:pt x="4995418" y="335280"/>
                    <a:pt x="4987798" y="327660"/>
                  </a:cubicBezTo>
                  <a:close/>
                  <a:moveTo>
                    <a:pt x="2474849" y="236220"/>
                  </a:moveTo>
                  <a:cubicBezTo>
                    <a:pt x="2467229" y="213360"/>
                    <a:pt x="2474849" y="198120"/>
                    <a:pt x="2497709" y="190500"/>
                  </a:cubicBezTo>
                  <a:cubicBezTo>
                    <a:pt x="2512949" y="182880"/>
                    <a:pt x="2535809" y="190500"/>
                    <a:pt x="2543429" y="213360"/>
                  </a:cubicBezTo>
                  <a:cubicBezTo>
                    <a:pt x="2551049" y="228600"/>
                    <a:pt x="2543429" y="251460"/>
                    <a:pt x="2520569" y="259080"/>
                  </a:cubicBezTo>
                  <a:cubicBezTo>
                    <a:pt x="2512949" y="259080"/>
                    <a:pt x="2512949" y="259080"/>
                    <a:pt x="2505329" y="259080"/>
                  </a:cubicBezTo>
                  <a:cubicBezTo>
                    <a:pt x="2490089" y="259080"/>
                    <a:pt x="2474849" y="251460"/>
                    <a:pt x="2474849" y="236220"/>
                  </a:cubicBezTo>
                  <a:close/>
                  <a:moveTo>
                    <a:pt x="4789805" y="259080"/>
                  </a:moveTo>
                  <a:cubicBezTo>
                    <a:pt x="4774565" y="251460"/>
                    <a:pt x="4759325" y="228600"/>
                    <a:pt x="4766945" y="213360"/>
                  </a:cubicBezTo>
                  <a:cubicBezTo>
                    <a:pt x="4774565" y="190500"/>
                    <a:pt x="4797425" y="175260"/>
                    <a:pt x="4812665" y="182880"/>
                  </a:cubicBezTo>
                  <a:cubicBezTo>
                    <a:pt x="4835525" y="190500"/>
                    <a:pt x="4843145" y="213360"/>
                    <a:pt x="4843145" y="236220"/>
                  </a:cubicBezTo>
                  <a:cubicBezTo>
                    <a:pt x="4835525" y="251460"/>
                    <a:pt x="4820285" y="259080"/>
                    <a:pt x="4805045" y="259080"/>
                  </a:cubicBezTo>
                  <a:cubicBezTo>
                    <a:pt x="4797425" y="259080"/>
                    <a:pt x="4797425" y="259080"/>
                    <a:pt x="4789805" y="259080"/>
                  </a:cubicBezTo>
                  <a:close/>
                  <a:moveTo>
                    <a:pt x="2672842" y="175260"/>
                  </a:moveTo>
                  <a:cubicBezTo>
                    <a:pt x="2665222" y="152400"/>
                    <a:pt x="2680462" y="129540"/>
                    <a:pt x="2703322" y="129540"/>
                  </a:cubicBezTo>
                  <a:cubicBezTo>
                    <a:pt x="2718562" y="121920"/>
                    <a:pt x="2741422" y="129540"/>
                    <a:pt x="2749042" y="152400"/>
                  </a:cubicBezTo>
                  <a:cubicBezTo>
                    <a:pt x="2756662" y="175260"/>
                    <a:pt x="2741422" y="190500"/>
                    <a:pt x="2718562" y="198120"/>
                  </a:cubicBezTo>
                  <a:cubicBezTo>
                    <a:pt x="2718562" y="198120"/>
                    <a:pt x="2710942" y="198120"/>
                    <a:pt x="2710942" y="198120"/>
                  </a:cubicBezTo>
                  <a:cubicBezTo>
                    <a:pt x="2695702" y="198120"/>
                    <a:pt x="2680462" y="190500"/>
                    <a:pt x="2672842" y="175260"/>
                  </a:cubicBezTo>
                  <a:close/>
                  <a:moveTo>
                    <a:pt x="4591812" y="198120"/>
                  </a:moveTo>
                  <a:cubicBezTo>
                    <a:pt x="4568952" y="190500"/>
                    <a:pt x="4561332" y="167640"/>
                    <a:pt x="4561332" y="152400"/>
                  </a:cubicBezTo>
                  <a:cubicBezTo>
                    <a:pt x="4568952" y="129540"/>
                    <a:pt x="4591812" y="114300"/>
                    <a:pt x="4607052" y="121920"/>
                  </a:cubicBezTo>
                  <a:cubicBezTo>
                    <a:pt x="4629912" y="129540"/>
                    <a:pt x="4645152" y="152400"/>
                    <a:pt x="4637532" y="167640"/>
                  </a:cubicBezTo>
                  <a:cubicBezTo>
                    <a:pt x="4629912" y="190500"/>
                    <a:pt x="4614672" y="198120"/>
                    <a:pt x="4599432" y="198120"/>
                  </a:cubicBezTo>
                  <a:cubicBezTo>
                    <a:pt x="4599432" y="198120"/>
                    <a:pt x="4591812" y="198120"/>
                    <a:pt x="4591812" y="198120"/>
                  </a:cubicBezTo>
                  <a:close/>
                  <a:moveTo>
                    <a:pt x="2878455" y="121920"/>
                  </a:moveTo>
                  <a:cubicBezTo>
                    <a:pt x="2878455" y="99060"/>
                    <a:pt x="2886075" y="76200"/>
                    <a:pt x="2908935" y="76200"/>
                  </a:cubicBezTo>
                  <a:cubicBezTo>
                    <a:pt x="2931795" y="68580"/>
                    <a:pt x="2947035" y="83820"/>
                    <a:pt x="2954655" y="106680"/>
                  </a:cubicBezTo>
                  <a:cubicBezTo>
                    <a:pt x="2962275" y="121920"/>
                    <a:pt x="2947035" y="144780"/>
                    <a:pt x="2924175" y="152400"/>
                  </a:cubicBezTo>
                  <a:cubicBezTo>
                    <a:pt x="2924175" y="152400"/>
                    <a:pt x="2916555" y="152400"/>
                    <a:pt x="2916555" y="152400"/>
                  </a:cubicBezTo>
                  <a:cubicBezTo>
                    <a:pt x="2901315" y="152400"/>
                    <a:pt x="2886075" y="137160"/>
                    <a:pt x="2878455" y="121920"/>
                  </a:cubicBezTo>
                  <a:close/>
                  <a:moveTo>
                    <a:pt x="4386199" y="144780"/>
                  </a:moveTo>
                  <a:cubicBezTo>
                    <a:pt x="4363339" y="144780"/>
                    <a:pt x="4355719" y="121920"/>
                    <a:pt x="4355719" y="106680"/>
                  </a:cubicBezTo>
                  <a:cubicBezTo>
                    <a:pt x="4363339" y="83820"/>
                    <a:pt x="4378579" y="68580"/>
                    <a:pt x="4401439" y="76200"/>
                  </a:cubicBezTo>
                  <a:cubicBezTo>
                    <a:pt x="4424299" y="76200"/>
                    <a:pt x="4431919" y="99060"/>
                    <a:pt x="4431919" y="121920"/>
                  </a:cubicBezTo>
                  <a:cubicBezTo>
                    <a:pt x="4424299" y="137160"/>
                    <a:pt x="4409059" y="152400"/>
                    <a:pt x="4393819" y="152400"/>
                  </a:cubicBezTo>
                  <a:cubicBezTo>
                    <a:pt x="4393819" y="152400"/>
                    <a:pt x="4386199" y="152400"/>
                    <a:pt x="4386199" y="144780"/>
                  </a:cubicBezTo>
                  <a:close/>
                  <a:moveTo>
                    <a:pt x="3091688" y="83820"/>
                  </a:moveTo>
                  <a:cubicBezTo>
                    <a:pt x="3084068" y="60960"/>
                    <a:pt x="3099308" y="38100"/>
                    <a:pt x="3122168" y="38100"/>
                  </a:cubicBezTo>
                  <a:cubicBezTo>
                    <a:pt x="3145028" y="38100"/>
                    <a:pt x="3160268" y="45720"/>
                    <a:pt x="3160268" y="68580"/>
                  </a:cubicBezTo>
                  <a:cubicBezTo>
                    <a:pt x="3167888" y="91440"/>
                    <a:pt x="3152648" y="106680"/>
                    <a:pt x="3129788" y="114300"/>
                  </a:cubicBezTo>
                  <a:cubicBezTo>
                    <a:pt x="3106928" y="114300"/>
                    <a:pt x="3091688" y="99060"/>
                    <a:pt x="3091688" y="83820"/>
                  </a:cubicBezTo>
                  <a:close/>
                  <a:moveTo>
                    <a:pt x="4180713" y="114300"/>
                  </a:moveTo>
                  <a:cubicBezTo>
                    <a:pt x="4157853" y="106680"/>
                    <a:pt x="4142613" y="91440"/>
                    <a:pt x="4150233" y="68580"/>
                  </a:cubicBezTo>
                  <a:cubicBezTo>
                    <a:pt x="4150233" y="45720"/>
                    <a:pt x="4165473" y="30480"/>
                    <a:pt x="4188333" y="38100"/>
                  </a:cubicBezTo>
                  <a:cubicBezTo>
                    <a:pt x="4211193" y="38100"/>
                    <a:pt x="4226433" y="60960"/>
                    <a:pt x="4218813" y="76200"/>
                  </a:cubicBezTo>
                  <a:cubicBezTo>
                    <a:pt x="4218813" y="99060"/>
                    <a:pt x="4203573" y="114300"/>
                    <a:pt x="4180713" y="114300"/>
                  </a:cubicBezTo>
                  <a:close/>
                  <a:moveTo>
                    <a:pt x="3297301" y="53340"/>
                  </a:moveTo>
                  <a:cubicBezTo>
                    <a:pt x="3297301" y="30480"/>
                    <a:pt x="3312541" y="15240"/>
                    <a:pt x="3335401" y="15240"/>
                  </a:cubicBezTo>
                  <a:cubicBezTo>
                    <a:pt x="3358261" y="7620"/>
                    <a:pt x="3373501" y="22860"/>
                    <a:pt x="3373501" y="45720"/>
                  </a:cubicBezTo>
                  <a:cubicBezTo>
                    <a:pt x="3373501" y="68580"/>
                    <a:pt x="3358261" y="83820"/>
                    <a:pt x="3343021" y="91440"/>
                  </a:cubicBezTo>
                  <a:cubicBezTo>
                    <a:pt x="3343021" y="91440"/>
                    <a:pt x="3335401" y="91440"/>
                    <a:pt x="3335401" y="91440"/>
                  </a:cubicBezTo>
                  <a:cubicBezTo>
                    <a:pt x="3320161" y="91440"/>
                    <a:pt x="3297301" y="76200"/>
                    <a:pt x="3297301" y="53340"/>
                  </a:cubicBezTo>
                  <a:close/>
                  <a:moveTo>
                    <a:pt x="3967480" y="91440"/>
                  </a:moveTo>
                  <a:cubicBezTo>
                    <a:pt x="3952240" y="83820"/>
                    <a:pt x="3937000" y="68580"/>
                    <a:pt x="3937000" y="45720"/>
                  </a:cubicBezTo>
                  <a:cubicBezTo>
                    <a:pt x="3937000" y="22860"/>
                    <a:pt x="3952240" y="7620"/>
                    <a:pt x="3975100" y="15240"/>
                  </a:cubicBezTo>
                  <a:cubicBezTo>
                    <a:pt x="3997960" y="15240"/>
                    <a:pt x="4013200" y="30480"/>
                    <a:pt x="4013200" y="53340"/>
                  </a:cubicBezTo>
                  <a:cubicBezTo>
                    <a:pt x="4013200" y="76200"/>
                    <a:pt x="3990340" y="91440"/>
                    <a:pt x="3975100" y="91440"/>
                  </a:cubicBezTo>
                  <a:cubicBezTo>
                    <a:pt x="3975100" y="91440"/>
                    <a:pt x="3975100" y="91440"/>
                    <a:pt x="3967480" y="91440"/>
                  </a:cubicBezTo>
                  <a:close/>
                  <a:moveTo>
                    <a:pt x="3510534" y="38100"/>
                  </a:moveTo>
                  <a:cubicBezTo>
                    <a:pt x="3510534" y="15240"/>
                    <a:pt x="3525774" y="0"/>
                    <a:pt x="3548634" y="0"/>
                  </a:cubicBezTo>
                  <a:cubicBezTo>
                    <a:pt x="3571494" y="0"/>
                    <a:pt x="3586734" y="15240"/>
                    <a:pt x="3586734" y="38100"/>
                  </a:cubicBezTo>
                  <a:cubicBezTo>
                    <a:pt x="3586734" y="60960"/>
                    <a:pt x="3571494" y="76200"/>
                    <a:pt x="3548634" y="76200"/>
                  </a:cubicBezTo>
                  <a:cubicBezTo>
                    <a:pt x="3525774" y="76200"/>
                    <a:pt x="3510534" y="60960"/>
                    <a:pt x="3510534" y="38100"/>
                  </a:cubicBezTo>
                  <a:close/>
                  <a:moveTo>
                    <a:pt x="3761867" y="76200"/>
                  </a:moveTo>
                  <a:cubicBezTo>
                    <a:pt x="3739007" y="76200"/>
                    <a:pt x="3723767" y="60960"/>
                    <a:pt x="3723767" y="38100"/>
                  </a:cubicBezTo>
                  <a:cubicBezTo>
                    <a:pt x="3723767" y="15240"/>
                    <a:pt x="3739007" y="0"/>
                    <a:pt x="3761867" y="0"/>
                  </a:cubicBezTo>
                  <a:cubicBezTo>
                    <a:pt x="3784727" y="0"/>
                    <a:pt x="3799967" y="15240"/>
                    <a:pt x="3799967" y="38100"/>
                  </a:cubicBezTo>
                  <a:cubicBezTo>
                    <a:pt x="3799967" y="60960"/>
                    <a:pt x="3784727" y="76200"/>
                    <a:pt x="3761867" y="76200"/>
                  </a:cubicBezTo>
                  <a:close/>
                </a:path>
              </a:pathLst>
            </a:custGeom>
            <a:solidFill>
              <a:srgbClr val="DF8991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7031120" y="3208131"/>
            <a:ext cx="4213375" cy="4217879"/>
            <a:chOff x="0" y="0"/>
            <a:chExt cx="5388480" cy="53942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88483" cy="5394198"/>
            </a:xfrm>
            <a:custGeom>
              <a:avLst/>
              <a:gdLst/>
              <a:ahLst/>
              <a:cxnLst/>
              <a:rect r="r" b="b" t="t" l="l"/>
              <a:pathLst>
                <a:path h="5394198" w="5388483">
                  <a:moveTo>
                    <a:pt x="0" y="2697099"/>
                  </a:moveTo>
                  <a:cubicBezTo>
                    <a:pt x="0" y="1207516"/>
                    <a:pt x="1206246" y="0"/>
                    <a:pt x="2694178" y="0"/>
                  </a:cubicBezTo>
                  <a:cubicBezTo>
                    <a:pt x="4182110" y="0"/>
                    <a:pt x="5388483" y="1207516"/>
                    <a:pt x="5388483" y="2697099"/>
                  </a:cubicBezTo>
                  <a:cubicBezTo>
                    <a:pt x="5388483" y="4186682"/>
                    <a:pt x="4182237" y="5394198"/>
                    <a:pt x="2694178" y="5394198"/>
                  </a:cubicBezTo>
                  <a:cubicBezTo>
                    <a:pt x="1206119" y="5394198"/>
                    <a:pt x="0" y="4186682"/>
                    <a:pt x="0" y="26970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46797" y="6090329"/>
            <a:ext cx="4202678" cy="1753133"/>
            <a:chOff x="0" y="0"/>
            <a:chExt cx="5374800" cy="22420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374894" cy="2242058"/>
            </a:xfrm>
            <a:custGeom>
              <a:avLst/>
              <a:gdLst/>
              <a:ahLst/>
              <a:cxnLst/>
              <a:rect r="r" b="b" t="t" l="l"/>
              <a:pathLst>
                <a:path h="2242058" w="5374894">
                  <a:moveTo>
                    <a:pt x="5374767" y="320294"/>
                  </a:moveTo>
                  <a:cubicBezTo>
                    <a:pt x="4895088" y="335534"/>
                    <a:pt x="4895088" y="335534"/>
                    <a:pt x="4895088" y="335534"/>
                  </a:cubicBezTo>
                  <a:cubicBezTo>
                    <a:pt x="4803775" y="243967"/>
                    <a:pt x="4704715" y="167767"/>
                    <a:pt x="4582922" y="114427"/>
                  </a:cubicBezTo>
                  <a:cubicBezTo>
                    <a:pt x="4453636" y="45720"/>
                    <a:pt x="4316603" y="7620"/>
                    <a:pt x="4171950" y="0"/>
                  </a:cubicBezTo>
                  <a:cubicBezTo>
                    <a:pt x="4156710" y="0"/>
                    <a:pt x="4141470" y="0"/>
                    <a:pt x="4118610" y="0"/>
                  </a:cubicBezTo>
                  <a:cubicBezTo>
                    <a:pt x="4110990" y="0"/>
                    <a:pt x="4110990" y="0"/>
                    <a:pt x="4110990" y="0"/>
                  </a:cubicBezTo>
                  <a:cubicBezTo>
                    <a:pt x="4103370" y="0"/>
                    <a:pt x="4103370" y="0"/>
                    <a:pt x="4103370" y="0"/>
                  </a:cubicBezTo>
                  <a:cubicBezTo>
                    <a:pt x="4103370" y="0"/>
                    <a:pt x="4095750" y="0"/>
                    <a:pt x="4095750" y="0"/>
                  </a:cubicBezTo>
                  <a:cubicBezTo>
                    <a:pt x="4080510" y="0"/>
                    <a:pt x="4080510" y="0"/>
                    <a:pt x="4080510" y="0"/>
                  </a:cubicBezTo>
                  <a:cubicBezTo>
                    <a:pt x="1126744" y="0"/>
                    <a:pt x="1126744" y="0"/>
                    <a:pt x="1126744" y="0"/>
                  </a:cubicBezTo>
                  <a:cubicBezTo>
                    <a:pt x="1126744" y="0"/>
                    <a:pt x="1126744" y="0"/>
                    <a:pt x="1119124" y="0"/>
                  </a:cubicBezTo>
                  <a:cubicBezTo>
                    <a:pt x="502412" y="0"/>
                    <a:pt x="0" y="495681"/>
                    <a:pt x="0" y="1121029"/>
                  </a:cubicBezTo>
                  <a:cubicBezTo>
                    <a:pt x="0" y="1738757"/>
                    <a:pt x="502412" y="2242058"/>
                    <a:pt x="1119124" y="2242058"/>
                  </a:cubicBezTo>
                  <a:cubicBezTo>
                    <a:pt x="1119124" y="2242058"/>
                    <a:pt x="4095877" y="2242058"/>
                    <a:pt x="4095877" y="2242058"/>
                  </a:cubicBezTo>
                  <a:cubicBezTo>
                    <a:pt x="4103497" y="2242058"/>
                    <a:pt x="4103497" y="2242058"/>
                    <a:pt x="4103497" y="2242058"/>
                  </a:cubicBezTo>
                  <a:cubicBezTo>
                    <a:pt x="4118737" y="2242058"/>
                    <a:pt x="4141597" y="2242058"/>
                    <a:pt x="4156837" y="2242058"/>
                  </a:cubicBezTo>
                  <a:cubicBezTo>
                    <a:pt x="4172077" y="2242058"/>
                    <a:pt x="4172077" y="2242058"/>
                    <a:pt x="4172077" y="2242058"/>
                  </a:cubicBezTo>
                  <a:cubicBezTo>
                    <a:pt x="4560316" y="2211578"/>
                    <a:pt x="4918202" y="1982724"/>
                    <a:pt x="5100828" y="1609090"/>
                  </a:cubicBezTo>
                  <a:cubicBezTo>
                    <a:pt x="5237861" y="1326896"/>
                    <a:pt x="5245481" y="1014222"/>
                    <a:pt x="5146548" y="739775"/>
                  </a:cubicBezTo>
                  <a:lnTo>
                    <a:pt x="5374894" y="320294"/>
                  </a:lnTo>
                  <a:close/>
                </a:path>
              </a:pathLst>
            </a:custGeom>
            <a:solidFill>
              <a:srgbClr val="DF8991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728234" y="6867529"/>
            <a:ext cx="203800" cy="198733"/>
            <a:chOff x="0" y="0"/>
            <a:chExt cx="260640" cy="2541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0604" cy="254127"/>
            </a:xfrm>
            <a:custGeom>
              <a:avLst/>
              <a:gdLst/>
              <a:ahLst/>
              <a:cxnLst/>
              <a:rect r="r" b="b" t="t" l="l"/>
              <a:pathLst>
                <a:path h="254127" w="260604">
                  <a:moveTo>
                    <a:pt x="0" y="127127"/>
                  </a:moveTo>
                  <a:cubicBezTo>
                    <a:pt x="0" y="56896"/>
                    <a:pt x="58293" y="0"/>
                    <a:pt x="130302" y="0"/>
                  </a:cubicBezTo>
                  <a:cubicBezTo>
                    <a:pt x="202311" y="0"/>
                    <a:pt x="260604" y="56896"/>
                    <a:pt x="260604" y="127127"/>
                  </a:cubicBezTo>
                  <a:cubicBezTo>
                    <a:pt x="260604" y="197358"/>
                    <a:pt x="202311" y="254127"/>
                    <a:pt x="130302" y="254127"/>
                  </a:cubicBezTo>
                  <a:cubicBezTo>
                    <a:pt x="58293" y="254127"/>
                    <a:pt x="0" y="197231"/>
                    <a:pt x="0" y="127127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224363" y="5219111"/>
            <a:ext cx="200985" cy="200985"/>
            <a:chOff x="0" y="0"/>
            <a:chExt cx="257040" cy="2570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7048" cy="257048"/>
            </a:xfrm>
            <a:custGeom>
              <a:avLst/>
              <a:gdLst/>
              <a:ahLst/>
              <a:cxnLst/>
              <a:rect r="r" b="b" t="t" l="l"/>
              <a:pathLst>
                <a:path h="257048" w="257048">
                  <a:moveTo>
                    <a:pt x="0" y="128524"/>
                  </a:moveTo>
                  <a:cubicBezTo>
                    <a:pt x="0" y="57531"/>
                    <a:pt x="57531" y="0"/>
                    <a:pt x="128524" y="0"/>
                  </a:cubicBezTo>
                  <a:cubicBezTo>
                    <a:pt x="199517" y="0"/>
                    <a:pt x="257048" y="57531"/>
                    <a:pt x="257048" y="128524"/>
                  </a:cubicBezTo>
                  <a:cubicBezTo>
                    <a:pt x="257048" y="199517"/>
                    <a:pt x="199517" y="257048"/>
                    <a:pt x="128524" y="257048"/>
                  </a:cubicBezTo>
                  <a:cubicBezTo>
                    <a:pt x="57531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4" id="14"/>
          <p:cNvGrpSpPr/>
          <p:nvPr/>
        </p:nvGrpSpPr>
        <p:grpSpPr>
          <a:xfrm rot="-70059">
            <a:off x="1028700" y="1461375"/>
            <a:ext cx="5438872" cy="2268079"/>
            <a:chOff x="0" y="0"/>
            <a:chExt cx="5374800" cy="22413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375021" cy="2241296"/>
            </a:xfrm>
            <a:custGeom>
              <a:avLst/>
              <a:gdLst/>
              <a:ahLst/>
              <a:cxnLst/>
              <a:rect r="r" b="b" t="t" l="l"/>
              <a:pathLst>
                <a:path h="2241296" w="5375021">
                  <a:moveTo>
                    <a:pt x="5146421" y="1494282"/>
                  </a:moveTo>
                  <a:cubicBezTo>
                    <a:pt x="5245354" y="1227455"/>
                    <a:pt x="5237734" y="914908"/>
                    <a:pt x="5100701" y="632841"/>
                  </a:cubicBezTo>
                  <a:cubicBezTo>
                    <a:pt x="4918075" y="259207"/>
                    <a:pt x="4560189" y="30480"/>
                    <a:pt x="4171950" y="0"/>
                  </a:cubicBezTo>
                  <a:cubicBezTo>
                    <a:pt x="4171950" y="0"/>
                    <a:pt x="4164330" y="0"/>
                    <a:pt x="4164330" y="0"/>
                  </a:cubicBezTo>
                  <a:cubicBezTo>
                    <a:pt x="4141470" y="0"/>
                    <a:pt x="4118610" y="0"/>
                    <a:pt x="4103370" y="0"/>
                  </a:cubicBezTo>
                  <a:cubicBezTo>
                    <a:pt x="4095750" y="0"/>
                    <a:pt x="4095750" y="0"/>
                    <a:pt x="4095750" y="0"/>
                  </a:cubicBezTo>
                  <a:cubicBezTo>
                    <a:pt x="1119124" y="0"/>
                    <a:pt x="1119124" y="0"/>
                    <a:pt x="1119124" y="0"/>
                  </a:cubicBezTo>
                  <a:cubicBezTo>
                    <a:pt x="502412" y="0"/>
                    <a:pt x="0" y="503174"/>
                    <a:pt x="0" y="1120648"/>
                  </a:cubicBezTo>
                  <a:cubicBezTo>
                    <a:pt x="0" y="1738122"/>
                    <a:pt x="502412" y="2241296"/>
                    <a:pt x="1119124" y="2241296"/>
                  </a:cubicBezTo>
                  <a:cubicBezTo>
                    <a:pt x="1126744" y="2241296"/>
                    <a:pt x="1126744" y="2241296"/>
                    <a:pt x="1126744" y="2241296"/>
                  </a:cubicBezTo>
                  <a:cubicBezTo>
                    <a:pt x="4080637" y="2241296"/>
                    <a:pt x="4080637" y="2241296"/>
                    <a:pt x="4080637" y="2241296"/>
                  </a:cubicBezTo>
                  <a:cubicBezTo>
                    <a:pt x="4095877" y="2241296"/>
                    <a:pt x="4095877" y="2241296"/>
                    <a:pt x="4095877" y="2241296"/>
                  </a:cubicBezTo>
                  <a:cubicBezTo>
                    <a:pt x="4095877" y="2241296"/>
                    <a:pt x="4103497" y="2241296"/>
                    <a:pt x="4103497" y="2241296"/>
                  </a:cubicBezTo>
                  <a:cubicBezTo>
                    <a:pt x="4111117" y="2241296"/>
                    <a:pt x="4111117" y="2241296"/>
                    <a:pt x="4111117" y="2241296"/>
                  </a:cubicBezTo>
                  <a:cubicBezTo>
                    <a:pt x="4118737" y="2241296"/>
                    <a:pt x="4118737" y="2241296"/>
                    <a:pt x="4118737" y="2241296"/>
                  </a:cubicBezTo>
                  <a:cubicBezTo>
                    <a:pt x="4141597" y="2241296"/>
                    <a:pt x="4156837" y="2241296"/>
                    <a:pt x="4172077" y="2241296"/>
                  </a:cubicBezTo>
                  <a:cubicBezTo>
                    <a:pt x="4316730" y="2233676"/>
                    <a:pt x="4453763" y="2195576"/>
                    <a:pt x="4583176" y="2126996"/>
                  </a:cubicBezTo>
                  <a:cubicBezTo>
                    <a:pt x="4704969" y="2073656"/>
                    <a:pt x="4803902" y="1997456"/>
                    <a:pt x="4895342" y="1905889"/>
                  </a:cubicBezTo>
                  <a:cubicBezTo>
                    <a:pt x="5375021" y="1921129"/>
                    <a:pt x="5375021" y="1921129"/>
                    <a:pt x="5375021" y="1921129"/>
                  </a:cubicBezTo>
                  <a:lnTo>
                    <a:pt x="5146675" y="1494155"/>
                  </a:ln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728234" y="3568441"/>
            <a:ext cx="203800" cy="200985"/>
            <a:chOff x="0" y="0"/>
            <a:chExt cx="260640" cy="2570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0604" cy="257048"/>
            </a:xfrm>
            <a:custGeom>
              <a:avLst/>
              <a:gdLst/>
              <a:ahLst/>
              <a:cxnLst/>
              <a:rect r="r" b="b" t="t" l="l"/>
              <a:pathLst>
                <a:path h="257048" w="260604">
                  <a:moveTo>
                    <a:pt x="0" y="128524"/>
                  </a:moveTo>
                  <a:cubicBezTo>
                    <a:pt x="0" y="57531"/>
                    <a:pt x="58293" y="0"/>
                    <a:pt x="130302" y="0"/>
                  </a:cubicBezTo>
                  <a:cubicBezTo>
                    <a:pt x="202311" y="0"/>
                    <a:pt x="260604" y="57531"/>
                    <a:pt x="260604" y="128524"/>
                  </a:cubicBezTo>
                  <a:cubicBezTo>
                    <a:pt x="260604" y="199517"/>
                    <a:pt x="202311" y="257048"/>
                    <a:pt x="130302" y="257048"/>
                  </a:cubicBezTo>
                  <a:cubicBezTo>
                    <a:pt x="58293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355966" y="6867529"/>
            <a:ext cx="203237" cy="198733"/>
            <a:chOff x="0" y="0"/>
            <a:chExt cx="259920" cy="2541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9969" cy="254127"/>
            </a:xfrm>
            <a:custGeom>
              <a:avLst/>
              <a:gdLst/>
              <a:ahLst/>
              <a:cxnLst/>
              <a:rect r="r" b="b" t="t" l="l"/>
              <a:pathLst>
                <a:path h="254127" w="259969">
                  <a:moveTo>
                    <a:pt x="0" y="127127"/>
                  </a:moveTo>
                  <a:cubicBezTo>
                    <a:pt x="0" y="56896"/>
                    <a:pt x="58166" y="0"/>
                    <a:pt x="129921" y="0"/>
                  </a:cubicBezTo>
                  <a:cubicBezTo>
                    <a:pt x="201676" y="0"/>
                    <a:pt x="259969" y="56896"/>
                    <a:pt x="259969" y="127127"/>
                  </a:cubicBezTo>
                  <a:cubicBezTo>
                    <a:pt x="259969" y="197358"/>
                    <a:pt x="201676" y="254127"/>
                    <a:pt x="129921" y="254127"/>
                  </a:cubicBezTo>
                  <a:cubicBezTo>
                    <a:pt x="58166" y="254127"/>
                    <a:pt x="0" y="197231"/>
                    <a:pt x="0" y="127127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862089" y="5219111"/>
            <a:ext cx="203800" cy="200985"/>
            <a:chOff x="0" y="0"/>
            <a:chExt cx="260640" cy="2570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60604" cy="257048"/>
            </a:xfrm>
            <a:custGeom>
              <a:avLst/>
              <a:gdLst/>
              <a:ahLst/>
              <a:cxnLst/>
              <a:rect r="r" b="b" t="t" l="l"/>
              <a:pathLst>
                <a:path h="257048" w="260604">
                  <a:moveTo>
                    <a:pt x="0" y="128524"/>
                  </a:moveTo>
                  <a:cubicBezTo>
                    <a:pt x="0" y="57531"/>
                    <a:pt x="58293" y="0"/>
                    <a:pt x="130302" y="0"/>
                  </a:cubicBezTo>
                  <a:cubicBezTo>
                    <a:pt x="202311" y="0"/>
                    <a:pt x="260604" y="57531"/>
                    <a:pt x="260604" y="128524"/>
                  </a:cubicBezTo>
                  <a:cubicBezTo>
                    <a:pt x="260604" y="199517"/>
                    <a:pt x="202311" y="257048"/>
                    <a:pt x="130302" y="257048"/>
                  </a:cubicBezTo>
                  <a:cubicBezTo>
                    <a:pt x="58293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1355966" y="3568441"/>
            <a:ext cx="203237" cy="200985"/>
            <a:chOff x="0" y="0"/>
            <a:chExt cx="259920" cy="2570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59969" cy="257048"/>
            </a:xfrm>
            <a:custGeom>
              <a:avLst/>
              <a:gdLst/>
              <a:ahLst/>
              <a:cxnLst/>
              <a:rect r="r" b="b" t="t" l="l"/>
              <a:pathLst>
                <a:path h="257048" w="259969">
                  <a:moveTo>
                    <a:pt x="0" y="128524"/>
                  </a:moveTo>
                  <a:cubicBezTo>
                    <a:pt x="0" y="57531"/>
                    <a:pt x="58166" y="0"/>
                    <a:pt x="129921" y="0"/>
                  </a:cubicBezTo>
                  <a:cubicBezTo>
                    <a:pt x="201676" y="0"/>
                    <a:pt x="259969" y="57531"/>
                    <a:pt x="259969" y="128524"/>
                  </a:cubicBezTo>
                  <a:cubicBezTo>
                    <a:pt x="259969" y="199517"/>
                    <a:pt x="201676" y="257048"/>
                    <a:pt x="129921" y="257048"/>
                  </a:cubicBezTo>
                  <a:cubicBezTo>
                    <a:pt x="58166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490029" y="2724448"/>
            <a:ext cx="5295557" cy="5274872"/>
            <a:chOff x="0" y="0"/>
            <a:chExt cx="6502400" cy="6477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692" t="0" r="-24692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7829083" y="431395"/>
            <a:ext cx="8342761" cy="1822052"/>
            <a:chOff x="0" y="0"/>
            <a:chExt cx="2197270" cy="47988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197271" cy="479882"/>
            </a:xfrm>
            <a:custGeom>
              <a:avLst/>
              <a:gdLst/>
              <a:ahLst/>
              <a:cxnLst/>
              <a:rect r="r" b="b" t="t" l="l"/>
              <a:pathLst>
                <a:path h="479882" w="2197271">
                  <a:moveTo>
                    <a:pt x="47327" y="0"/>
                  </a:moveTo>
                  <a:lnTo>
                    <a:pt x="2149944" y="0"/>
                  </a:lnTo>
                  <a:cubicBezTo>
                    <a:pt x="2176082" y="0"/>
                    <a:pt x="2197271" y="21189"/>
                    <a:pt x="2197271" y="47327"/>
                  </a:cubicBezTo>
                  <a:lnTo>
                    <a:pt x="2197271" y="432555"/>
                  </a:lnTo>
                  <a:cubicBezTo>
                    <a:pt x="2197271" y="458693"/>
                    <a:pt x="2176082" y="479882"/>
                    <a:pt x="2149944" y="479882"/>
                  </a:cubicBezTo>
                  <a:lnTo>
                    <a:pt x="47327" y="479882"/>
                  </a:lnTo>
                  <a:cubicBezTo>
                    <a:pt x="21189" y="479882"/>
                    <a:pt x="0" y="458693"/>
                    <a:pt x="0" y="432555"/>
                  </a:cubicBezTo>
                  <a:lnTo>
                    <a:pt x="0" y="47327"/>
                  </a:lnTo>
                  <a:cubicBezTo>
                    <a:pt x="0" y="21189"/>
                    <a:pt x="21189" y="0"/>
                    <a:pt x="47327" y="0"/>
                  </a:cubicBezTo>
                  <a:close/>
                </a:path>
              </a:pathLst>
            </a:custGeom>
            <a:solidFill>
              <a:srgbClr val="992B38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76200"/>
              <a:ext cx="2197270" cy="5560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Open Sans Bold"/>
                </a:rPr>
                <a:t>Cừu Dolly (động vật có vú đầu tiên được nhân bản vô tính)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2000463" y="3568441"/>
            <a:ext cx="6089302" cy="2280480"/>
          </a:xfrm>
          <a:custGeom>
            <a:avLst/>
            <a:gdLst/>
            <a:ahLst/>
            <a:cxnLst/>
            <a:rect r="r" b="b" t="t" l="l"/>
            <a:pathLst>
              <a:path h="2280480" w="6089302">
                <a:moveTo>
                  <a:pt x="0" y="0"/>
                </a:moveTo>
                <a:lnTo>
                  <a:pt x="6089302" y="0"/>
                </a:lnTo>
                <a:lnTo>
                  <a:pt x="6089302" y="2280479"/>
                </a:lnTo>
                <a:lnTo>
                  <a:pt x="0" y="2280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922544" y="2215347"/>
            <a:ext cx="5361495" cy="743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68"/>
              </a:lnSpc>
              <a:spcBef>
                <a:spcPct val="0"/>
              </a:spcBef>
            </a:pPr>
            <a:r>
              <a:rPr lang="en-US" sz="4663" spc="177">
                <a:solidFill>
                  <a:srgbClr val="FFFFFF"/>
                </a:solidFill>
                <a:latin typeface="Open Sans Bold"/>
              </a:rPr>
              <a:t>Sinh: 5/7/1996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646797" y="6604970"/>
            <a:ext cx="4082260" cy="64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89"/>
              </a:lnSpc>
              <a:spcBef>
                <a:spcPct val="0"/>
              </a:spcBef>
            </a:pPr>
            <a:r>
              <a:rPr lang="en-US" sz="4054" spc="154">
                <a:solidFill>
                  <a:srgbClr val="FFFFFF"/>
                </a:solidFill>
                <a:latin typeface="Open Sans Bold"/>
              </a:rPr>
              <a:t>Mất: 14/2/2003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266883" y="3698910"/>
            <a:ext cx="4607099" cy="1965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35"/>
              </a:lnSpc>
            </a:pPr>
            <a:r>
              <a:rPr lang="en-US" sz="3739">
                <a:solidFill>
                  <a:srgbClr val="FFFFFF"/>
                </a:solidFill>
                <a:latin typeface="Open Sans Bold"/>
              </a:rPr>
              <a:t> Địa điểm: Viện nghiên cứu Roslin Institute, Scotland</a:t>
            </a: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gradFill rotWithShape="true">
          <a:gsLst>
            <a:gs pos="0">
              <a:srgbClr val="284A19">
                <a:alpha val="100000"/>
              </a:srgbClr>
            </a:gs>
            <a:gs pos="50000">
              <a:srgbClr val="284A19">
                <a:alpha val="100000"/>
              </a:srgbClr>
            </a:gs>
            <a:gs pos="100000">
              <a:srgbClr val="4E540A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B5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108861">
            <a:off x="-6224143" y="10885660"/>
            <a:ext cx="22139852" cy="6279667"/>
          </a:xfrm>
          <a:custGeom>
            <a:avLst/>
            <a:gdLst/>
            <a:ahLst/>
            <a:cxnLst/>
            <a:rect r="r" b="b" t="t" l="l"/>
            <a:pathLst>
              <a:path h="6279667" w="22139852">
                <a:moveTo>
                  <a:pt x="0" y="0"/>
                </a:moveTo>
                <a:lnTo>
                  <a:pt x="22139852" y="0"/>
                </a:lnTo>
                <a:lnTo>
                  <a:pt x="22139852" y="6279667"/>
                </a:lnTo>
                <a:lnTo>
                  <a:pt x="0" y="6279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08861">
            <a:off x="10467901" y="1945508"/>
            <a:ext cx="22139852" cy="6279667"/>
          </a:xfrm>
          <a:custGeom>
            <a:avLst/>
            <a:gdLst/>
            <a:ahLst/>
            <a:cxnLst/>
            <a:rect r="r" b="b" t="t" l="l"/>
            <a:pathLst>
              <a:path h="6279667" w="22139852">
                <a:moveTo>
                  <a:pt x="0" y="0"/>
                </a:moveTo>
                <a:lnTo>
                  <a:pt x="22139853" y="0"/>
                </a:lnTo>
                <a:lnTo>
                  <a:pt x="22139853" y="6279667"/>
                </a:lnTo>
                <a:lnTo>
                  <a:pt x="0" y="6279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284039" y="2458798"/>
            <a:ext cx="5722173" cy="5719921"/>
            <a:chOff x="0" y="0"/>
            <a:chExt cx="7318080" cy="7315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18121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8121">
                  <a:moveTo>
                    <a:pt x="3662807" y="7315200"/>
                  </a:moveTo>
                  <a:cubicBezTo>
                    <a:pt x="3639947" y="7315200"/>
                    <a:pt x="3624707" y="7299960"/>
                    <a:pt x="3624707" y="7277100"/>
                  </a:cubicBezTo>
                  <a:cubicBezTo>
                    <a:pt x="3624707" y="7254240"/>
                    <a:pt x="3639947" y="7239000"/>
                    <a:pt x="3662807" y="7239000"/>
                  </a:cubicBezTo>
                  <a:cubicBezTo>
                    <a:pt x="3662807" y="7239000"/>
                    <a:pt x="3662807" y="7239000"/>
                    <a:pt x="3670427" y="7239000"/>
                  </a:cubicBezTo>
                  <a:cubicBezTo>
                    <a:pt x="3685667" y="7239000"/>
                    <a:pt x="3708527" y="7254240"/>
                    <a:pt x="3708527" y="7277100"/>
                  </a:cubicBezTo>
                  <a:cubicBezTo>
                    <a:pt x="3708527" y="7299960"/>
                    <a:pt x="3685667" y="7315200"/>
                    <a:pt x="3670427" y="7315200"/>
                  </a:cubicBezTo>
                  <a:cubicBezTo>
                    <a:pt x="3670427" y="7315200"/>
                    <a:pt x="3662807" y="7315200"/>
                    <a:pt x="3662807" y="7315200"/>
                  </a:cubicBezTo>
                  <a:close/>
                  <a:moveTo>
                    <a:pt x="3441954" y="7307580"/>
                  </a:moveTo>
                  <a:cubicBezTo>
                    <a:pt x="3426714" y="7307580"/>
                    <a:pt x="3411474" y="7292340"/>
                    <a:pt x="3411474" y="7269480"/>
                  </a:cubicBezTo>
                  <a:cubicBezTo>
                    <a:pt x="3411474" y="7246620"/>
                    <a:pt x="3426714" y="7231380"/>
                    <a:pt x="3449574" y="7231380"/>
                  </a:cubicBezTo>
                  <a:cubicBezTo>
                    <a:pt x="3472434" y="7239000"/>
                    <a:pt x="3487674" y="7254240"/>
                    <a:pt x="3487674" y="7277100"/>
                  </a:cubicBezTo>
                  <a:cubicBezTo>
                    <a:pt x="3487674" y="7292340"/>
                    <a:pt x="3464814" y="7307580"/>
                    <a:pt x="3449574" y="7307580"/>
                  </a:cubicBezTo>
                  <a:cubicBezTo>
                    <a:pt x="3449574" y="7307580"/>
                    <a:pt x="3449574" y="7307580"/>
                    <a:pt x="3441954" y="7307580"/>
                  </a:cubicBezTo>
                  <a:close/>
                  <a:moveTo>
                    <a:pt x="3845560" y="7277100"/>
                  </a:moveTo>
                  <a:cubicBezTo>
                    <a:pt x="3837940" y="7254240"/>
                    <a:pt x="3860800" y="7231380"/>
                    <a:pt x="3876040" y="7231380"/>
                  </a:cubicBezTo>
                  <a:cubicBezTo>
                    <a:pt x="3898900" y="7231380"/>
                    <a:pt x="3914140" y="7246620"/>
                    <a:pt x="3921760" y="7269480"/>
                  </a:cubicBezTo>
                  <a:cubicBezTo>
                    <a:pt x="3921760" y="7292340"/>
                    <a:pt x="3906520" y="7307580"/>
                    <a:pt x="3883660" y="7307580"/>
                  </a:cubicBezTo>
                  <a:cubicBezTo>
                    <a:pt x="3860800" y="7307580"/>
                    <a:pt x="3845560" y="7292340"/>
                    <a:pt x="3845560" y="7277100"/>
                  </a:cubicBezTo>
                  <a:close/>
                  <a:moveTo>
                    <a:pt x="3228721" y="7292340"/>
                  </a:moveTo>
                  <a:cubicBezTo>
                    <a:pt x="3213481" y="7292340"/>
                    <a:pt x="3198241" y="7269480"/>
                    <a:pt x="3198241" y="7246620"/>
                  </a:cubicBezTo>
                  <a:cubicBezTo>
                    <a:pt x="3198241" y="7231380"/>
                    <a:pt x="3221101" y="7216140"/>
                    <a:pt x="3243961" y="7216140"/>
                  </a:cubicBezTo>
                  <a:cubicBezTo>
                    <a:pt x="3259201" y="7216140"/>
                    <a:pt x="3274441" y="7239000"/>
                    <a:pt x="3274441" y="7261860"/>
                  </a:cubicBezTo>
                  <a:cubicBezTo>
                    <a:pt x="3274441" y="7277100"/>
                    <a:pt x="3251581" y="7292340"/>
                    <a:pt x="3236341" y="7292340"/>
                  </a:cubicBezTo>
                  <a:cubicBezTo>
                    <a:pt x="3236341" y="7292340"/>
                    <a:pt x="3236341" y="7292340"/>
                    <a:pt x="3228721" y="7292340"/>
                  </a:cubicBezTo>
                  <a:close/>
                  <a:moveTo>
                    <a:pt x="4051173" y="7254240"/>
                  </a:moveTo>
                  <a:cubicBezTo>
                    <a:pt x="4051173" y="7239000"/>
                    <a:pt x="4066413" y="7216140"/>
                    <a:pt x="4089273" y="7216140"/>
                  </a:cubicBezTo>
                  <a:cubicBezTo>
                    <a:pt x="4104513" y="7216140"/>
                    <a:pt x="4127373" y="7223760"/>
                    <a:pt x="4127373" y="7246620"/>
                  </a:cubicBezTo>
                  <a:cubicBezTo>
                    <a:pt x="4134993" y="7269480"/>
                    <a:pt x="4119753" y="7284720"/>
                    <a:pt x="4096893" y="7292340"/>
                  </a:cubicBezTo>
                  <a:cubicBezTo>
                    <a:pt x="4096893" y="7292340"/>
                    <a:pt x="4096893" y="7292340"/>
                    <a:pt x="4089273" y="7292340"/>
                  </a:cubicBezTo>
                  <a:cubicBezTo>
                    <a:pt x="4074033" y="7292340"/>
                    <a:pt x="4058793" y="7277100"/>
                    <a:pt x="4051173" y="7254240"/>
                  </a:cubicBezTo>
                  <a:close/>
                  <a:moveTo>
                    <a:pt x="3015488" y="7261860"/>
                  </a:moveTo>
                  <a:cubicBezTo>
                    <a:pt x="3000248" y="7254240"/>
                    <a:pt x="2985008" y="7239000"/>
                    <a:pt x="2985008" y="7216140"/>
                  </a:cubicBezTo>
                  <a:cubicBezTo>
                    <a:pt x="2992628" y="7193280"/>
                    <a:pt x="3007868" y="7178040"/>
                    <a:pt x="3030728" y="7185660"/>
                  </a:cubicBezTo>
                  <a:cubicBezTo>
                    <a:pt x="3053588" y="7185660"/>
                    <a:pt x="3068828" y="7208520"/>
                    <a:pt x="3061208" y="7231380"/>
                  </a:cubicBezTo>
                  <a:cubicBezTo>
                    <a:pt x="3061208" y="7246620"/>
                    <a:pt x="3045968" y="7261860"/>
                    <a:pt x="3023108" y="7261860"/>
                  </a:cubicBezTo>
                  <a:cubicBezTo>
                    <a:pt x="3023108" y="7261860"/>
                    <a:pt x="3023108" y="7261860"/>
                    <a:pt x="3015488" y="7261860"/>
                  </a:cubicBezTo>
                  <a:close/>
                  <a:moveTo>
                    <a:pt x="4264406" y="7231380"/>
                  </a:moveTo>
                  <a:cubicBezTo>
                    <a:pt x="4264406" y="7208520"/>
                    <a:pt x="4272026" y="7185660"/>
                    <a:pt x="4294886" y="7185660"/>
                  </a:cubicBezTo>
                  <a:cubicBezTo>
                    <a:pt x="4317746" y="7178040"/>
                    <a:pt x="4332986" y="7193280"/>
                    <a:pt x="4340606" y="7216140"/>
                  </a:cubicBezTo>
                  <a:cubicBezTo>
                    <a:pt x="4340606" y="7239000"/>
                    <a:pt x="4332986" y="7254240"/>
                    <a:pt x="4310126" y="7261860"/>
                  </a:cubicBezTo>
                  <a:cubicBezTo>
                    <a:pt x="4302506" y="7261860"/>
                    <a:pt x="4302506" y="7261860"/>
                    <a:pt x="4302506" y="7261860"/>
                  </a:cubicBezTo>
                  <a:cubicBezTo>
                    <a:pt x="4287266" y="7261860"/>
                    <a:pt x="4264406" y="7246620"/>
                    <a:pt x="4264406" y="7231380"/>
                  </a:cubicBezTo>
                  <a:close/>
                  <a:moveTo>
                    <a:pt x="2809875" y="7216140"/>
                  </a:moveTo>
                  <a:cubicBezTo>
                    <a:pt x="2787015" y="7208520"/>
                    <a:pt x="2779395" y="7193280"/>
                    <a:pt x="2779395" y="7170420"/>
                  </a:cubicBezTo>
                  <a:cubicBezTo>
                    <a:pt x="2787015" y="7147560"/>
                    <a:pt x="2809875" y="7139940"/>
                    <a:pt x="2825115" y="7139940"/>
                  </a:cubicBezTo>
                  <a:cubicBezTo>
                    <a:pt x="2847975" y="7147560"/>
                    <a:pt x="2863215" y="7170420"/>
                    <a:pt x="2855595" y="7185660"/>
                  </a:cubicBezTo>
                  <a:cubicBezTo>
                    <a:pt x="2847975" y="7208520"/>
                    <a:pt x="2832735" y="7216140"/>
                    <a:pt x="2817495" y="7216140"/>
                  </a:cubicBezTo>
                  <a:cubicBezTo>
                    <a:pt x="2817495" y="7216140"/>
                    <a:pt x="2809875" y="7216140"/>
                    <a:pt x="2809875" y="7216140"/>
                  </a:cubicBezTo>
                  <a:close/>
                  <a:moveTo>
                    <a:pt x="4470019" y="7185660"/>
                  </a:moveTo>
                  <a:cubicBezTo>
                    <a:pt x="4470019" y="7162800"/>
                    <a:pt x="4477639" y="7147560"/>
                    <a:pt x="4500499" y="7139940"/>
                  </a:cubicBezTo>
                  <a:cubicBezTo>
                    <a:pt x="4523359" y="7132320"/>
                    <a:pt x="4538599" y="7147560"/>
                    <a:pt x="4546219" y="7170420"/>
                  </a:cubicBezTo>
                  <a:cubicBezTo>
                    <a:pt x="4553839" y="7185660"/>
                    <a:pt x="4538599" y="7208520"/>
                    <a:pt x="4515739" y="7216140"/>
                  </a:cubicBezTo>
                  <a:cubicBezTo>
                    <a:pt x="4515739" y="7216140"/>
                    <a:pt x="4515739" y="7216140"/>
                    <a:pt x="4508119" y="7216140"/>
                  </a:cubicBezTo>
                  <a:cubicBezTo>
                    <a:pt x="4492879" y="7216140"/>
                    <a:pt x="4477639" y="7200900"/>
                    <a:pt x="4470019" y="7185660"/>
                  </a:cubicBezTo>
                  <a:close/>
                  <a:moveTo>
                    <a:pt x="2604389" y="7162800"/>
                  </a:moveTo>
                  <a:cubicBezTo>
                    <a:pt x="2581529" y="7155180"/>
                    <a:pt x="2573909" y="7132320"/>
                    <a:pt x="2573909" y="7109460"/>
                  </a:cubicBezTo>
                  <a:cubicBezTo>
                    <a:pt x="2581529" y="7094220"/>
                    <a:pt x="2604389" y="7078980"/>
                    <a:pt x="2627249" y="7086600"/>
                  </a:cubicBezTo>
                  <a:cubicBezTo>
                    <a:pt x="2642489" y="7094220"/>
                    <a:pt x="2657729" y="7117080"/>
                    <a:pt x="2650109" y="7132320"/>
                  </a:cubicBezTo>
                  <a:cubicBezTo>
                    <a:pt x="2642489" y="7155180"/>
                    <a:pt x="2627249" y="7162800"/>
                    <a:pt x="2612009" y="7162800"/>
                  </a:cubicBezTo>
                  <a:cubicBezTo>
                    <a:pt x="2612009" y="7162800"/>
                    <a:pt x="2604389" y="7162800"/>
                    <a:pt x="2604389" y="7162800"/>
                  </a:cubicBezTo>
                  <a:close/>
                  <a:moveTo>
                    <a:pt x="4675632" y="7132320"/>
                  </a:moveTo>
                  <a:cubicBezTo>
                    <a:pt x="4668012" y="7109460"/>
                    <a:pt x="4683252" y="7094220"/>
                    <a:pt x="4706112" y="7086600"/>
                  </a:cubicBezTo>
                  <a:cubicBezTo>
                    <a:pt x="4721352" y="7078980"/>
                    <a:pt x="4744212" y="7086600"/>
                    <a:pt x="4751832" y="7109460"/>
                  </a:cubicBezTo>
                  <a:cubicBezTo>
                    <a:pt x="4759452" y="7132320"/>
                    <a:pt x="4744212" y="7155180"/>
                    <a:pt x="4728972" y="7155180"/>
                  </a:cubicBezTo>
                  <a:cubicBezTo>
                    <a:pt x="4721352" y="7162800"/>
                    <a:pt x="4721352" y="7162800"/>
                    <a:pt x="4713732" y="7162800"/>
                  </a:cubicBezTo>
                  <a:cubicBezTo>
                    <a:pt x="4698492" y="7162800"/>
                    <a:pt x="4683252" y="7147560"/>
                    <a:pt x="4675632" y="7132320"/>
                  </a:cubicBezTo>
                  <a:close/>
                  <a:moveTo>
                    <a:pt x="2398776" y="7094220"/>
                  </a:moveTo>
                  <a:cubicBezTo>
                    <a:pt x="2375916" y="7086600"/>
                    <a:pt x="2368296" y="7063740"/>
                    <a:pt x="2375916" y="7040880"/>
                  </a:cubicBezTo>
                  <a:cubicBezTo>
                    <a:pt x="2383536" y="7025640"/>
                    <a:pt x="2406396" y="7010400"/>
                    <a:pt x="2421636" y="7018020"/>
                  </a:cubicBezTo>
                  <a:cubicBezTo>
                    <a:pt x="2444496" y="7025640"/>
                    <a:pt x="2452116" y="7048500"/>
                    <a:pt x="2444496" y="7071360"/>
                  </a:cubicBezTo>
                  <a:cubicBezTo>
                    <a:pt x="2444496" y="7086600"/>
                    <a:pt x="2429256" y="7094220"/>
                    <a:pt x="2414016" y="7094220"/>
                  </a:cubicBezTo>
                  <a:cubicBezTo>
                    <a:pt x="2406396" y="7094220"/>
                    <a:pt x="2398776" y="7094220"/>
                    <a:pt x="2398776" y="7094220"/>
                  </a:cubicBezTo>
                  <a:close/>
                  <a:moveTo>
                    <a:pt x="4881245" y="7063740"/>
                  </a:moveTo>
                  <a:cubicBezTo>
                    <a:pt x="4873625" y="7048500"/>
                    <a:pt x="4881245" y="7025640"/>
                    <a:pt x="4904105" y="7018020"/>
                  </a:cubicBezTo>
                  <a:cubicBezTo>
                    <a:pt x="4919345" y="7010400"/>
                    <a:pt x="4942205" y="7018020"/>
                    <a:pt x="4949825" y="7040880"/>
                  </a:cubicBezTo>
                  <a:cubicBezTo>
                    <a:pt x="4957445" y="7063740"/>
                    <a:pt x="4949825" y="7078980"/>
                    <a:pt x="4926965" y="7086600"/>
                  </a:cubicBezTo>
                  <a:cubicBezTo>
                    <a:pt x="4926965" y="7094220"/>
                    <a:pt x="4919345" y="7094220"/>
                    <a:pt x="4919345" y="7094220"/>
                  </a:cubicBezTo>
                  <a:cubicBezTo>
                    <a:pt x="4896485" y="7094220"/>
                    <a:pt x="4888865" y="7078980"/>
                    <a:pt x="4881245" y="7063740"/>
                  </a:cubicBezTo>
                  <a:close/>
                  <a:moveTo>
                    <a:pt x="2200783" y="7010400"/>
                  </a:moveTo>
                  <a:cubicBezTo>
                    <a:pt x="2177923" y="7002780"/>
                    <a:pt x="2170303" y="6979920"/>
                    <a:pt x="2177923" y="6964680"/>
                  </a:cubicBezTo>
                  <a:cubicBezTo>
                    <a:pt x="2185543" y="6941820"/>
                    <a:pt x="2208403" y="6934200"/>
                    <a:pt x="2231263" y="6941820"/>
                  </a:cubicBezTo>
                  <a:cubicBezTo>
                    <a:pt x="2246503" y="6949440"/>
                    <a:pt x="2254123" y="6972300"/>
                    <a:pt x="2246503" y="6995160"/>
                  </a:cubicBezTo>
                  <a:cubicBezTo>
                    <a:pt x="2238883" y="7002780"/>
                    <a:pt x="2231263" y="7018020"/>
                    <a:pt x="2216023" y="7018020"/>
                  </a:cubicBezTo>
                  <a:cubicBezTo>
                    <a:pt x="2208403" y="7018020"/>
                    <a:pt x="2200783" y="7010400"/>
                    <a:pt x="2200783" y="7010400"/>
                  </a:cubicBezTo>
                  <a:close/>
                  <a:moveTo>
                    <a:pt x="5079238" y="6987540"/>
                  </a:moveTo>
                  <a:cubicBezTo>
                    <a:pt x="5071618" y="6972300"/>
                    <a:pt x="5079238" y="6949440"/>
                    <a:pt x="5094478" y="6941820"/>
                  </a:cubicBezTo>
                  <a:cubicBezTo>
                    <a:pt x="5117338" y="6934200"/>
                    <a:pt x="5140198" y="6941820"/>
                    <a:pt x="5147818" y="6957060"/>
                  </a:cubicBezTo>
                  <a:cubicBezTo>
                    <a:pt x="5155438" y="6979920"/>
                    <a:pt x="5147818" y="7002780"/>
                    <a:pt x="5124958" y="7010400"/>
                  </a:cubicBezTo>
                  <a:cubicBezTo>
                    <a:pt x="5124958" y="7010400"/>
                    <a:pt x="5117338" y="7010400"/>
                    <a:pt x="5109718" y="7010400"/>
                  </a:cubicBezTo>
                  <a:cubicBezTo>
                    <a:pt x="5094478" y="7010400"/>
                    <a:pt x="5086858" y="7002780"/>
                    <a:pt x="5079238" y="6987540"/>
                  </a:cubicBezTo>
                  <a:close/>
                  <a:moveTo>
                    <a:pt x="2002790" y="6918960"/>
                  </a:moveTo>
                  <a:cubicBezTo>
                    <a:pt x="1987550" y="6911340"/>
                    <a:pt x="1979930" y="6888480"/>
                    <a:pt x="1987550" y="6865620"/>
                  </a:cubicBezTo>
                  <a:cubicBezTo>
                    <a:pt x="1995170" y="6850380"/>
                    <a:pt x="2018030" y="6842760"/>
                    <a:pt x="2040890" y="6850380"/>
                  </a:cubicBezTo>
                  <a:cubicBezTo>
                    <a:pt x="2056130" y="6858000"/>
                    <a:pt x="2063750" y="6880860"/>
                    <a:pt x="2056130" y="6903720"/>
                  </a:cubicBezTo>
                  <a:cubicBezTo>
                    <a:pt x="2048510" y="6918960"/>
                    <a:pt x="2033270" y="6926580"/>
                    <a:pt x="2018030" y="6926580"/>
                  </a:cubicBezTo>
                  <a:cubicBezTo>
                    <a:pt x="2018030" y="6926580"/>
                    <a:pt x="2010410" y="6918960"/>
                    <a:pt x="2002790" y="6918960"/>
                  </a:cubicBezTo>
                  <a:close/>
                  <a:moveTo>
                    <a:pt x="5269611" y="6903720"/>
                  </a:moveTo>
                  <a:cubicBezTo>
                    <a:pt x="5261991" y="6880860"/>
                    <a:pt x="5269611" y="6858000"/>
                    <a:pt x="5284851" y="6850380"/>
                  </a:cubicBezTo>
                  <a:cubicBezTo>
                    <a:pt x="5307711" y="6842760"/>
                    <a:pt x="5330571" y="6850380"/>
                    <a:pt x="5338191" y="6865620"/>
                  </a:cubicBezTo>
                  <a:cubicBezTo>
                    <a:pt x="5345811" y="6880860"/>
                    <a:pt x="5338191" y="6903720"/>
                    <a:pt x="5322951" y="6918960"/>
                  </a:cubicBezTo>
                  <a:cubicBezTo>
                    <a:pt x="5315331" y="6918960"/>
                    <a:pt x="5307711" y="6918960"/>
                    <a:pt x="5300091" y="6918960"/>
                  </a:cubicBezTo>
                  <a:cubicBezTo>
                    <a:pt x="5292471" y="6918960"/>
                    <a:pt x="5277231" y="6911340"/>
                    <a:pt x="5269611" y="6903720"/>
                  </a:cubicBezTo>
                  <a:close/>
                  <a:moveTo>
                    <a:pt x="1812417" y="6819900"/>
                  </a:moveTo>
                  <a:cubicBezTo>
                    <a:pt x="1797177" y="6804660"/>
                    <a:pt x="1789557" y="6781800"/>
                    <a:pt x="1804797" y="6766560"/>
                  </a:cubicBezTo>
                  <a:cubicBezTo>
                    <a:pt x="1812417" y="6743700"/>
                    <a:pt x="1835277" y="6743700"/>
                    <a:pt x="1858137" y="6751320"/>
                  </a:cubicBezTo>
                  <a:cubicBezTo>
                    <a:pt x="1873377" y="6758940"/>
                    <a:pt x="1880997" y="6781800"/>
                    <a:pt x="1865757" y="6804660"/>
                  </a:cubicBezTo>
                  <a:cubicBezTo>
                    <a:pt x="1858137" y="6812280"/>
                    <a:pt x="1850517" y="6819900"/>
                    <a:pt x="1835277" y="6819900"/>
                  </a:cubicBezTo>
                  <a:cubicBezTo>
                    <a:pt x="1827657" y="6819900"/>
                    <a:pt x="1820037" y="6819900"/>
                    <a:pt x="1812417" y="6819900"/>
                  </a:cubicBezTo>
                  <a:close/>
                  <a:moveTo>
                    <a:pt x="5459984" y="6797040"/>
                  </a:moveTo>
                  <a:cubicBezTo>
                    <a:pt x="5444744" y="6781800"/>
                    <a:pt x="5452364" y="6758940"/>
                    <a:pt x="5467604" y="6751320"/>
                  </a:cubicBezTo>
                  <a:cubicBezTo>
                    <a:pt x="5490464" y="6736080"/>
                    <a:pt x="5513324" y="6743700"/>
                    <a:pt x="5520944" y="6758940"/>
                  </a:cubicBezTo>
                  <a:cubicBezTo>
                    <a:pt x="5536184" y="6781800"/>
                    <a:pt x="5528564" y="6804660"/>
                    <a:pt x="5505704" y="6812280"/>
                  </a:cubicBezTo>
                  <a:cubicBezTo>
                    <a:pt x="5505704" y="6819900"/>
                    <a:pt x="5498084" y="6819900"/>
                    <a:pt x="5490464" y="6819900"/>
                  </a:cubicBezTo>
                  <a:cubicBezTo>
                    <a:pt x="5475224" y="6819900"/>
                    <a:pt x="5467604" y="6812280"/>
                    <a:pt x="5459984" y="6797040"/>
                  </a:cubicBezTo>
                  <a:close/>
                  <a:moveTo>
                    <a:pt x="1637284" y="6705600"/>
                  </a:moveTo>
                  <a:cubicBezTo>
                    <a:pt x="1614424" y="6690360"/>
                    <a:pt x="1614424" y="6667500"/>
                    <a:pt x="1622044" y="6652260"/>
                  </a:cubicBezTo>
                  <a:cubicBezTo>
                    <a:pt x="1637284" y="6629400"/>
                    <a:pt x="1660144" y="6629400"/>
                    <a:pt x="1675384" y="6637020"/>
                  </a:cubicBezTo>
                  <a:cubicBezTo>
                    <a:pt x="1690624" y="6652260"/>
                    <a:pt x="1698244" y="6675120"/>
                    <a:pt x="1683004" y="6690360"/>
                  </a:cubicBezTo>
                  <a:cubicBezTo>
                    <a:pt x="1683004" y="6705600"/>
                    <a:pt x="1667764" y="6705600"/>
                    <a:pt x="1652524" y="6705600"/>
                  </a:cubicBezTo>
                  <a:cubicBezTo>
                    <a:pt x="1644904" y="6705600"/>
                    <a:pt x="1637284" y="6705600"/>
                    <a:pt x="1637284" y="6705600"/>
                  </a:cubicBezTo>
                  <a:close/>
                  <a:moveTo>
                    <a:pt x="5635244" y="6690360"/>
                  </a:moveTo>
                  <a:cubicBezTo>
                    <a:pt x="5627624" y="6667500"/>
                    <a:pt x="5627624" y="6644640"/>
                    <a:pt x="5650484" y="6637020"/>
                  </a:cubicBezTo>
                  <a:cubicBezTo>
                    <a:pt x="5665724" y="6621780"/>
                    <a:pt x="5688584" y="6629400"/>
                    <a:pt x="5703824" y="6644640"/>
                  </a:cubicBezTo>
                  <a:cubicBezTo>
                    <a:pt x="5711444" y="6667500"/>
                    <a:pt x="5711444" y="6690360"/>
                    <a:pt x="5688584" y="6697980"/>
                  </a:cubicBezTo>
                  <a:cubicBezTo>
                    <a:pt x="5680964" y="6705600"/>
                    <a:pt x="5673344" y="6705600"/>
                    <a:pt x="5665724" y="6705600"/>
                  </a:cubicBezTo>
                  <a:cubicBezTo>
                    <a:pt x="5658104" y="6705600"/>
                    <a:pt x="5642864" y="6697980"/>
                    <a:pt x="5635244" y="6690360"/>
                  </a:cubicBezTo>
                  <a:close/>
                  <a:moveTo>
                    <a:pt x="1462151" y="6576060"/>
                  </a:moveTo>
                  <a:cubicBezTo>
                    <a:pt x="1439291" y="6568440"/>
                    <a:pt x="1439291" y="6537960"/>
                    <a:pt x="1454531" y="6522720"/>
                  </a:cubicBezTo>
                  <a:cubicBezTo>
                    <a:pt x="1462151" y="6507480"/>
                    <a:pt x="1485011" y="6507480"/>
                    <a:pt x="1507871" y="6515100"/>
                  </a:cubicBezTo>
                  <a:cubicBezTo>
                    <a:pt x="1523111" y="6530340"/>
                    <a:pt x="1523111" y="6553200"/>
                    <a:pt x="1515491" y="6568440"/>
                  </a:cubicBezTo>
                  <a:cubicBezTo>
                    <a:pt x="1507871" y="6583680"/>
                    <a:pt x="1492631" y="6583680"/>
                    <a:pt x="1485011" y="6583680"/>
                  </a:cubicBezTo>
                  <a:cubicBezTo>
                    <a:pt x="1477391" y="6583680"/>
                    <a:pt x="1462151" y="6583680"/>
                    <a:pt x="1462151" y="6576060"/>
                  </a:cubicBezTo>
                  <a:close/>
                  <a:moveTo>
                    <a:pt x="5810377" y="6568440"/>
                  </a:moveTo>
                  <a:cubicBezTo>
                    <a:pt x="5802757" y="6553200"/>
                    <a:pt x="5802757" y="6522720"/>
                    <a:pt x="5817997" y="6515100"/>
                  </a:cubicBezTo>
                  <a:cubicBezTo>
                    <a:pt x="5833237" y="6499860"/>
                    <a:pt x="5856097" y="6507480"/>
                    <a:pt x="5871337" y="6522720"/>
                  </a:cubicBezTo>
                  <a:cubicBezTo>
                    <a:pt x="5886577" y="6537960"/>
                    <a:pt x="5878957" y="6560820"/>
                    <a:pt x="5863717" y="6576060"/>
                  </a:cubicBezTo>
                  <a:cubicBezTo>
                    <a:pt x="5856097" y="6576060"/>
                    <a:pt x="5848477" y="6583680"/>
                    <a:pt x="5840857" y="6583680"/>
                  </a:cubicBezTo>
                  <a:cubicBezTo>
                    <a:pt x="5833237" y="6583680"/>
                    <a:pt x="5817997" y="6576060"/>
                    <a:pt x="5810377" y="6568440"/>
                  </a:cubicBezTo>
                  <a:close/>
                  <a:moveTo>
                    <a:pt x="1294638" y="6446520"/>
                  </a:moveTo>
                  <a:cubicBezTo>
                    <a:pt x="1271778" y="6431280"/>
                    <a:pt x="1271778" y="6408420"/>
                    <a:pt x="1287018" y="6393180"/>
                  </a:cubicBezTo>
                  <a:cubicBezTo>
                    <a:pt x="1302258" y="6370320"/>
                    <a:pt x="1325118" y="6370320"/>
                    <a:pt x="1340358" y="6385560"/>
                  </a:cubicBezTo>
                  <a:cubicBezTo>
                    <a:pt x="1355598" y="6400800"/>
                    <a:pt x="1355598" y="6423660"/>
                    <a:pt x="1347978" y="6438900"/>
                  </a:cubicBezTo>
                  <a:cubicBezTo>
                    <a:pt x="1340358" y="6446520"/>
                    <a:pt x="1325118" y="6454140"/>
                    <a:pt x="1317498" y="6454140"/>
                  </a:cubicBezTo>
                  <a:cubicBezTo>
                    <a:pt x="1309878" y="6454140"/>
                    <a:pt x="1302258" y="6446520"/>
                    <a:pt x="1294638" y="6446520"/>
                  </a:cubicBezTo>
                  <a:close/>
                  <a:moveTo>
                    <a:pt x="5977890" y="6438900"/>
                  </a:moveTo>
                  <a:cubicBezTo>
                    <a:pt x="5962650" y="6416040"/>
                    <a:pt x="5970270" y="6393180"/>
                    <a:pt x="5985510" y="6385560"/>
                  </a:cubicBezTo>
                  <a:cubicBezTo>
                    <a:pt x="6000750" y="6370320"/>
                    <a:pt x="6023610" y="6370320"/>
                    <a:pt x="6038850" y="6385560"/>
                  </a:cubicBezTo>
                  <a:cubicBezTo>
                    <a:pt x="6046470" y="6400800"/>
                    <a:pt x="6046470" y="6423660"/>
                    <a:pt x="6031230" y="6438900"/>
                  </a:cubicBezTo>
                  <a:cubicBezTo>
                    <a:pt x="6023610" y="6446520"/>
                    <a:pt x="6015990" y="6446520"/>
                    <a:pt x="6008370" y="6446520"/>
                  </a:cubicBezTo>
                  <a:cubicBezTo>
                    <a:pt x="5993130" y="6446520"/>
                    <a:pt x="5985510" y="6446520"/>
                    <a:pt x="5977890" y="6438900"/>
                  </a:cubicBezTo>
                  <a:close/>
                  <a:moveTo>
                    <a:pt x="1134618" y="6301740"/>
                  </a:moveTo>
                  <a:cubicBezTo>
                    <a:pt x="1119378" y="6286500"/>
                    <a:pt x="1119378" y="6263640"/>
                    <a:pt x="1134618" y="6248400"/>
                  </a:cubicBezTo>
                  <a:cubicBezTo>
                    <a:pt x="1142238" y="6233160"/>
                    <a:pt x="1172718" y="6233160"/>
                    <a:pt x="1187958" y="6240780"/>
                  </a:cubicBezTo>
                  <a:cubicBezTo>
                    <a:pt x="1203198" y="6256020"/>
                    <a:pt x="1203198" y="6286500"/>
                    <a:pt x="1187958" y="6301740"/>
                  </a:cubicBezTo>
                  <a:cubicBezTo>
                    <a:pt x="1180338" y="6309360"/>
                    <a:pt x="1165098" y="6309360"/>
                    <a:pt x="1157478" y="6309360"/>
                  </a:cubicBezTo>
                  <a:cubicBezTo>
                    <a:pt x="1149858" y="6309360"/>
                    <a:pt x="1142238" y="6309360"/>
                    <a:pt x="1134618" y="6301740"/>
                  </a:cubicBezTo>
                  <a:close/>
                  <a:moveTo>
                    <a:pt x="6137656" y="6294120"/>
                  </a:moveTo>
                  <a:cubicBezTo>
                    <a:pt x="6122416" y="6278880"/>
                    <a:pt x="6122416" y="6256020"/>
                    <a:pt x="6137656" y="6240780"/>
                  </a:cubicBezTo>
                  <a:cubicBezTo>
                    <a:pt x="6152896" y="6225540"/>
                    <a:pt x="6175756" y="6225540"/>
                    <a:pt x="6190996" y="6240780"/>
                  </a:cubicBezTo>
                  <a:cubicBezTo>
                    <a:pt x="6206236" y="6256020"/>
                    <a:pt x="6206236" y="6278880"/>
                    <a:pt x="6190996" y="6294120"/>
                  </a:cubicBezTo>
                  <a:cubicBezTo>
                    <a:pt x="6183376" y="6301740"/>
                    <a:pt x="6175756" y="6309360"/>
                    <a:pt x="6168136" y="6309360"/>
                  </a:cubicBezTo>
                  <a:cubicBezTo>
                    <a:pt x="6152896" y="6309360"/>
                    <a:pt x="6145276" y="6301740"/>
                    <a:pt x="6137656" y="6294120"/>
                  </a:cubicBezTo>
                  <a:close/>
                  <a:moveTo>
                    <a:pt x="982345" y="6149340"/>
                  </a:moveTo>
                  <a:cubicBezTo>
                    <a:pt x="967105" y="6134100"/>
                    <a:pt x="967105" y="6103620"/>
                    <a:pt x="982345" y="6096000"/>
                  </a:cubicBezTo>
                  <a:cubicBezTo>
                    <a:pt x="997585" y="6080760"/>
                    <a:pt x="1020445" y="6080760"/>
                    <a:pt x="1035685" y="6096000"/>
                  </a:cubicBezTo>
                  <a:cubicBezTo>
                    <a:pt x="1050925" y="6111240"/>
                    <a:pt x="1050925" y="6134100"/>
                    <a:pt x="1035685" y="6149340"/>
                  </a:cubicBezTo>
                  <a:cubicBezTo>
                    <a:pt x="1028065" y="6156960"/>
                    <a:pt x="1020445" y="6156960"/>
                    <a:pt x="1012825" y="6156960"/>
                  </a:cubicBezTo>
                  <a:cubicBezTo>
                    <a:pt x="997585" y="6156960"/>
                    <a:pt x="989965" y="6156960"/>
                    <a:pt x="982345" y="6149340"/>
                  </a:cubicBezTo>
                  <a:close/>
                  <a:moveTo>
                    <a:pt x="6290056" y="6141720"/>
                  </a:moveTo>
                  <a:cubicBezTo>
                    <a:pt x="6274816" y="6126480"/>
                    <a:pt x="6274816" y="6103620"/>
                    <a:pt x="6282436" y="6088380"/>
                  </a:cubicBezTo>
                  <a:cubicBezTo>
                    <a:pt x="6297676" y="6073140"/>
                    <a:pt x="6320536" y="6073140"/>
                    <a:pt x="6335776" y="6088380"/>
                  </a:cubicBezTo>
                  <a:cubicBezTo>
                    <a:pt x="6358636" y="6103620"/>
                    <a:pt x="6358636" y="6126480"/>
                    <a:pt x="6343396" y="6141720"/>
                  </a:cubicBezTo>
                  <a:cubicBezTo>
                    <a:pt x="6335776" y="6149340"/>
                    <a:pt x="6320536" y="6156960"/>
                    <a:pt x="6312916" y="6156960"/>
                  </a:cubicBezTo>
                  <a:cubicBezTo>
                    <a:pt x="6305296" y="6156960"/>
                    <a:pt x="6297676" y="6149340"/>
                    <a:pt x="6290056" y="6141720"/>
                  </a:cubicBezTo>
                  <a:close/>
                  <a:moveTo>
                    <a:pt x="837692" y="5981700"/>
                  </a:moveTo>
                  <a:cubicBezTo>
                    <a:pt x="830072" y="5966460"/>
                    <a:pt x="830072" y="5943600"/>
                    <a:pt x="845312" y="5928360"/>
                  </a:cubicBezTo>
                  <a:cubicBezTo>
                    <a:pt x="860552" y="5920740"/>
                    <a:pt x="883412" y="5920740"/>
                    <a:pt x="898652" y="5935980"/>
                  </a:cubicBezTo>
                  <a:cubicBezTo>
                    <a:pt x="913892" y="5951220"/>
                    <a:pt x="906272" y="5974080"/>
                    <a:pt x="891032" y="5989320"/>
                  </a:cubicBezTo>
                  <a:cubicBezTo>
                    <a:pt x="883412" y="5996940"/>
                    <a:pt x="875792" y="5996940"/>
                    <a:pt x="868172" y="5996940"/>
                  </a:cubicBezTo>
                  <a:cubicBezTo>
                    <a:pt x="860552" y="5996940"/>
                    <a:pt x="845312" y="5996940"/>
                    <a:pt x="837692" y="5981700"/>
                  </a:cubicBezTo>
                  <a:close/>
                  <a:moveTo>
                    <a:pt x="6427089" y="5989320"/>
                  </a:moveTo>
                  <a:cubicBezTo>
                    <a:pt x="6411849" y="5974080"/>
                    <a:pt x="6411849" y="5951220"/>
                    <a:pt x="6427089" y="5935980"/>
                  </a:cubicBezTo>
                  <a:cubicBezTo>
                    <a:pt x="6434709" y="5913120"/>
                    <a:pt x="6457569" y="5913120"/>
                    <a:pt x="6480429" y="5928360"/>
                  </a:cubicBezTo>
                  <a:cubicBezTo>
                    <a:pt x="6495669" y="5943600"/>
                    <a:pt x="6495669" y="5966460"/>
                    <a:pt x="6480429" y="5981700"/>
                  </a:cubicBezTo>
                  <a:cubicBezTo>
                    <a:pt x="6472809" y="5989320"/>
                    <a:pt x="6465189" y="5996940"/>
                    <a:pt x="6449949" y="5996940"/>
                  </a:cubicBezTo>
                  <a:cubicBezTo>
                    <a:pt x="6442329" y="5996940"/>
                    <a:pt x="6434709" y="5989320"/>
                    <a:pt x="6427089" y="5989320"/>
                  </a:cubicBezTo>
                  <a:close/>
                  <a:moveTo>
                    <a:pt x="708152" y="5814060"/>
                  </a:moveTo>
                  <a:cubicBezTo>
                    <a:pt x="692912" y="5798820"/>
                    <a:pt x="700532" y="5775960"/>
                    <a:pt x="715772" y="5760720"/>
                  </a:cubicBezTo>
                  <a:cubicBezTo>
                    <a:pt x="731012" y="5753100"/>
                    <a:pt x="753872" y="5753100"/>
                    <a:pt x="769112" y="5768340"/>
                  </a:cubicBezTo>
                  <a:cubicBezTo>
                    <a:pt x="784352" y="5791200"/>
                    <a:pt x="776732" y="5814060"/>
                    <a:pt x="761492" y="5821680"/>
                  </a:cubicBezTo>
                  <a:cubicBezTo>
                    <a:pt x="753872" y="5829300"/>
                    <a:pt x="746252" y="5829300"/>
                    <a:pt x="738632" y="5829300"/>
                  </a:cubicBezTo>
                  <a:cubicBezTo>
                    <a:pt x="731012" y="5829300"/>
                    <a:pt x="715772" y="5829300"/>
                    <a:pt x="708152" y="5814060"/>
                  </a:cubicBezTo>
                  <a:close/>
                  <a:moveTo>
                    <a:pt x="6564122" y="5821680"/>
                  </a:moveTo>
                  <a:cubicBezTo>
                    <a:pt x="6541262" y="5806440"/>
                    <a:pt x="6541262" y="5783580"/>
                    <a:pt x="6556502" y="5768340"/>
                  </a:cubicBezTo>
                  <a:cubicBezTo>
                    <a:pt x="6564122" y="5745480"/>
                    <a:pt x="6586982" y="5745480"/>
                    <a:pt x="6602222" y="5760720"/>
                  </a:cubicBezTo>
                  <a:cubicBezTo>
                    <a:pt x="6625082" y="5768340"/>
                    <a:pt x="6625082" y="5791200"/>
                    <a:pt x="6617462" y="5814060"/>
                  </a:cubicBezTo>
                  <a:cubicBezTo>
                    <a:pt x="6609842" y="5821680"/>
                    <a:pt x="6594602" y="5829300"/>
                    <a:pt x="6586982" y="5829300"/>
                  </a:cubicBezTo>
                  <a:cubicBezTo>
                    <a:pt x="6579362" y="5829300"/>
                    <a:pt x="6564122" y="5821680"/>
                    <a:pt x="6564122" y="5821680"/>
                  </a:cubicBezTo>
                  <a:close/>
                  <a:moveTo>
                    <a:pt x="586359" y="5638800"/>
                  </a:moveTo>
                  <a:cubicBezTo>
                    <a:pt x="578739" y="5623560"/>
                    <a:pt x="578739" y="5600700"/>
                    <a:pt x="601599" y="5585460"/>
                  </a:cubicBezTo>
                  <a:cubicBezTo>
                    <a:pt x="616839" y="5577840"/>
                    <a:pt x="639699" y="5577840"/>
                    <a:pt x="647319" y="5600700"/>
                  </a:cubicBezTo>
                  <a:cubicBezTo>
                    <a:pt x="662559" y="5615940"/>
                    <a:pt x="654939" y="5638800"/>
                    <a:pt x="639699" y="5654040"/>
                  </a:cubicBezTo>
                  <a:cubicBezTo>
                    <a:pt x="632079" y="5654040"/>
                    <a:pt x="624459" y="5654040"/>
                    <a:pt x="616839" y="5654040"/>
                  </a:cubicBezTo>
                  <a:cubicBezTo>
                    <a:pt x="609219" y="5654040"/>
                    <a:pt x="593979" y="5654040"/>
                    <a:pt x="586359" y="5638800"/>
                  </a:cubicBezTo>
                  <a:close/>
                  <a:moveTo>
                    <a:pt x="6686042" y="5646420"/>
                  </a:moveTo>
                  <a:cubicBezTo>
                    <a:pt x="6663182" y="5631180"/>
                    <a:pt x="6663182" y="5608320"/>
                    <a:pt x="6670802" y="5593080"/>
                  </a:cubicBezTo>
                  <a:cubicBezTo>
                    <a:pt x="6686042" y="5577840"/>
                    <a:pt x="6708902" y="5570220"/>
                    <a:pt x="6724142" y="5577840"/>
                  </a:cubicBezTo>
                  <a:cubicBezTo>
                    <a:pt x="6739382" y="5593080"/>
                    <a:pt x="6747002" y="5615940"/>
                    <a:pt x="6739382" y="5631180"/>
                  </a:cubicBezTo>
                  <a:cubicBezTo>
                    <a:pt x="6731762" y="5646420"/>
                    <a:pt x="6716522" y="5654040"/>
                    <a:pt x="6701282" y="5654040"/>
                  </a:cubicBezTo>
                  <a:cubicBezTo>
                    <a:pt x="6693662" y="5654040"/>
                    <a:pt x="6686042" y="5646420"/>
                    <a:pt x="6686042" y="5646420"/>
                  </a:cubicBezTo>
                  <a:close/>
                  <a:moveTo>
                    <a:pt x="472186" y="5455920"/>
                  </a:moveTo>
                  <a:cubicBezTo>
                    <a:pt x="464566" y="5440680"/>
                    <a:pt x="472186" y="5417820"/>
                    <a:pt x="487426" y="5402580"/>
                  </a:cubicBezTo>
                  <a:cubicBezTo>
                    <a:pt x="510286" y="5394960"/>
                    <a:pt x="533146" y="5402580"/>
                    <a:pt x="540766" y="5417820"/>
                  </a:cubicBezTo>
                  <a:cubicBezTo>
                    <a:pt x="556006" y="5433060"/>
                    <a:pt x="548386" y="5455920"/>
                    <a:pt x="525526" y="5471160"/>
                  </a:cubicBezTo>
                  <a:cubicBezTo>
                    <a:pt x="517906" y="5471160"/>
                    <a:pt x="517906" y="5471160"/>
                    <a:pt x="510286" y="5471160"/>
                  </a:cubicBezTo>
                  <a:cubicBezTo>
                    <a:pt x="495046" y="5471160"/>
                    <a:pt x="479806" y="5471160"/>
                    <a:pt x="472186" y="5455920"/>
                  </a:cubicBezTo>
                  <a:close/>
                  <a:moveTo>
                    <a:pt x="6792722" y="5463540"/>
                  </a:moveTo>
                  <a:cubicBezTo>
                    <a:pt x="6777482" y="5455920"/>
                    <a:pt x="6769862" y="5433060"/>
                    <a:pt x="6777482" y="5410200"/>
                  </a:cubicBezTo>
                  <a:cubicBezTo>
                    <a:pt x="6792722" y="5394960"/>
                    <a:pt x="6815582" y="5387340"/>
                    <a:pt x="6830822" y="5394960"/>
                  </a:cubicBezTo>
                  <a:cubicBezTo>
                    <a:pt x="6853682" y="5410200"/>
                    <a:pt x="6853682" y="5433060"/>
                    <a:pt x="6846062" y="5448300"/>
                  </a:cubicBezTo>
                  <a:cubicBezTo>
                    <a:pt x="6838442" y="5463540"/>
                    <a:pt x="6830822" y="5471160"/>
                    <a:pt x="6815582" y="5471160"/>
                  </a:cubicBezTo>
                  <a:cubicBezTo>
                    <a:pt x="6807962" y="5471160"/>
                    <a:pt x="6800342" y="5471160"/>
                    <a:pt x="6792722" y="5463540"/>
                  </a:cubicBezTo>
                  <a:close/>
                  <a:moveTo>
                    <a:pt x="373126" y="5265420"/>
                  </a:moveTo>
                  <a:cubicBezTo>
                    <a:pt x="365506" y="5250180"/>
                    <a:pt x="373126" y="5227320"/>
                    <a:pt x="395986" y="5212080"/>
                  </a:cubicBezTo>
                  <a:cubicBezTo>
                    <a:pt x="411226" y="5204460"/>
                    <a:pt x="434086" y="5212080"/>
                    <a:pt x="441706" y="5234940"/>
                  </a:cubicBezTo>
                  <a:cubicBezTo>
                    <a:pt x="449326" y="5250180"/>
                    <a:pt x="441706" y="5273040"/>
                    <a:pt x="426466" y="5280660"/>
                  </a:cubicBezTo>
                  <a:cubicBezTo>
                    <a:pt x="418846" y="5288280"/>
                    <a:pt x="418846" y="5288280"/>
                    <a:pt x="411226" y="5288280"/>
                  </a:cubicBezTo>
                  <a:cubicBezTo>
                    <a:pt x="395986" y="5288280"/>
                    <a:pt x="380746" y="5280660"/>
                    <a:pt x="373126" y="5265420"/>
                  </a:cubicBezTo>
                  <a:close/>
                  <a:moveTo>
                    <a:pt x="6899275" y="5280660"/>
                  </a:moveTo>
                  <a:cubicBezTo>
                    <a:pt x="6876415" y="5265420"/>
                    <a:pt x="6868795" y="5242560"/>
                    <a:pt x="6876415" y="5227320"/>
                  </a:cubicBezTo>
                  <a:cubicBezTo>
                    <a:pt x="6884035" y="5204460"/>
                    <a:pt x="6906895" y="5196840"/>
                    <a:pt x="6929755" y="5212080"/>
                  </a:cubicBezTo>
                  <a:cubicBezTo>
                    <a:pt x="6944995" y="5219700"/>
                    <a:pt x="6952615" y="5242560"/>
                    <a:pt x="6944995" y="5257800"/>
                  </a:cubicBezTo>
                  <a:cubicBezTo>
                    <a:pt x="6937375" y="5273040"/>
                    <a:pt x="6929755" y="5280660"/>
                    <a:pt x="6914515" y="5280660"/>
                  </a:cubicBezTo>
                  <a:cubicBezTo>
                    <a:pt x="6906895" y="5280660"/>
                    <a:pt x="6899275" y="5280660"/>
                    <a:pt x="6899275" y="5280660"/>
                  </a:cubicBezTo>
                  <a:close/>
                  <a:moveTo>
                    <a:pt x="289433" y="5067300"/>
                  </a:moveTo>
                  <a:cubicBezTo>
                    <a:pt x="281813" y="5052060"/>
                    <a:pt x="289433" y="5029200"/>
                    <a:pt x="304673" y="5021580"/>
                  </a:cubicBezTo>
                  <a:cubicBezTo>
                    <a:pt x="327533" y="5013960"/>
                    <a:pt x="350393" y="5021580"/>
                    <a:pt x="358013" y="5044440"/>
                  </a:cubicBezTo>
                  <a:cubicBezTo>
                    <a:pt x="365633" y="5059680"/>
                    <a:pt x="358013" y="5082540"/>
                    <a:pt x="335153" y="5090160"/>
                  </a:cubicBezTo>
                  <a:cubicBezTo>
                    <a:pt x="335153" y="5090160"/>
                    <a:pt x="327533" y="5097780"/>
                    <a:pt x="319913" y="5097780"/>
                  </a:cubicBezTo>
                  <a:cubicBezTo>
                    <a:pt x="304673" y="5097780"/>
                    <a:pt x="289433" y="5082540"/>
                    <a:pt x="289433" y="5067300"/>
                  </a:cubicBezTo>
                  <a:close/>
                  <a:moveTo>
                    <a:pt x="6983095" y="5082540"/>
                  </a:moveTo>
                  <a:cubicBezTo>
                    <a:pt x="6967855" y="5074920"/>
                    <a:pt x="6960235" y="5052060"/>
                    <a:pt x="6967855" y="5036820"/>
                  </a:cubicBezTo>
                  <a:cubicBezTo>
                    <a:pt x="6975475" y="5013960"/>
                    <a:pt x="6998335" y="5006340"/>
                    <a:pt x="7013575" y="5013960"/>
                  </a:cubicBezTo>
                  <a:cubicBezTo>
                    <a:pt x="7036435" y="5021580"/>
                    <a:pt x="7044055" y="5044440"/>
                    <a:pt x="7036435" y="5067300"/>
                  </a:cubicBezTo>
                  <a:cubicBezTo>
                    <a:pt x="7028815" y="5074920"/>
                    <a:pt x="7013575" y="5090160"/>
                    <a:pt x="6998335" y="5090160"/>
                  </a:cubicBezTo>
                  <a:cubicBezTo>
                    <a:pt x="6998335" y="5090160"/>
                    <a:pt x="6990715" y="5082540"/>
                    <a:pt x="6983095" y="5082540"/>
                  </a:cubicBezTo>
                  <a:close/>
                  <a:moveTo>
                    <a:pt x="213233" y="4869180"/>
                  </a:moveTo>
                  <a:cubicBezTo>
                    <a:pt x="205613" y="4853940"/>
                    <a:pt x="213233" y="4831080"/>
                    <a:pt x="236093" y="4823460"/>
                  </a:cubicBezTo>
                  <a:cubicBezTo>
                    <a:pt x="251333" y="4815840"/>
                    <a:pt x="274193" y="4823460"/>
                    <a:pt x="281813" y="4846320"/>
                  </a:cubicBezTo>
                  <a:cubicBezTo>
                    <a:pt x="289433" y="4869180"/>
                    <a:pt x="274193" y="4884420"/>
                    <a:pt x="258953" y="4892040"/>
                  </a:cubicBezTo>
                  <a:cubicBezTo>
                    <a:pt x="251333" y="4892040"/>
                    <a:pt x="251333" y="4899660"/>
                    <a:pt x="243713" y="4899660"/>
                  </a:cubicBezTo>
                  <a:cubicBezTo>
                    <a:pt x="228473" y="4899660"/>
                    <a:pt x="213233" y="4884420"/>
                    <a:pt x="213233" y="4869180"/>
                  </a:cubicBezTo>
                  <a:close/>
                  <a:moveTo>
                    <a:pt x="7066788" y="4884420"/>
                  </a:moveTo>
                  <a:cubicBezTo>
                    <a:pt x="7043928" y="4876800"/>
                    <a:pt x="7036308" y="4853940"/>
                    <a:pt x="7043928" y="4838700"/>
                  </a:cubicBezTo>
                  <a:cubicBezTo>
                    <a:pt x="7043928" y="4815840"/>
                    <a:pt x="7066788" y="4808220"/>
                    <a:pt x="7089649" y="4815840"/>
                  </a:cubicBezTo>
                  <a:cubicBezTo>
                    <a:pt x="7112508" y="4823460"/>
                    <a:pt x="7120128" y="4846320"/>
                    <a:pt x="7112508" y="4861560"/>
                  </a:cubicBezTo>
                  <a:cubicBezTo>
                    <a:pt x="7104888" y="4876800"/>
                    <a:pt x="7089649" y="4892040"/>
                    <a:pt x="7074408" y="4892040"/>
                  </a:cubicBezTo>
                  <a:cubicBezTo>
                    <a:pt x="7074408" y="4892040"/>
                    <a:pt x="7066788" y="4884420"/>
                    <a:pt x="7066788" y="4884420"/>
                  </a:cubicBezTo>
                  <a:close/>
                  <a:moveTo>
                    <a:pt x="144653" y="4663440"/>
                  </a:moveTo>
                  <a:cubicBezTo>
                    <a:pt x="137033" y="4648200"/>
                    <a:pt x="152273" y="4625340"/>
                    <a:pt x="167513" y="4617720"/>
                  </a:cubicBezTo>
                  <a:cubicBezTo>
                    <a:pt x="190373" y="4610100"/>
                    <a:pt x="213233" y="4625340"/>
                    <a:pt x="220853" y="4648200"/>
                  </a:cubicBezTo>
                  <a:cubicBezTo>
                    <a:pt x="220853" y="4663440"/>
                    <a:pt x="213233" y="4686300"/>
                    <a:pt x="190373" y="4693920"/>
                  </a:cubicBezTo>
                  <a:cubicBezTo>
                    <a:pt x="190373" y="4693920"/>
                    <a:pt x="182753" y="4693920"/>
                    <a:pt x="182753" y="4693920"/>
                  </a:cubicBezTo>
                  <a:cubicBezTo>
                    <a:pt x="167513" y="4693920"/>
                    <a:pt x="152273" y="4686300"/>
                    <a:pt x="144653" y="4663440"/>
                  </a:cubicBezTo>
                  <a:close/>
                  <a:moveTo>
                    <a:pt x="7127748" y="4686300"/>
                  </a:moveTo>
                  <a:cubicBezTo>
                    <a:pt x="7112508" y="4678680"/>
                    <a:pt x="7097268" y="4655820"/>
                    <a:pt x="7104888" y="4640580"/>
                  </a:cubicBezTo>
                  <a:cubicBezTo>
                    <a:pt x="7112508" y="4617720"/>
                    <a:pt x="7127748" y="4602480"/>
                    <a:pt x="7150608" y="4610100"/>
                  </a:cubicBezTo>
                  <a:cubicBezTo>
                    <a:pt x="7173468" y="4617720"/>
                    <a:pt x="7181088" y="4640580"/>
                    <a:pt x="7181088" y="4655820"/>
                  </a:cubicBezTo>
                  <a:cubicBezTo>
                    <a:pt x="7173468" y="4678680"/>
                    <a:pt x="7158228" y="4686300"/>
                    <a:pt x="7142988" y="4686300"/>
                  </a:cubicBezTo>
                  <a:cubicBezTo>
                    <a:pt x="7135368" y="4686300"/>
                    <a:pt x="7135368" y="4686300"/>
                    <a:pt x="7127748" y="4686300"/>
                  </a:cubicBezTo>
                  <a:close/>
                  <a:moveTo>
                    <a:pt x="91440" y="4457700"/>
                  </a:moveTo>
                  <a:cubicBezTo>
                    <a:pt x="83820" y="4434840"/>
                    <a:pt x="99060" y="4419600"/>
                    <a:pt x="121920" y="4411980"/>
                  </a:cubicBezTo>
                  <a:cubicBezTo>
                    <a:pt x="137160" y="4404360"/>
                    <a:pt x="160020" y="4419600"/>
                    <a:pt x="167640" y="4442460"/>
                  </a:cubicBezTo>
                  <a:cubicBezTo>
                    <a:pt x="167640" y="4465320"/>
                    <a:pt x="160020" y="4480560"/>
                    <a:pt x="137160" y="4488180"/>
                  </a:cubicBezTo>
                  <a:cubicBezTo>
                    <a:pt x="137160" y="4488180"/>
                    <a:pt x="129540" y="4488180"/>
                    <a:pt x="129540" y="4488180"/>
                  </a:cubicBezTo>
                  <a:cubicBezTo>
                    <a:pt x="114300" y="4488180"/>
                    <a:pt x="91440" y="4472940"/>
                    <a:pt x="91440" y="4457700"/>
                  </a:cubicBezTo>
                  <a:close/>
                  <a:moveTo>
                    <a:pt x="7181088" y="4480560"/>
                  </a:moveTo>
                  <a:cubicBezTo>
                    <a:pt x="7165848" y="4472940"/>
                    <a:pt x="7150608" y="4457700"/>
                    <a:pt x="7158228" y="4434840"/>
                  </a:cubicBezTo>
                  <a:cubicBezTo>
                    <a:pt x="7158228" y="4411980"/>
                    <a:pt x="7181088" y="4396740"/>
                    <a:pt x="7203948" y="4404360"/>
                  </a:cubicBezTo>
                  <a:cubicBezTo>
                    <a:pt x="7219188" y="4411980"/>
                    <a:pt x="7234428" y="4427220"/>
                    <a:pt x="7226808" y="4450080"/>
                  </a:cubicBezTo>
                  <a:cubicBezTo>
                    <a:pt x="7226808" y="4465320"/>
                    <a:pt x="7211568" y="4480560"/>
                    <a:pt x="7196328" y="4480560"/>
                  </a:cubicBezTo>
                  <a:cubicBezTo>
                    <a:pt x="7188708" y="4480560"/>
                    <a:pt x="7188708" y="4480560"/>
                    <a:pt x="7181088" y="4480560"/>
                  </a:cubicBezTo>
                  <a:close/>
                  <a:moveTo>
                    <a:pt x="53340" y="4244340"/>
                  </a:moveTo>
                  <a:cubicBezTo>
                    <a:pt x="45720" y="4229100"/>
                    <a:pt x="60960" y="4206240"/>
                    <a:pt x="83820" y="4206240"/>
                  </a:cubicBezTo>
                  <a:cubicBezTo>
                    <a:pt x="99060" y="4198620"/>
                    <a:pt x="121920" y="4213860"/>
                    <a:pt x="121920" y="4236720"/>
                  </a:cubicBezTo>
                  <a:cubicBezTo>
                    <a:pt x="129540" y="4259580"/>
                    <a:pt x="114300" y="4274820"/>
                    <a:pt x="91440" y="4282440"/>
                  </a:cubicBezTo>
                  <a:cubicBezTo>
                    <a:pt x="68580" y="4282440"/>
                    <a:pt x="53340" y="4267200"/>
                    <a:pt x="53340" y="4244340"/>
                  </a:cubicBezTo>
                  <a:close/>
                  <a:moveTo>
                    <a:pt x="7226681" y="4267200"/>
                  </a:moveTo>
                  <a:cubicBezTo>
                    <a:pt x="7203822" y="4267200"/>
                    <a:pt x="7188581" y="4244340"/>
                    <a:pt x="7196201" y="4229100"/>
                  </a:cubicBezTo>
                  <a:cubicBezTo>
                    <a:pt x="7196201" y="4206240"/>
                    <a:pt x="7219062" y="4191000"/>
                    <a:pt x="7241922" y="4198620"/>
                  </a:cubicBezTo>
                  <a:cubicBezTo>
                    <a:pt x="7257162" y="4198620"/>
                    <a:pt x="7272401" y="4221480"/>
                    <a:pt x="7272401" y="4236720"/>
                  </a:cubicBezTo>
                  <a:cubicBezTo>
                    <a:pt x="7264781" y="4259580"/>
                    <a:pt x="7249541" y="4274820"/>
                    <a:pt x="7234301" y="4274820"/>
                  </a:cubicBezTo>
                  <a:cubicBezTo>
                    <a:pt x="7234301" y="4274820"/>
                    <a:pt x="7226681" y="4267200"/>
                    <a:pt x="7226681" y="4267200"/>
                  </a:cubicBezTo>
                  <a:close/>
                  <a:moveTo>
                    <a:pt x="22860" y="4030980"/>
                  </a:moveTo>
                  <a:cubicBezTo>
                    <a:pt x="22860" y="4015740"/>
                    <a:pt x="38100" y="3992880"/>
                    <a:pt x="53340" y="3992880"/>
                  </a:cubicBezTo>
                  <a:cubicBezTo>
                    <a:pt x="76200" y="3992880"/>
                    <a:pt x="99060" y="4008120"/>
                    <a:pt x="99060" y="4023360"/>
                  </a:cubicBezTo>
                  <a:cubicBezTo>
                    <a:pt x="99060" y="4046220"/>
                    <a:pt x="83820" y="4069080"/>
                    <a:pt x="60960" y="4069080"/>
                  </a:cubicBezTo>
                  <a:cubicBezTo>
                    <a:pt x="38100" y="4069080"/>
                    <a:pt x="22860" y="4053840"/>
                    <a:pt x="22860" y="4030980"/>
                  </a:cubicBezTo>
                  <a:close/>
                  <a:moveTo>
                    <a:pt x="7257161" y="4061460"/>
                  </a:moveTo>
                  <a:cubicBezTo>
                    <a:pt x="7234301" y="4061460"/>
                    <a:pt x="7219061" y="4038600"/>
                    <a:pt x="7219061" y="4015740"/>
                  </a:cubicBezTo>
                  <a:cubicBezTo>
                    <a:pt x="7226681" y="4000500"/>
                    <a:pt x="7241921" y="3985260"/>
                    <a:pt x="7264781" y="3985260"/>
                  </a:cubicBezTo>
                  <a:cubicBezTo>
                    <a:pt x="7287641" y="3985260"/>
                    <a:pt x="7302881" y="4008120"/>
                    <a:pt x="7295261" y="4023360"/>
                  </a:cubicBezTo>
                  <a:cubicBezTo>
                    <a:pt x="7295261" y="4046220"/>
                    <a:pt x="7280021" y="4061460"/>
                    <a:pt x="7257161" y="4061460"/>
                  </a:cubicBezTo>
                  <a:close/>
                  <a:moveTo>
                    <a:pt x="7620" y="3817620"/>
                  </a:moveTo>
                  <a:cubicBezTo>
                    <a:pt x="7620" y="3802380"/>
                    <a:pt x="22860" y="3779520"/>
                    <a:pt x="45720" y="3779520"/>
                  </a:cubicBezTo>
                  <a:cubicBezTo>
                    <a:pt x="60960" y="3779520"/>
                    <a:pt x="83820" y="3794760"/>
                    <a:pt x="83820" y="3817620"/>
                  </a:cubicBezTo>
                  <a:cubicBezTo>
                    <a:pt x="83820" y="3840480"/>
                    <a:pt x="68580" y="3855720"/>
                    <a:pt x="45720" y="3855720"/>
                  </a:cubicBezTo>
                  <a:cubicBezTo>
                    <a:pt x="22860" y="3855720"/>
                    <a:pt x="7620" y="3840480"/>
                    <a:pt x="7620" y="3817620"/>
                  </a:cubicBezTo>
                  <a:close/>
                  <a:moveTo>
                    <a:pt x="7272401" y="3848100"/>
                  </a:moveTo>
                  <a:cubicBezTo>
                    <a:pt x="7249541" y="3848100"/>
                    <a:pt x="7234301" y="3832860"/>
                    <a:pt x="7234301" y="3810000"/>
                  </a:cubicBezTo>
                  <a:cubicBezTo>
                    <a:pt x="7234301" y="3787140"/>
                    <a:pt x="7257161" y="3771900"/>
                    <a:pt x="7280021" y="3771900"/>
                  </a:cubicBezTo>
                  <a:cubicBezTo>
                    <a:pt x="7295261" y="3771900"/>
                    <a:pt x="7310501" y="3794760"/>
                    <a:pt x="7310501" y="3810000"/>
                  </a:cubicBezTo>
                  <a:cubicBezTo>
                    <a:pt x="7310501" y="3832860"/>
                    <a:pt x="7295261" y="3848100"/>
                    <a:pt x="7272401" y="3848100"/>
                  </a:cubicBezTo>
                  <a:close/>
                  <a:moveTo>
                    <a:pt x="38100" y="3642360"/>
                  </a:moveTo>
                  <a:cubicBezTo>
                    <a:pt x="22860" y="3642360"/>
                    <a:pt x="0" y="3627120"/>
                    <a:pt x="0" y="3604260"/>
                  </a:cubicBezTo>
                  <a:cubicBezTo>
                    <a:pt x="0" y="3581400"/>
                    <a:pt x="22860" y="3566160"/>
                    <a:pt x="38100" y="3566160"/>
                  </a:cubicBezTo>
                  <a:cubicBezTo>
                    <a:pt x="60960" y="3566160"/>
                    <a:pt x="76200" y="3589020"/>
                    <a:pt x="76200" y="3604260"/>
                  </a:cubicBezTo>
                  <a:cubicBezTo>
                    <a:pt x="76200" y="3627120"/>
                    <a:pt x="60960" y="3642360"/>
                    <a:pt x="38100" y="3642360"/>
                  </a:cubicBezTo>
                  <a:close/>
                  <a:moveTo>
                    <a:pt x="7241921" y="3596640"/>
                  </a:moveTo>
                  <a:cubicBezTo>
                    <a:pt x="7241921" y="3573780"/>
                    <a:pt x="7257161" y="3558540"/>
                    <a:pt x="7280021" y="3558540"/>
                  </a:cubicBezTo>
                  <a:cubicBezTo>
                    <a:pt x="7295261" y="3558540"/>
                    <a:pt x="7318121" y="3573780"/>
                    <a:pt x="7318121" y="3596640"/>
                  </a:cubicBezTo>
                  <a:cubicBezTo>
                    <a:pt x="7318121" y="3619500"/>
                    <a:pt x="7302881" y="3634740"/>
                    <a:pt x="7280021" y="3634740"/>
                  </a:cubicBezTo>
                  <a:cubicBezTo>
                    <a:pt x="7257161" y="3634740"/>
                    <a:pt x="7241921" y="3619500"/>
                    <a:pt x="7241921" y="3596640"/>
                  </a:cubicBezTo>
                  <a:close/>
                  <a:moveTo>
                    <a:pt x="45720" y="3429000"/>
                  </a:moveTo>
                  <a:cubicBezTo>
                    <a:pt x="22860" y="3429000"/>
                    <a:pt x="7620" y="3413760"/>
                    <a:pt x="15240" y="3390900"/>
                  </a:cubicBezTo>
                  <a:cubicBezTo>
                    <a:pt x="15240" y="3368040"/>
                    <a:pt x="30480" y="3352800"/>
                    <a:pt x="53340" y="3352800"/>
                  </a:cubicBezTo>
                  <a:cubicBezTo>
                    <a:pt x="76200" y="3360420"/>
                    <a:pt x="91440" y="3375660"/>
                    <a:pt x="91440" y="3398520"/>
                  </a:cubicBezTo>
                  <a:cubicBezTo>
                    <a:pt x="83820" y="3413760"/>
                    <a:pt x="68580" y="3429000"/>
                    <a:pt x="53340" y="3429000"/>
                  </a:cubicBezTo>
                  <a:cubicBezTo>
                    <a:pt x="45720" y="3429000"/>
                    <a:pt x="45720" y="3429000"/>
                    <a:pt x="45720" y="3429000"/>
                  </a:cubicBezTo>
                  <a:close/>
                  <a:moveTo>
                    <a:pt x="7226681" y="3390900"/>
                  </a:moveTo>
                  <a:cubicBezTo>
                    <a:pt x="7226681" y="3368040"/>
                    <a:pt x="7241921" y="3352800"/>
                    <a:pt x="7264781" y="3345180"/>
                  </a:cubicBezTo>
                  <a:cubicBezTo>
                    <a:pt x="7287641" y="3345180"/>
                    <a:pt x="7302881" y="3360420"/>
                    <a:pt x="7302881" y="3383280"/>
                  </a:cubicBezTo>
                  <a:cubicBezTo>
                    <a:pt x="7310501" y="3406140"/>
                    <a:pt x="7295261" y="3421380"/>
                    <a:pt x="7272401" y="3421380"/>
                  </a:cubicBezTo>
                  <a:cubicBezTo>
                    <a:pt x="7272401" y="3421380"/>
                    <a:pt x="7272401" y="3421380"/>
                    <a:pt x="7264781" y="3421380"/>
                  </a:cubicBezTo>
                  <a:cubicBezTo>
                    <a:pt x="7249541" y="3421380"/>
                    <a:pt x="7234301" y="3406140"/>
                    <a:pt x="7226681" y="3390900"/>
                  </a:cubicBezTo>
                  <a:close/>
                  <a:moveTo>
                    <a:pt x="68580" y="3223260"/>
                  </a:moveTo>
                  <a:cubicBezTo>
                    <a:pt x="45720" y="3215640"/>
                    <a:pt x="30480" y="3200400"/>
                    <a:pt x="30480" y="3177540"/>
                  </a:cubicBezTo>
                  <a:cubicBezTo>
                    <a:pt x="38100" y="3154680"/>
                    <a:pt x="53340" y="3139440"/>
                    <a:pt x="76200" y="3147060"/>
                  </a:cubicBezTo>
                  <a:cubicBezTo>
                    <a:pt x="99060" y="3147060"/>
                    <a:pt x="114300" y="3169920"/>
                    <a:pt x="106680" y="3185160"/>
                  </a:cubicBezTo>
                  <a:cubicBezTo>
                    <a:pt x="106680" y="3208020"/>
                    <a:pt x="91440" y="3223260"/>
                    <a:pt x="68580" y="3223260"/>
                  </a:cubicBezTo>
                  <a:close/>
                  <a:moveTo>
                    <a:pt x="7211568" y="3177540"/>
                  </a:moveTo>
                  <a:cubicBezTo>
                    <a:pt x="7203948" y="3162300"/>
                    <a:pt x="7219188" y="3139440"/>
                    <a:pt x="7242048" y="3139440"/>
                  </a:cubicBezTo>
                  <a:cubicBezTo>
                    <a:pt x="7264908" y="3131820"/>
                    <a:pt x="7280148" y="3147060"/>
                    <a:pt x="7287768" y="3169920"/>
                  </a:cubicBezTo>
                  <a:cubicBezTo>
                    <a:pt x="7287768" y="3192780"/>
                    <a:pt x="7272528" y="3208020"/>
                    <a:pt x="7249668" y="3215640"/>
                  </a:cubicBezTo>
                  <a:cubicBezTo>
                    <a:pt x="7226808" y="3215640"/>
                    <a:pt x="7211568" y="3200400"/>
                    <a:pt x="7211568" y="3177540"/>
                  </a:cubicBezTo>
                  <a:close/>
                  <a:moveTo>
                    <a:pt x="98933" y="3009900"/>
                  </a:moveTo>
                  <a:cubicBezTo>
                    <a:pt x="76073" y="3009900"/>
                    <a:pt x="60833" y="2987040"/>
                    <a:pt x="68453" y="2964180"/>
                  </a:cubicBezTo>
                  <a:cubicBezTo>
                    <a:pt x="68453" y="2941320"/>
                    <a:pt x="91313" y="2933700"/>
                    <a:pt x="114173" y="2933700"/>
                  </a:cubicBezTo>
                  <a:cubicBezTo>
                    <a:pt x="137033" y="2941320"/>
                    <a:pt x="144653" y="2956560"/>
                    <a:pt x="144653" y="2979420"/>
                  </a:cubicBezTo>
                  <a:cubicBezTo>
                    <a:pt x="137033" y="2994660"/>
                    <a:pt x="121793" y="3009900"/>
                    <a:pt x="106553" y="3009900"/>
                  </a:cubicBezTo>
                  <a:cubicBezTo>
                    <a:pt x="106553" y="3009900"/>
                    <a:pt x="98933" y="3009900"/>
                    <a:pt x="98933" y="3009900"/>
                  </a:cubicBezTo>
                  <a:close/>
                  <a:moveTo>
                    <a:pt x="7173340" y="2971800"/>
                  </a:moveTo>
                  <a:cubicBezTo>
                    <a:pt x="7173340" y="2948940"/>
                    <a:pt x="7180961" y="2933700"/>
                    <a:pt x="7203821" y="2926080"/>
                  </a:cubicBezTo>
                  <a:cubicBezTo>
                    <a:pt x="7226681" y="2926080"/>
                    <a:pt x="7241921" y="2933700"/>
                    <a:pt x="7249540" y="2956560"/>
                  </a:cubicBezTo>
                  <a:cubicBezTo>
                    <a:pt x="7249540" y="2979420"/>
                    <a:pt x="7241921" y="2994660"/>
                    <a:pt x="7219061" y="3002280"/>
                  </a:cubicBezTo>
                  <a:cubicBezTo>
                    <a:pt x="7219061" y="3002280"/>
                    <a:pt x="7211440" y="3002280"/>
                    <a:pt x="7211440" y="3002280"/>
                  </a:cubicBezTo>
                  <a:cubicBezTo>
                    <a:pt x="7196201" y="3002280"/>
                    <a:pt x="7180961" y="2987040"/>
                    <a:pt x="7173340" y="2971800"/>
                  </a:cubicBezTo>
                  <a:close/>
                  <a:moveTo>
                    <a:pt x="144653" y="2804160"/>
                  </a:moveTo>
                  <a:cubicBezTo>
                    <a:pt x="121793" y="2796540"/>
                    <a:pt x="106553" y="2773680"/>
                    <a:pt x="114173" y="2758440"/>
                  </a:cubicBezTo>
                  <a:cubicBezTo>
                    <a:pt x="121793" y="2735580"/>
                    <a:pt x="137033" y="2720340"/>
                    <a:pt x="159893" y="2727960"/>
                  </a:cubicBezTo>
                  <a:cubicBezTo>
                    <a:pt x="182753" y="2735580"/>
                    <a:pt x="190373" y="2750820"/>
                    <a:pt x="190373" y="2773680"/>
                  </a:cubicBezTo>
                  <a:cubicBezTo>
                    <a:pt x="182753" y="2788920"/>
                    <a:pt x="167513" y="2804160"/>
                    <a:pt x="152273" y="2804160"/>
                  </a:cubicBezTo>
                  <a:cubicBezTo>
                    <a:pt x="152273" y="2804160"/>
                    <a:pt x="144653" y="2804160"/>
                    <a:pt x="144653" y="2804160"/>
                  </a:cubicBezTo>
                  <a:close/>
                  <a:moveTo>
                    <a:pt x="7127622" y="2766060"/>
                  </a:moveTo>
                  <a:cubicBezTo>
                    <a:pt x="7120001" y="2743200"/>
                    <a:pt x="7135241" y="2727960"/>
                    <a:pt x="7158101" y="2720340"/>
                  </a:cubicBezTo>
                  <a:cubicBezTo>
                    <a:pt x="7173341" y="2712720"/>
                    <a:pt x="7196201" y="2727960"/>
                    <a:pt x="7203822" y="2750820"/>
                  </a:cubicBezTo>
                  <a:cubicBezTo>
                    <a:pt x="7203822" y="2766060"/>
                    <a:pt x="7196201" y="2788920"/>
                    <a:pt x="7173341" y="2796540"/>
                  </a:cubicBezTo>
                  <a:cubicBezTo>
                    <a:pt x="7173341" y="2796540"/>
                    <a:pt x="7165722" y="2796540"/>
                    <a:pt x="7165722" y="2796540"/>
                  </a:cubicBezTo>
                  <a:cubicBezTo>
                    <a:pt x="7150481" y="2796540"/>
                    <a:pt x="7135241" y="2781300"/>
                    <a:pt x="7127622" y="2766060"/>
                  </a:cubicBezTo>
                  <a:close/>
                  <a:moveTo>
                    <a:pt x="197993" y="2598420"/>
                  </a:moveTo>
                  <a:cubicBezTo>
                    <a:pt x="175133" y="2590800"/>
                    <a:pt x="167513" y="2567940"/>
                    <a:pt x="175133" y="2552700"/>
                  </a:cubicBezTo>
                  <a:cubicBezTo>
                    <a:pt x="182753" y="2529840"/>
                    <a:pt x="205613" y="2522220"/>
                    <a:pt x="220853" y="2522220"/>
                  </a:cubicBezTo>
                  <a:cubicBezTo>
                    <a:pt x="243713" y="2529840"/>
                    <a:pt x="251333" y="2552700"/>
                    <a:pt x="243713" y="2575560"/>
                  </a:cubicBezTo>
                  <a:cubicBezTo>
                    <a:pt x="243713" y="2590800"/>
                    <a:pt x="228473" y="2598420"/>
                    <a:pt x="213233" y="2598420"/>
                  </a:cubicBezTo>
                  <a:cubicBezTo>
                    <a:pt x="205613" y="2598420"/>
                    <a:pt x="205613" y="2598420"/>
                    <a:pt x="197993" y="2598420"/>
                  </a:cubicBezTo>
                  <a:close/>
                  <a:moveTo>
                    <a:pt x="7066788" y="2567940"/>
                  </a:moveTo>
                  <a:cubicBezTo>
                    <a:pt x="7066788" y="2545080"/>
                    <a:pt x="7074408" y="2522220"/>
                    <a:pt x="7097268" y="2514600"/>
                  </a:cubicBezTo>
                  <a:cubicBezTo>
                    <a:pt x="7112508" y="2506980"/>
                    <a:pt x="7135368" y="2522220"/>
                    <a:pt x="7142988" y="2545080"/>
                  </a:cubicBezTo>
                  <a:cubicBezTo>
                    <a:pt x="7150608" y="2560320"/>
                    <a:pt x="7135368" y="2583180"/>
                    <a:pt x="7120127" y="2590800"/>
                  </a:cubicBezTo>
                  <a:cubicBezTo>
                    <a:pt x="7112508" y="2590800"/>
                    <a:pt x="7112508" y="2590800"/>
                    <a:pt x="7104888" y="2590800"/>
                  </a:cubicBezTo>
                  <a:cubicBezTo>
                    <a:pt x="7089648" y="2590800"/>
                    <a:pt x="7074408" y="2583180"/>
                    <a:pt x="7066788" y="2567940"/>
                  </a:cubicBezTo>
                  <a:close/>
                  <a:moveTo>
                    <a:pt x="266573" y="2392680"/>
                  </a:moveTo>
                  <a:cubicBezTo>
                    <a:pt x="243713" y="2385060"/>
                    <a:pt x="236093" y="2369820"/>
                    <a:pt x="243713" y="2346960"/>
                  </a:cubicBezTo>
                  <a:cubicBezTo>
                    <a:pt x="251333" y="2324100"/>
                    <a:pt x="274193" y="2316480"/>
                    <a:pt x="297053" y="2324100"/>
                  </a:cubicBezTo>
                  <a:cubicBezTo>
                    <a:pt x="312293" y="2331720"/>
                    <a:pt x="327533" y="2354580"/>
                    <a:pt x="319913" y="2377440"/>
                  </a:cubicBezTo>
                  <a:cubicBezTo>
                    <a:pt x="312293" y="2392680"/>
                    <a:pt x="297053" y="2400300"/>
                    <a:pt x="281813" y="2400300"/>
                  </a:cubicBezTo>
                  <a:cubicBezTo>
                    <a:pt x="274193" y="2400300"/>
                    <a:pt x="274193" y="2400300"/>
                    <a:pt x="266573" y="2392680"/>
                  </a:cubicBezTo>
                  <a:close/>
                  <a:moveTo>
                    <a:pt x="6998335" y="2369820"/>
                  </a:moveTo>
                  <a:cubicBezTo>
                    <a:pt x="6990715" y="2346960"/>
                    <a:pt x="7005955" y="2324100"/>
                    <a:pt x="7021195" y="2316480"/>
                  </a:cubicBezTo>
                  <a:cubicBezTo>
                    <a:pt x="7044055" y="2308860"/>
                    <a:pt x="7066915" y="2316480"/>
                    <a:pt x="7074535" y="2339340"/>
                  </a:cubicBezTo>
                  <a:cubicBezTo>
                    <a:pt x="7082155" y="2362200"/>
                    <a:pt x="7066915" y="2377440"/>
                    <a:pt x="7051675" y="2385060"/>
                  </a:cubicBezTo>
                  <a:cubicBezTo>
                    <a:pt x="7044055" y="2392680"/>
                    <a:pt x="7036435" y="2392680"/>
                    <a:pt x="7036435" y="2392680"/>
                  </a:cubicBezTo>
                  <a:cubicBezTo>
                    <a:pt x="7021195" y="2392680"/>
                    <a:pt x="7005955" y="2385060"/>
                    <a:pt x="6998335" y="2369820"/>
                  </a:cubicBezTo>
                  <a:close/>
                  <a:moveTo>
                    <a:pt x="350266" y="2202180"/>
                  </a:moveTo>
                  <a:cubicBezTo>
                    <a:pt x="327406" y="2186940"/>
                    <a:pt x="319786" y="2164080"/>
                    <a:pt x="327406" y="2148840"/>
                  </a:cubicBezTo>
                  <a:cubicBezTo>
                    <a:pt x="335026" y="2125980"/>
                    <a:pt x="357886" y="2118360"/>
                    <a:pt x="380746" y="2125980"/>
                  </a:cubicBezTo>
                  <a:cubicBezTo>
                    <a:pt x="395986" y="2141220"/>
                    <a:pt x="403606" y="2164080"/>
                    <a:pt x="395986" y="2179320"/>
                  </a:cubicBezTo>
                  <a:cubicBezTo>
                    <a:pt x="388366" y="2194560"/>
                    <a:pt x="380746" y="2202180"/>
                    <a:pt x="365506" y="2202180"/>
                  </a:cubicBezTo>
                  <a:cubicBezTo>
                    <a:pt x="357886" y="2202180"/>
                    <a:pt x="350266" y="2202180"/>
                    <a:pt x="350266" y="2202180"/>
                  </a:cubicBezTo>
                  <a:close/>
                  <a:moveTo>
                    <a:pt x="6922135" y="2171700"/>
                  </a:moveTo>
                  <a:cubicBezTo>
                    <a:pt x="6906895" y="2156460"/>
                    <a:pt x="6914515" y="2133600"/>
                    <a:pt x="6937375" y="2125980"/>
                  </a:cubicBezTo>
                  <a:cubicBezTo>
                    <a:pt x="6960235" y="2110740"/>
                    <a:pt x="6975475" y="2125980"/>
                    <a:pt x="6990715" y="2141220"/>
                  </a:cubicBezTo>
                  <a:cubicBezTo>
                    <a:pt x="6998335" y="2164080"/>
                    <a:pt x="6990715" y="2186940"/>
                    <a:pt x="6967855" y="2194560"/>
                  </a:cubicBezTo>
                  <a:cubicBezTo>
                    <a:pt x="6960235" y="2194560"/>
                    <a:pt x="6960235" y="2194560"/>
                    <a:pt x="6952615" y="2194560"/>
                  </a:cubicBezTo>
                  <a:cubicBezTo>
                    <a:pt x="6937375" y="2194560"/>
                    <a:pt x="6922135" y="2186940"/>
                    <a:pt x="6922135" y="2171700"/>
                  </a:cubicBezTo>
                  <a:close/>
                  <a:moveTo>
                    <a:pt x="441706" y="2004060"/>
                  </a:moveTo>
                  <a:cubicBezTo>
                    <a:pt x="418846" y="1996440"/>
                    <a:pt x="411226" y="1973580"/>
                    <a:pt x="426466" y="1958340"/>
                  </a:cubicBezTo>
                  <a:cubicBezTo>
                    <a:pt x="434086" y="1935480"/>
                    <a:pt x="456946" y="1927860"/>
                    <a:pt x="472186" y="1943100"/>
                  </a:cubicBezTo>
                  <a:cubicBezTo>
                    <a:pt x="495046" y="1950720"/>
                    <a:pt x="502666" y="1973580"/>
                    <a:pt x="487426" y="1988820"/>
                  </a:cubicBezTo>
                  <a:cubicBezTo>
                    <a:pt x="479806" y="2004060"/>
                    <a:pt x="472186" y="2011680"/>
                    <a:pt x="456946" y="2011680"/>
                  </a:cubicBezTo>
                  <a:cubicBezTo>
                    <a:pt x="449326" y="2011680"/>
                    <a:pt x="441706" y="2011680"/>
                    <a:pt x="441706" y="2004060"/>
                  </a:cubicBezTo>
                  <a:close/>
                  <a:moveTo>
                    <a:pt x="6823075" y="1981200"/>
                  </a:moveTo>
                  <a:cubicBezTo>
                    <a:pt x="6815455" y="1965960"/>
                    <a:pt x="6823075" y="1943100"/>
                    <a:pt x="6838315" y="1935480"/>
                  </a:cubicBezTo>
                  <a:cubicBezTo>
                    <a:pt x="6861175" y="1920240"/>
                    <a:pt x="6884035" y="1927860"/>
                    <a:pt x="6891655" y="1950720"/>
                  </a:cubicBezTo>
                  <a:cubicBezTo>
                    <a:pt x="6899275" y="1965960"/>
                    <a:pt x="6899275" y="1988820"/>
                    <a:pt x="6876415" y="2004060"/>
                  </a:cubicBezTo>
                  <a:cubicBezTo>
                    <a:pt x="6868795" y="2004060"/>
                    <a:pt x="6868795" y="2004060"/>
                    <a:pt x="6861175" y="2004060"/>
                  </a:cubicBezTo>
                  <a:cubicBezTo>
                    <a:pt x="6845935" y="2004060"/>
                    <a:pt x="6830695" y="1996440"/>
                    <a:pt x="6823075" y="1981200"/>
                  </a:cubicBezTo>
                  <a:close/>
                  <a:moveTo>
                    <a:pt x="540639" y="1821180"/>
                  </a:moveTo>
                  <a:cubicBezTo>
                    <a:pt x="525399" y="1805940"/>
                    <a:pt x="517779" y="1783080"/>
                    <a:pt x="525399" y="1767840"/>
                  </a:cubicBezTo>
                  <a:cubicBezTo>
                    <a:pt x="540639" y="1752600"/>
                    <a:pt x="563499" y="1744980"/>
                    <a:pt x="578739" y="1752600"/>
                  </a:cubicBezTo>
                  <a:cubicBezTo>
                    <a:pt x="601599" y="1767840"/>
                    <a:pt x="601599" y="1790700"/>
                    <a:pt x="593979" y="1805940"/>
                  </a:cubicBezTo>
                  <a:cubicBezTo>
                    <a:pt x="586359" y="1821180"/>
                    <a:pt x="571119" y="1828800"/>
                    <a:pt x="563499" y="1828800"/>
                  </a:cubicBezTo>
                  <a:cubicBezTo>
                    <a:pt x="555879" y="1828800"/>
                    <a:pt x="548259" y="1821180"/>
                    <a:pt x="540639" y="1821180"/>
                  </a:cubicBezTo>
                  <a:close/>
                  <a:moveTo>
                    <a:pt x="6724015" y="1805940"/>
                  </a:moveTo>
                  <a:cubicBezTo>
                    <a:pt x="6708775" y="1783080"/>
                    <a:pt x="6716395" y="1760220"/>
                    <a:pt x="6731635" y="1752600"/>
                  </a:cubicBezTo>
                  <a:cubicBezTo>
                    <a:pt x="6754495" y="1737360"/>
                    <a:pt x="6777355" y="1744980"/>
                    <a:pt x="6784975" y="1760220"/>
                  </a:cubicBezTo>
                  <a:cubicBezTo>
                    <a:pt x="6800215" y="1783080"/>
                    <a:pt x="6792595" y="1805940"/>
                    <a:pt x="6777355" y="1813560"/>
                  </a:cubicBezTo>
                  <a:cubicBezTo>
                    <a:pt x="6769735" y="1821180"/>
                    <a:pt x="6762115" y="1821180"/>
                    <a:pt x="6754495" y="1821180"/>
                  </a:cubicBezTo>
                  <a:cubicBezTo>
                    <a:pt x="6739255" y="1821180"/>
                    <a:pt x="6731635" y="1813560"/>
                    <a:pt x="6724015" y="1805940"/>
                  </a:cubicBezTo>
                  <a:close/>
                  <a:moveTo>
                    <a:pt x="654939" y="1638300"/>
                  </a:moveTo>
                  <a:cubicBezTo>
                    <a:pt x="639699" y="1630680"/>
                    <a:pt x="632079" y="1607820"/>
                    <a:pt x="647319" y="1584960"/>
                  </a:cubicBezTo>
                  <a:cubicBezTo>
                    <a:pt x="654939" y="1569720"/>
                    <a:pt x="677799" y="1562100"/>
                    <a:pt x="700659" y="1577340"/>
                  </a:cubicBezTo>
                  <a:cubicBezTo>
                    <a:pt x="715899" y="1592580"/>
                    <a:pt x="723519" y="1615440"/>
                    <a:pt x="708279" y="1630680"/>
                  </a:cubicBezTo>
                  <a:cubicBezTo>
                    <a:pt x="700659" y="1638300"/>
                    <a:pt x="685419" y="1645920"/>
                    <a:pt x="677799" y="1645920"/>
                  </a:cubicBezTo>
                  <a:cubicBezTo>
                    <a:pt x="670179" y="1645920"/>
                    <a:pt x="662559" y="1645920"/>
                    <a:pt x="654939" y="1638300"/>
                  </a:cubicBezTo>
                  <a:close/>
                  <a:moveTo>
                    <a:pt x="6609969" y="1623060"/>
                  </a:moveTo>
                  <a:cubicBezTo>
                    <a:pt x="6594729" y="1607820"/>
                    <a:pt x="6602349" y="1584960"/>
                    <a:pt x="6617589" y="1569720"/>
                  </a:cubicBezTo>
                  <a:cubicBezTo>
                    <a:pt x="6632829" y="1562100"/>
                    <a:pt x="6655689" y="1562100"/>
                    <a:pt x="6670929" y="1584960"/>
                  </a:cubicBezTo>
                  <a:cubicBezTo>
                    <a:pt x="6686169" y="1600200"/>
                    <a:pt x="6678549" y="1623060"/>
                    <a:pt x="6663309" y="1638300"/>
                  </a:cubicBezTo>
                  <a:cubicBezTo>
                    <a:pt x="6655689" y="1638300"/>
                    <a:pt x="6648069" y="1645920"/>
                    <a:pt x="6640449" y="1645920"/>
                  </a:cubicBezTo>
                  <a:cubicBezTo>
                    <a:pt x="6625209" y="1645920"/>
                    <a:pt x="6617589" y="1638300"/>
                    <a:pt x="6609969" y="1623060"/>
                  </a:cubicBezTo>
                  <a:close/>
                  <a:moveTo>
                    <a:pt x="776859" y="1470660"/>
                  </a:moveTo>
                  <a:cubicBezTo>
                    <a:pt x="761619" y="1455420"/>
                    <a:pt x="761619" y="1432560"/>
                    <a:pt x="769239" y="1417320"/>
                  </a:cubicBezTo>
                  <a:cubicBezTo>
                    <a:pt x="784479" y="1394460"/>
                    <a:pt x="807339" y="1394460"/>
                    <a:pt x="822579" y="1409700"/>
                  </a:cubicBezTo>
                  <a:cubicBezTo>
                    <a:pt x="845439" y="1417320"/>
                    <a:pt x="845439" y="1447800"/>
                    <a:pt x="830199" y="1463040"/>
                  </a:cubicBezTo>
                  <a:cubicBezTo>
                    <a:pt x="822579" y="1470660"/>
                    <a:pt x="814959" y="1478280"/>
                    <a:pt x="799719" y="1478280"/>
                  </a:cubicBezTo>
                  <a:cubicBezTo>
                    <a:pt x="792099" y="1478280"/>
                    <a:pt x="784479" y="1470660"/>
                    <a:pt x="776859" y="1470660"/>
                  </a:cubicBezTo>
                  <a:close/>
                  <a:moveTo>
                    <a:pt x="6480556" y="1455420"/>
                  </a:moveTo>
                  <a:cubicBezTo>
                    <a:pt x="6472936" y="1440180"/>
                    <a:pt x="6472936" y="1417320"/>
                    <a:pt x="6488176" y="1402080"/>
                  </a:cubicBezTo>
                  <a:cubicBezTo>
                    <a:pt x="6503416" y="1386840"/>
                    <a:pt x="6533896" y="1394460"/>
                    <a:pt x="6541516" y="1409700"/>
                  </a:cubicBezTo>
                  <a:cubicBezTo>
                    <a:pt x="6556756" y="1424940"/>
                    <a:pt x="6556756" y="1447800"/>
                    <a:pt x="6533896" y="1463040"/>
                  </a:cubicBezTo>
                  <a:cubicBezTo>
                    <a:pt x="6526276" y="1470660"/>
                    <a:pt x="6518656" y="1470660"/>
                    <a:pt x="6511036" y="1470660"/>
                  </a:cubicBezTo>
                  <a:cubicBezTo>
                    <a:pt x="6503416" y="1470660"/>
                    <a:pt x="6488176" y="1463040"/>
                    <a:pt x="6480556" y="1455420"/>
                  </a:cubicBezTo>
                  <a:close/>
                  <a:moveTo>
                    <a:pt x="913892" y="1303020"/>
                  </a:moveTo>
                  <a:cubicBezTo>
                    <a:pt x="898652" y="1287780"/>
                    <a:pt x="898652" y="1264920"/>
                    <a:pt x="906272" y="1249680"/>
                  </a:cubicBezTo>
                  <a:cubicBezTo>
                    <a:pt x="921512" y="1234440"/>
                    <a:pt x="944372" y="1234440"/>
                    <a:pt x="959612" y="1242060"/>
                  </a:cubicBezTo>
                  <a:cubicBezTo>
                    <a:pt x="974852" y="1257300"/>
                    <a:pt x="982472" y="1280160"/>
                    <a:pt x="967232" y="1295400"/>
                  </a:cubicBezTo>
                  <a:cubicBezTo>
                    <a:pt x="959612" y="1310640"/>
                    <a:pt x="951992" y="1310640"/>
                    <a:pt x="936752" y="1310640"/>
                  </a:cubicBezTo>
                  <a:cubicBezTo>
                    <a:pt x="929132" y="1310640"/>
                    <a:pt x="921512" y="1310640"/>
                    <a:pt x="913892" y="1303020"/>
                  </a:cubicBezTo>
                  <a:close/>
                  <a:moveTo>
                    <a:pt x="6351016" y="1295400"/>
                  </a:moveTo>
                  <a:cubicBezTo>
                    <a:pt x="6335776" y="1280160"/>
                    <a:pt x="6335776" y="1257300"/>
                    <a:pt x="6351016" y="1242060"/>
                  </a:cubicBezTo>
                  <a:cubicBezTo>
                    <a:pt x="6366256" y="1226820"/>
                    <a:pt x="6389116" y="1226820"/>
                    <a:pt x="6404356" y="1242060"/>
                  </a:cubicBezTo>
                  <a:cubicBezTo>
                    <a:pt x="6419596" y="1257300"/>
                    <a:pt x="6419596" y="1287780"/>
                    <a:pt x="6404356" y="1295400"/>
                  </a:cubicBezTo>
                  <a:cubicBezTo>
                    <a:pt x="6396736" y="1303020"/>
                    <a:pt x="6389116" y="1310640"/>
                    <a:pt x="6381496" y="1310640"/>
                  </a:cubicBezTo>
                  <a:cubicBezTo>
                    <a:pt x="6366256" y="1310640"/>
                    <a:pt x="6358636" y="1303020"/>
                    <a:pt x="6351016" y="1295400"/>
                  </a:cubicBezTo>
                  <a:close/>
                  <a:moveTo>
                    <a:pt x="1058545" y="1143000"/>
                  </a:moveTo>
                  <a:cubicBezTo>
                    <a:pt x="1043305" y="1127760"/>
                    <a:pt x="1043305" y="1104900"/>
                    <a:pt x="1058545" y="1089660"/>
                  </a:cubicBezTo>
                  <a:cubicBezTo>
                    <a:pt x="1066165" y="1074420"/>
                    <a:pt x="1096645" y="1074420"/>
                    <a:pt x="1111885" y="1089660"/>
                  </a:cubicBezTo>
                  <a:cubicBezTo>
                    <a:pt x="1127125" y="1104900"/>
                    <a:pt x="1127125" y="1127760"/>
                    <a:pt x="1111885" y="1143000"/>
                  </a:cubicBezTo>
                  <a:cubicBezTo>
                    <a:pt x="1104265" y="1150620"/>
                    <a:pt x="1089025" y="1158240"/>
                    <a:pt x="1081405" y="1158240"/>
                  </a:cubicBezTo>
                  <a:cubicBezTo>
                    <a:pt x="1073785" y="1158240"/>
                    <a:pt x="1066165" y="1150620"/>
                    <a:pt x="1058545" y="1143000"/>
                  </a:cubicBezTo>
                  <a:close/>
                  <a:moveTo>
                    <a:pt x="6206363" y="1143000"/>
                  </a:moveTo>
                  <a:cubicBezTo>
                    <a:pt x="6191123" y="1127760"/>
                    <a:pt x="6191123" y="1104900"/>
                    <a:pt x="6206363" y="1089660"/>
                  </a:cubicBezTo>
                  <a:cubicBezTo>
                    <a:pt x="6221603" y="1074420"/>
                    <a:pt x="6244463" y="1074420"/>
                    <a:pt x="6259703" y="1089660"/>
                  </a:cubicBezTo>
                  <a:cubicBezTo>
                    <a:pt x="6274943" y="1104900"/>
                    <a:pt x="6274943" y="1127760"/>
                    <a:pt x="6259703" y="1143000"/>
                  </a:cubicBezTo>
                  <a:cubicBezTo>
                    <a:pt x="6252083" y="1150620"/>
                    <a:pt x="6244463" y="1150620"/>
                    <a:pt x="6236843" y="1150620"/>
                  </a:cubicBezTo>
                  <a:cubicBezTo>
                    <a:pt x="6221603" y="1150620"/>
                    <a:pt x="6213983" y="1150620"/>
                    <a:pt x="6206363" y="1143000"/>
                  </a:cubicBezTo>
                  <a:close/>
                  <a:moveTo>
                    <a:pt x="1210818" y="998220"/>
                  </a:moveTo>
                  <a:cubicBezTo>
                    <a:pt x="1195578" y="982980"/>
                    <a:pt x="1195578" y="960120"/>
                    <a:pt x="1210818" y="944880"/>
                  </a:cubicBezTo>
                  <a:cubicBezTo>
                    <a:pt x="1226058" y="929640"/>
                    <a:pt x="1248918" y="929640"/>
                    <a:pt x="1264158" y="944880"/>
                  </a:cubicBezTo>
                  <a:cubicBezTo>
                    <a:pt x="1279398" y="960120"/>
                    <a:pt x="1279398" y="982980"/>
                    <a:pt x="1264158" y="998220"/>
                  </a:cubicBezTo>
                  <a:cubicBezTo>
                    <a:pt x="1256538" y="1005840"/>
                    <a:pt x="1241298" y="1005840"/>
                    <a:pt x="1233678" y="1005840"/>
                  </a:cubicBezTo>
                  <a:cubicBezTo>
                    <a:pt x="1226058" y="1005840"/>
                    <a:pt x="1218438" y="1005840"/>
                    <a:pt x="1210818" y="998220"/>
                  </a:cubicBezTo>
                  <a:close/>
                  <a:moveTo>
                    <a:pt x="6053963" y="998220"/>
                  </a:moveTo>
                  <a:cubicBezTo>
                    <a:pt x="6038723" y="982980"/>
                    <a:pt x="6038723" y="960120"/>
                    <a:pt x="6053963" y="944880"/>
                  </a:cubicBezTo>
                  <a:cubicBezTo>
                    <a:pt x="6061583" y="929640"/>
                    <a:pt x="6092063" y="922020"/>
                    <a:pt x="6107303" y="937260"/>
                  </a:cubicBezTo>
                  <a:cubicBezTo>
                    <a:pt x="6122543" y="952500"/>
                    <a:pt x="6122543" y="975360"/>
                    <a:pt x="6107303" y="990600"/>
                  </a:cubicBezTo>
                  <a:cubicBezTo>
                    <a:pt x="6099683" y="998220"/>
                    <a:pt x="6092063" y="1005840"/>
                    <a:pt x="6076823" y="1005840"/>
                  </a:cubicBezTo>
                  <a:cubicBezTo>
                    <a:pt x="6069203" y="1005840"/>
                    <a:pt x="6061583" y="1005840"/>
                    <a:pt x="6053963" y="998220"/>
                  </a:cubicBezTo>
                  <a:close/>
                  <a:moveTo>
                    <a:pt x="1370711" y="853440"/>
                  </a:moveTo>
                  <a:cubicBezTo>
                    <a:pt x="1355471" y="838200"/>
                    <a:pt x="1355471" y="815340"/>
                    <a:pt x="1370711" y="800100"/>
                  </a:cubicBezTo>
                  <a:cubicBezTo>
                    <a:pt x="1385951" y="792480"/>
                    <a:pt x="1416431" y="792480"/>
                    <a:pt x="1424051" y="807720"/>
                  </a:cubicBezTo>
                  <a:cubicBezTo>
                    <a:pt x="1439291" y="822960"/>
                    <a:pt x="1439291" y="853440"/>
                    <a:pt x="1424051" y="861060"/>
                  </a:cubicBezTo>
                  <a:cubicBezTo>
                    <a:pt x="1416431" y="868680"/>
                    <a:pt x="1408811" y="868680"/>
                    <a:pt x="1393571" y="868680"/>
                  </a:cubicBezTo>
                  <a:cubicBezTo>
                    <a:pt x="1385951" y="868680"/>
                    <a:pt x="1378331" y="868680"/>
                    <a:pt x="1370711" y="853440"/>
                  </a:cubicBezTo>
                  <a:close/>
                  <a:moveTo>
                    <a:pt x="5894070" y="861060"/>
                  </a:moveTo>
                  <a:cubicBezTo>
                    <a:pt x="5878830" y="845820"/>
                    <a:pt x="5871210" y="822960"/>
                    <a:pt x="5886450" y="807720"/>
                  </a:cubicBezTo>
                  <a:cubicBezTo>
                    <a:pt x="5901690" y="792480"/>
                    <a:pt x="5924550" y="784860"/>
                    <a:pt x="5939790" y="800100"/>
                  </a:cubicBezTo>
                  <a:cubicBezTo>
                    <a:pt x="5955030" y="815340"/>
                    <a:pt x="5962650" y="838200"/>
                    <a:pt x="5947410" y="853440"/>
                  </a:cubicBezTo>
                  <a:cubicBezTo>
                    <a:pt x="5939790" y="861060"/>
                    <a:pt x="5932170" y="868680"/>
                    <a:pt x="5916930" y="868680"/>
                  </a:cubicBezTo>
                  <a:cubicBezTo>
                    <a:pt x="5909310" y="868680"/>
                    <a:pt x="5901690" y="868680"/>
                    <a:pt x="5894070" y="861060"/>
                  </a:cubicBezTo>
                  <a:close/>
                  <a:moveTo>
                    <a:pt x="1538224" y="723900"/>
                  </a:moveTo>
                  <a:cubicBezTo>
                    <a:pt x="1522984" y="708660"/>
                    <a:pt x="1530604" y="685800"/>
                    <a:pt x="1545844" y="670560"/>
                  </a:cubicBezTo>
                  <a:cubicBezTo>
                    <a:pt x="1561084" y="662940"/>
                    <a:pt x="1583944" y="662940"/>
                    <a:pt x="1599184" y="685800"/>
                  </a:cubicBezTo>
                  <a:cubicBezTo>
                    <a:pt x="1606804" y="701040"/>
                    <a:pt x="1606804" y="723900"/>
                    <a:pt x="1591564" y="739140"/>
                  </a:cubicBezTo>
                  <a:cubicBezTo>
                    <a:pt x="1583944" y="739140"/>
                    <a:pt x="1576324" y="746760"/>
                    <a:pt x="1568704" y="746760"/>
                  </a:cubicBezTo>
                  <a:cubicBezTo>
                    <a:pt x="1553464" y="746760"/>
                    <a:pt x="1545844" y="739140"/>
                    <a:pt x="1538224" y="723900"/>
                  </a:cubicBezTo>
                  <a:close/>
                  <a:moveTo>
                    <a:pt x="5726557" y="731520"/>
                  </a:moveTo>
                  <a:cubicBezTo>
                    <a:pt x="5711317" y="723900"/>
                    <a:pt x="5703697" y="693420"/>
                    <a:pt x="5718937" y="678180"/>
                  </a:cubicBezTo>
                  <a:cubicBezTo>
                    <a:pt x="5726557" y="662940"/>
                    <a:pt x="5749417" y="655320"/>
                    <a:pt x="5772277" y="670560"/>
                  </a:cubicBezTo>
                  <a:cubicBezTo>
                    <a:pt x="5787517" y="685800"/>
                    <a:pt x="5795137" y="708660"/>
                    <a:pt x="5779897" y="723900"/>
                  </a:cubicBezTo>
                  <a:cubicBezTo>
                    <a:pt x="5772277" y="731520"/>
                    <a:pt x="5757037" y="739140"/>
                    <a:pt x="5749417" y="739140"/>
                  </a:cubicBezTo>
                  <a:cubicBezTo>
                    <a:pt x="5741797" y="739140"/>
                    <a:pt x="5734177" y="739140"/>
                    <a:pt x="5726557" y="731520"/>
                  </a:cubicBezTo>
                  <a:close/>
                  <a:moveTo>
                    <a:pt x="1713357" y="609600"/>
                  </a:moveTo>
                  <a:cubicBezTo>
                    <a:pt x="1698117" y="586740"/>
                    <a:pt x="1705737" y="563880"/>
                    <a:pt x="1720977" y="556260"/>
                  </a:cubicBezTo>
                  <a:cubicBezTo>
                    <a:pt x="1743837" y="541020"/>
                    <a:pt x="1766697" y="548640"/>
                    <a:pt x="1774317" y="563880"/>
                  </a:cubicBezTo>
                  <a:cubicBezTo>
                    <a:pt x="1789557" y="586740"/>
                    <a:pt x="1781937" y="609600"/>
                    <a:pt x="1766697" y="617220"/>
                  </a:cubicBezTo>
                  <a:cubicBezTo>
                    <a:pt x="1759077" y="624840"/>
                    <a:pt x="1751457" y="624840"/>
                    <a:pt x="1743837" y="624840"/>
                  </a:cubicBezTo>
                  <a:cubicBezTo>
                    <a:pt x="1728597" y="624840"/>
                    <a:pt x="1720977" y="617220"/>
                    <a:pt x="1713357" y="609600"/>
                  </a:cubicBezTo>
                  <a:close/>
                  <a:moveTo>
                    <a:pt x="5551297" y="617220"/>
                  </a:moveTo>
                  <a:cubicBezTo>
                    <a:pt x="5536057" y="601980"/>
                    <a:pt x="5528437" y="579120"/>
                    <a:pt x="5536057" y="563880"/>
                  </a:cubicBezTo>
                  <a:cubicBezTo>
                    <a:pt x="5551297" y="548640"/>
                    <a:pt x="5574157" y="541020"/>
                    <a:pt x="5589397" y="548640"/>
                  </a:cubicBezTo>
                  <a:cubicBezTo>
                    <a:pt x="5612257" y="563880"/>
                    <a:pt x="5612257" y="586740"/>
                    <a:pt x="5604637" y="601980"/>
                  </a:cubicBezTo>
                  <a:cubicBezTo>
                    <a:pt x="5597017" y="617220"/>
                    <a:pt x="5581777" y="624840"/>
                    <a:pt x="5574157" y="624840"/>
                  </a:cubicBezTo>
                  <a:cubicBezTo>
                    <a:pt x="5566537" y="624840"/>
                    <a:pt x="5558917" y="617220"/>
                    <a:pt x="5551297" y="617220"/>
                  </a:cubicBezTo>
                  <a:close/>
                  <a:moveTo>
                    <a:pt x="1896110" y="495300"/>
                  </a:moveTo>
                  <a:cubicBezTo>
                    <a:pt x="1880870" y="480060"/>
                    <a:pt x="1888490" y="457200"/>
                    <a:pt x="1903730" y="449580"/>
                  </a:cubicBezTo>
                  <a:cubicBezTo>
                    <a:pt x="1926590" y="434340"/>
                    <a:pt x="1949450" y="441960"/>
                    <a:pt x="1957070" y="464820"/>
                  </a:cubicBezTo>
                  <a:cubicBezTo>
                    <a:pt x="1972310" y="480060"/>
                    <a:pt x="1964690" y="502920"/>
                    <a:pt x="1941830" y="510540"/>
                  </a:cubicBezTo>
                  <a:cubicBezTo>
                    <a:pt x="1941830" y="518160"/>
                    <a:pt x="1934210" y="518160"/>
                    <a:pt x="1926590" y="518160"/>
                  </a:cubicBezTo>
                  <a:cubicBezTo>
                    <a:pt x="1911350" y="518160"/>
                    <a:pt x="1896110" y="510540"/>
                    <a:pt x="1896110" y="495300"/>
                  </a:cubicBezTo>
                  <a:close/>
                  <a:moveTo>
                    <a:pt x="5368544" y="510540"/>
                  </a:moveTo>
                  <a:cubicBezTo>
                    <a:pt x="5353304" y="502920"/>
                    <a:pt x="5345684" y="480060"/>
                    <a:pt x="5353304" y="457200"/>
                  </a:cubicBezTo>
                  <a:cubicBezTo>
                    <a:pt x="5360924" y="441960"/>
                    <a:pt x="5383784" y="434340"/>
                    <a:pt x="5406644" y="441960"/>
                  </a:cubicBezTo>
                  <a:cubicBezTo>
                    <a:pt x="5421884" y="449580"/>
                    <a:pt x="5429504" y="472440"/>
                    <a:pt x="5421884" y="495300"/>
                  </a:cubicBezTo>
                  <a:cubicBezTo>
                    <a:pt x="5414264" y="510540"/>
                    <a:pt x="5399024" y="518160"/>
                    <a:pt x="5391404" y="518160"/>
                  </a:cubicBezTo>
                  <a:cubicBezTo>
                    <a:pt x="5383784" y="518160"/>
                    <a:pt x="5376164" y="510540"/>
                    <a:pt x="5368544" y="510540"/>
                  </a:cubicBezTo>
                  <a:close/>
                  <a:moveTo>
                    <a:pt x="2078863" y="396240"/>
                  </a:moveTo>
                  <a:cubicBezTo>
                    <a:pt x="2071243" y="381000"/>
                    <a:pt x="2078863" y="358140"/>
                    <a:pt x="2101723" y="350520"/>
                  </a:cubicBezTo>
                  <a:cubicBezTo>
                    <a:pt x="2116963" y="342900"/>
                    <a:pt x="2139823" y="350520"/>
                    <a:pt x="2147443" y="365760"/>
                  </a:cubicBezTo>
                  <a:cubicBezTo>
                    <a:pt x="2155063" y="388620"/>
                    <a:pt x="2147443" y="411480"/>
                    <a:pt x="2132203" y="419100"/>
                  </a:cubicBezTo>
                  <a:cubicBezTo>
                    <a:pt x="2124583" y="419100"/>
                    <a:pt x="2116963" y="419100"/>
                    <a:pt x="2116963" y="419100"/>
                  </a:cubicBezTo>
                  <a:cubicBezTo>
                    <a:pt x="2101723" y="419100"/>
                    <a:pt x="2086483" y="411480"/>
                    <a:pt x="2078863" y="396240"/>
                  </a:cubicBezTo>
                  <a:close/>
                  <a:moveTo>
                    <a:pt x="5178171" y="411480"/>
                  </a:moveTo>
                  <a:cubicBezTo>
                    <a:pt x="5162931" y="403860"/>
                    <a:pt x="5155311" y="381000"/>
                    <a:pt x="5162931" y="365760"/>
                  </a:cubicBezTo>
                  <a:cubicBezTo>
                    <a:pt x="5170551" y="342900"/>
                    <a:pt x="5193411" y="335280"/>
                    <a:pt x="5216271" y="342900"/>
                  </a:cubicBezTo>
                  <a:cubicBezTo>
                    <a:pt x="5231511" y="358140"/>
                    <a:pt x="5239131" y="381000"/>
                    <a:pt x="5231511" y="396240"/>
                  </a:cubicBezTo>
                  <a:cubicBezTo>
                    <a:pt x="5223891" y="411480"/>
                    <a:pt x="5208651" y="419100"/>
                    <a:pt x="5201031" y="419100"/>
                  </a:cubicBezTo>
                  <a:cubicBezTo>
                    <a:pt x="5193411" y="419100"/>
                    <a:pt x="5185791" y="419100"/>
                    <a:pt x="5178171" y="411480"/>
                  </a:cubicBezTo>
                  <a:close/>
                  <a:moveTo>
                    <a:pt x="2276856" y="312420"/>
                  </a:moveTo>
                  <a:cubicBezTo>
                    <a:pt x="2269236" y="289560"/>
                    <a:pt x="2276856" y="274320"/>
                    <a:pt x="2292096" y="259080"/>
                  </a:cubicBezTo>
                  <a:cubicBezTo>
                    <a:pt x="2314956" y="251460"/>
                    <a:pt x="2337816" y="266700"/>
                    <a:pt x="2345436" y="281940"/>
                  </a:cubicBezTo>
                  <a:cubicBezTo>
                    <a:pt x="2353056" y="304800"/>
                    <a:pt x="2345436" y="327660"/>
                    <a:pt x="2322576" y="335280"/>
                  </a:cubicBezTo>
                  <a:cubicBezTo>
                    <a:pt x="2314956" y="335280"/>
                    <a:pt x="2314956" y="335280"/>
                    <a:pt x="2307336" y="335280"/>
                  </a:cubicBezTo>
                  <a:cubicBezTo>
                    <a:pt x="2292096" y="335280"/>
                    <a:pt x="2276856" y="327660"/>
                    <a:pt x="2276856" y="312420"/>
                  </a:cubicBezTo>
                  <a:close/>
                  <a:moveTo>
                    <a:pt x="4987798" y="327660"/>
                  </a:moveTo>
                  <a:cubicBezTo>
                    <a:pt x="4972558" y="320040"/>
                    <a:pt x="4957318" y="297180"/>
                    <a:pt x="4964938" y="281940"/>
                  </a:cubicBezTo>
                  <a:cubicBezTo>
                    <a:pt x="4972558" y="259080"/>
                    <a:pt x="4995418" y="251460"/>
                    <a:pt x="5018278" y="259080"/>
                  </a:cubicBezTo>
                  <a:cubicBezTo>
                    <a:pt x="5033518" y="266700"/>
                    <a:pt x="5048758" y="289560"/>
                    <a:pt x="5041138" y="312420"/>
                  </a:cubicBezTo>
                  <a:cubicBezTo>
                    <a:pt x="5033518" y="327660"/>
                    <a:pt x="5018278" y="335280"/>
                    <a:pt x="5003038" y="335280"/>
                  </a:cubicBezTo>
                  <a:cubicBezTo>
                    <a:pt x="4995418" y="335280"/>
                    <a:pt x="4995418" y="335280"/>
                    <a:pt x="4987798" y="327660"/>
                  </a:cubicBezTo>
                  <a:close/>
                  <a:moveTo>
                    <a:pt x="2474849" y="236220"/>
                  </a:moveTo>
                  <a:cubicBezTo>
                    <a:pt x="2467229" y="213360"/>
                    <a:pt x="2474849" y="198120"/>
                    <a:pt x="2497709" y="190500"/>
                  </a:cubicBezTo>
                  <a:cubicBezTo>
                    <a:pt x="2512949" y="182880"/>
                    <a:pt x="2535809" y="190500"/>
                    <a:pt x="2543429" y="213360"/>
                  </a:cubicBezTo>
                  <a:cubicBezTo>
                    <a:pt x="2551049" y="228600"/>
                    <a:pt x="2543429" y="251460"/>
                    <a:pt x="2520569" y="259080"/>
                  </a:cubicBezTo>
                  <a:cubicBezTo>
                    <a:pt x="2512949" y="259080"/>
                    <a:pt x="2512949" y="259080"/>
                    <a:pt x="2505329" y="259080"/>
                  </a:cubicBezTo>
                  <a:cubicBezTo>
                    <a:pt x="2490089" y="259080"/>
                    <a:pt x="2474849" y="251460"/>
                    <a:pt x="2474849" y="236220"/>
                  </a:cubicBezTo>
                  <a:close/>
                  <a:moveTo>
                    <a:pt x="4789805" y="259080"/>
                  </a:moveTo>
                  <a:cubicBezTo>
                    <a:pt x="4774565" y="251460"/>
                    <a:pt x="4759325" y="228600"/>
                    <a:pt x="4766945" y="213360"/>
                  </a:cubicBezTo>
                  <a:cubicBezTo>
                    <a:pt x="4774565" y="190500"/>
                    <a:pt x="4797425" y="175260"/>
                    <a:pt x="4812665" y="182880"/>
                  </a:cubicBezTo>
                  <a:cubicBezTo>
                    <a:pt x="4835525" y="190500"/>
                    <a:pt x="4843145" y="213360"/>
                    <a:pt x="4843145" y="236220"/>
                  </a:cubicBezTo>
                  <a:cubicBezTo>
                    <a:pt x="4835525" y="251460"/>
                    <a:pt x="4820285" y="259080"/>
                    <a:pt x="4805045" y="259080"/>
                  </a:cubicBezTo>
                  <a:cubicBezTo>
                    <a:pt x="4797425" y="259080"/>
                    <a:pt x="4797425" y="259080"/>
                    <a:pt x="4789805" y="259080"/>
                  </a:cubicBezTo>
                  <a:close/>
                  <a:moveTo>
                    <a:pt x="2672842" y="175260"/>
                  </a:moveTo>
                  <a:cubicBezTo>
                    <a:pt x="2665222" y="152400"/>
                    <a:pt x="2680462" y="129540"/>
                    <a:pt x="2703322" y="129540"/>
                  </a:cubicBezTo>
                  <a:cubicBezTo>
                    <a:pt x="2718562" y="121920"/>
                    <a:pt x="2741422" y="129540"/>
                    <a:pt x="2749042" y="152400"/>
                  </a:cubicBezTo>
                  <a:cubicBezTo>
                    <a:pt x="2756662" y="175260"/>
                    <a:pt x="2741422" y="190500"/>
                    <a:pt x="2718562" y="198120"/>
                  </a:cubicBezTo>
                  <a:cubicBezTo>
                    <a:pt x="2718562" y="198120"/>
                    <a:pt x="2710942" y="198120"/>
                    <a:pt x="2710942" y="198120"/>
                  </a:cubicBezTo>
                  <a:cubicBezTo>
                    <a:pt x="2695702" y="198120"/>
                    <a:pt x="2680462" y="190500"/>
                    <a:pt x="2672842" y="175260"/>
                  </a:cubicBezTo>
                  <a:close/>
                  <a:moveTo>
                    <a:pt x="4591812" y="198120"/>
                  </a:moveTo>
                  <a:cubicBezTo>
                    <a:pt x="4568952" y="190500"/>
                    <a:pt x="4561332" y="167640"/>
                    <a:pt x="4561332" y="152400"/>
                  </a:cubicBezTo>
                  <a:cubicBezTo>
                    <a:pt x="4568952" y="129540"/>
                    <a:pt x="4591812" y="114300"/>
                    <a:pt x="4607052" y="121920"/>
                  </a:cubicBezTo>
                  <a:cubicBezTo>
                    <a:pt x="4629912" y="129540"/>
                    <a:pt x="4645152" y="152400"/>
                    <a:pt x="4637532" y="167640"/>
                  </a:cubicBezTo>
                  <a:cubicBezTo>
                    <a:pt x="4629912" y="190500"/>
                    <a:pt x="4614672" y="198120"/>
                    <a:pt x="4599432" y="198120"/>
                  </a:cubicBezTo>
                  <a:cubicBezTo>
                    <a:pt x="4599432" y="198120"/>
                    <a:pt x="4591812" y="198120"/>
                    <a:pt x="4591812" y="198120"/>
                  </a:cubicBezTo>
                  <a:close/>
                  <a:moveTo>
                    <a:pt x="2878455" y="121920"/>
                  </a:moveTo>
                  <a:cubicBezTo>
                    <a:pt x="2878455" y="99060"/>
                    <a:pt x="2886075" y="76200"/>
                    <a:pt x="2908935" y="76200"/>
                  </a:cubicBezTo>
                  <a:cubicBezTo>
                    <a:pt x="2931795" y="68580"/>
                    <a:pt x="2947035" y="83820"/>
                    <a:pt x="2954655" y="106680"/>
                  </a:cubicBezTo>
                  <a:cubicBezTo>
                    <a:pt x="2962275" y="121920"/>
                    <a:pt x="2947035" y="144780"/>
                    <a:pt x="2924175" y="152400"/>
                  </a:cubicBezTo>
                  <a:cubicBezTo>
                    <a:pt x="2924175" y="152400"/>
                    <a:pt x="2916555" y="152400"/>
                    <a:pt x="2916555" y="152400"/>
                  </a:cubicBezTo>
                  <a:cubicBezTo>
                    <a:pt x="2901315" y="152400"/>
                    <a:pt x="2886075" y="137160"/>
                    <a:pt x="2878455" y="121920"/>
                  </a:cubicBezTo>
                  <a:close/>
                  <a:moveTo>
                    <a:pt x="4386199" y="144780"/>
                  </a:moveTo>
                  <a:cubicBezTo>
                    <a:pt x="4363339" y="144780"/>
                    <a:pt x="4355719" y="121920"/>
                    <a:pt x="4355719" y="106680"/>
                  </a:cubicBezTo>
                  <a:cubicBezTo>
                    <a:pt x="4363339" y="83820"/>
                    <a:pt x="4378579" y="68580"/>
                    <a:pt x="4401439" y="76200"/>
                  </a:cubicBezTo>
                  <a:cubicBezTo>
                    <a:pt x="4424299" y="76200"/>
                    <a:pt x="4431919" y="99060"/>
                    <a:pt x="4431919" y="121920"/>
                  </a:cubicBezTo>
                  <a:cubicBezTo>
                    <a:pt x="4424299" y="137160"/>
                    <a:pt x="4409059" y="152400"/>
                    <a:pt x="4393819" y="152400"/>
                  </a:cubicBezTo>
                  <a:cubicBezTo>
                    <a:pt x="4393819" y="152400"/>
                    <a:pt x="4386199" y="152400"/>
                    <a:pt x="4386199" y="144780"/>
                  </a:cubicBezTo>
                  <a:close/>
                  <a:moveTo>
                    <a:pt x="3091688" y="83820"/>
                  </a:moveTo>
                  <a:cubicBezTo>
                    <a:pt x="3084068" y="60960"/>
                    <a:pt x="3099308" y="38100"/>
                    <a:pt x="3122168" y="38100"/>
                  </a:cubicBezTo>
                  <a:cubicBezTo>
                    <a:pt x="3145028" y="38100"/>
                    <a:pt x="3160268" y="45720"/>
                    <a:pt x="3160268" y="68580"/>
                  </a:cubicBezTo>
                  <a:cubicBezTo>
                    <a:pt x="3167888" y="91440"/>
                    <a:pt x="3152648" y="106680"/>
                    <a:pt x="3129788" y="114300"/>
                  </a:cubicBezTo>
                  <a:cubicBezTo>
                    <a:pt x="3106928" y="114300"/>
                    <a:pt x="3091688" y="99060"/>
                    <a:pt x="3091688" y="83820"/>
                  </a:cubicBezTo>
                  <a:close/>
                  <a:moveTo>
                    <a:pt x="4180713" y="114300"/>
                  </a:moveTo>
                  <a:cubicBezTo>
                    <a:pt x="4157853" y="106680"/>
                    <a:pt x="4142613" y="91440"/>
                    <a:pt x="4150233" y="68580"/>
                  </a:cubicBezTo>
                  <a:cubicBezTo>
                    <a:pt x="4150233" y="45720"/>
                    <a:pt x="4165473" y="30480"/>
                    <a:pt x="4188333" y="38100"/>
                  </a:cubicBezTo>
                  <a:cubicBezTo>
                    <a:pt x="4211193" y="38100"/>
                    <a:pt x="4226433" y="60960"/>
                    <a:pt x="4218813" y="76200"/>
                  </a:cubicBezTo>
                  <a:cubicBezTo>
                    <a:pt x="4218813" y="99060"/>
                    <a:pt x="4203573" y="114300"/>
                    <a:pt x="4180713" y="114300"/>
                  </a:cubicBezTo>
                  <a:close/>
                  <a:moveTo>
                    <a:pt x="3297301" y="53340"/>
                  </a:moveTo>
                  <a:cubicBezTo>
                    <a:pt x="3297301" y="30480"/>
                    <a:pt x="3312541" y="15240"/>
                    <a:pt x="3335401" y="15240"/>
                  </a:cubicBezTo>
                  <a:cubicBezTo>
                    <a:pt x="3358261" y="7620"/>
                    <a:pt x="3373501" y="22860"/>
                    <a:pt x="3373501" y="45720"/>
                  </a:cubicBezTo>
                  <a:cubicBezTo>
                    <a:pt x="3373501" y="68580"/>
                    <a:pt x="3358261" y="83820"/>
                    <a:pt x="3343021" y="91440"/>
                  </a:cubicBezTo>
                  <a:cubicBezTo>
                    <a:pt x="3343021" y="91440"/>
                    <a:pt x="3335401" y="91440"/>
                    <a:pt x="3335401" y="91440"/>
                  </a:cubicBezTo>
                  <a:cubicBezTo>
                    <a:pt x="3320161" y="91440"/>
                    <a:pt x="3297301" y="76200"/>
                    <a:pt x="3297301" y="53340"/>
                  </a:cubicBezTo>
                  <a:close/>
                  <a:moveTo>
                    <a:pt x="3967480" y="91440"/>
                  </a:moveTo>
                  <a:cubicBezTo>
                    <a:pt x="3952240" y="83820"/>
                    <a:pt x="3937000" y="68580"/>
                    <a:pt x="3937000" y="45720"/>
                  </a:cubicBezTo>
                  <a:cubicBezTo>
                    <a:pt x="3937000" y="22860"/>
                    <a:pt x="3952240" y="7620"/>
                    <a:pt x="3975100" y="15240"/>
                  </a:cubicBezTo>
                  <a:cubicBezTo>
                    <a:pt x="3997960" y="15240"/>
                    <a:pt x="4013200" y="30480"/>
                    <a:pt x="4013200" y="53340"/>
                  </a:cubicBezTo>
                  <a:cubicBezTo>
                    <a:pt x="4013200" y="76200"/>
                    <a:pt x="3990340" y="91440"/>
                    <a:pt x="3975100" y="91440"/>
                  </a:cubicBezTo>
                  <a:cubicBezTo>
                    <a:pt x="3975100" y="91440"/>
                    <a:pt x="3975100" y="91440"/>
                    <a:pt x="3967480" y="91440"/>
                  </a:cubicBezTo>
                  <a:close/>
                  <a:moveTo>
                    <a:pt x="3510534" y="38100"/>
                  </a:moveTo>
                  <a:cubicBezTo>
                    <a:pt x="3510534" y="15240"/>
                    <a:pt x="3525774" y="0"/>
                    <a:pt x="3548634" y="0"/>
                  </a:cubicBezTo>
                  <a:cubicBezTo>
                    <a:pt x="3571494" y="0"/>
                    <a:pt x="3586734" y="15240"/>
                    <a:pt x="3586734" y="38100"/>
                  </a:cubicBezTo>
                  <a:cubicBezTo>
                    <a:pt x="3586734" y="60960"/>
                    <a:pt x="3571494" y="76200"/>
                    <a:pt x="3548634" y="76200"/>
                  </a:cubicBezTo>
                  <a:cubicBezTo>
                    <a:pt x="3525774" y="76200"/>
                    <a:pt x="3510534" y="60960"/>
                    <a:pt x="3510534" y="38100"/>
                  </a:cubicBezTo>
                  <a:close/>
                  <a:moveTo>
                    <a:pt x="3761867" y="76200"/>
                  </a:moveTo>
                  <a:cubicBezTo>
                    <a:pt x="3739007" y="76200"/>
                    <a:pt x="3723767" y="60960"/>
                    <a:pt x="3723767" y="38100"/>
                  </a:cubicBezTo>
                  <a:cubicBezTo>
                    <a:pt x="3723767" y="15240"/>
                    <a:pt x="3739007" y="0"/>
                    <a:pt x="3761867" y="0"/>
                  </a:cubicBezTo>
                  <a:cubicBezTo>
                    <a:pt x="3784727" y="0"/>
                    <a:pt x="3799967" y="15240"/>
                    <a:pt x="3799967" y="38100"/>
                  </a:cubicBezTo>
                  <a:cubicBezTo>
                    <a:pt x="3799967" y="60960"/>
                    <a:pt x="3784727" y="76200"/>
                    <a:pt x="3761867" y="76200"/>
                  </a:cubicBezTo>
                  <a:close/>
                </a:path>
              </a:pathLst>
            </a:custGeom>
            <a:solidFill>
              <a:srgbClr val="DF8991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7031120" y="3208131"/>
            <a:ext cx="4213375" cy="4217879"/>
            <a:chOff x="0" y="0"/>
            <a:chExt cx="5388480" cy="53942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88483" cy="5394198"/>
            </a:xfrm>
            <a:custGeom>
              <a:avLst/>
              <a:gdLst/>
              <a:ahLst/>
              <a:cxnLst/>
              <a:rect r="r" b="b" t="t" l="l"/>
              <a:pathLst>
                <a:path h="5394198" w="5388483">
                  <a:moveTo>
                    <a:pt x="0" y="2697099"/>
                  </a:moveTo>
                  <a:cubicBezTo>
                    <a:pt x="0" y="1207516"/>
                    <a:pt x="1206246" y="0"/>
                    <a:pt x="2694178" y="0"/>
                  </a:cubicBezTo>
                  <a:cubicBezTo>
                    <a:pt x="4182110" y="0"/>
                    <a:pt x="5388483" y="1207516"/>
                    <a:pt x="5388483" y="2697099"/>
                  </a:cubicBezTo>
                  <a:cubicBezTo>
                    <a:pt x="5388483" y="4186682"/>
                    <a:pt x="4182237" y="5394198"/>
                    <a:pt x="2694178" y="5394198"/>
                  </a:cubicBezTo>
                  <a:cubicBezTo>
                    <a:pt x="1206119" y="5394198"/>
                    <a:pt x="0" y="4186682"/>
                    <a:pt x="0" y="26970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795321" y="6909753"/>
            <a:ext cx="5672251" cy="2366161"/>
            <a:chOff x="0" y="0"/>
            <a:chExt cx="5374800" cy="22420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374894" cy="2242058"/>
            </a:xfrm>
            <a:custGeom>
              <a:avLst/>
              <a:gdLst/>
              <a:ahLst/>
              <a:cxnLst/>
              <a:rect r="r" b="b" t="t" l="l"/>
              <a:pathLst>
                <a:path h="2242058" w="5374894">
                  <a:moveTo>
                    <a:pt x="5374767" y="320294"/>
                  </a:moveTo>
                  <a:cubicBezTo>
                    <a:pt x="4895088" y="335534"/>
                    <a:pt x="4895088" y="335534"/>
                    <a:pt x="4895088" y="335534"/>
                  </a:cubicBezTo>
                  <a:cubicBezTo>
                    <a:pt x="4803775" y="243967"/>
                    <a:pt x="4704715" y="167767"/>
                    <a:pt x="4582922" y="114427"/>
                  </a:cubicBezTo>
                  <a:cubicBezTo>
                    <a:pt x="4453636" y="45720"/>
                    <a:pt x="4316603" y="7620"/>
                    <a:pt x="4171950" y="0"/>
                  </a:cubicBezTo>
                  <a:cubicBezTo>
                    <a:pt x="4156710" y="0"/>
                    <a:pt x="4141470" y="0"/>
                    <a:pt x="4118610" y="0"/>
                  </a:cubicBezTo>
                  <a:cubicBezTo>
                    <a:pt x="4110990" y="0"/>
                    <a:pt x="4110990" y="0"/>
                    <a:pt x="4110990" y="0"/>
                  </a:cubicBezTo>
                  <a:cubicBezTo>
                    <a:pt x="4103370" y="0"/>
                    <a:pt x="4103370" y="0"/>
                    <a:pt x="4103370" y="0"/>
                  </a:cubicBezTo>
                  <a:cubicBezTo>
                    <a:pt x="4103370" y="0"/>
                    <a:pt x="4095750" y="0"/>
                    <a:pt x="4095750" y="0"/>
                  </a:cubicBezTo>
                  <a:cubicBezTo>
                    <a:pt x="4080510" y="0"/>
                    <a:pt x="4080510" y="0"/>
                    <a:pt x="4080510" y="0"/>
                  </a:cubicBezTo>
                  <a:cubicBezTo>
                    <a:pt x="1126744" y="0"/>
                    <a:pt x="1126744" y="0"/>
                    <a:pt x="1126744" y="0"/>
                  </a:cubicBezTo>
                  <a:cubicBezTo>
                    <a:pt x="1126744" y="0"/>
                    <a:pt x="1126744" y="0"/>
                    <a:pt x="1119124" y="0"/>
                  </a:cubicBezTo>
                  <a:cubicBezTo>
                    <a:pt x="502412" y="0"/>
                    <a:pt x="0" y="495681"/>
                    <a:pt x="0" y="1121029"/>
                  </a:cubicBezTo>
                  <a:cubicBezTo>
                    <a:pt x="0" y="1738757"/>
                    <a:pt x="502412" y="2242058"/>
                    <a:pt x="1119124" y="2242058"/>
                  </a:cubicBezTo>
                  <a:cubicBezTo>
                    <a:pt x="1119124" y="2242058"/>
                    <a:pt x="4095877" y="2242058"/>
                    <a:pt x="4095877" y="2242058"/>
                  </a:cubicBezTo>
                  <a:cubicBezTo>
                    <a:pt x="4103497" y="2242058"/>
                    <a:pt x="4103497" y="2242058"/>
                    <a:pt x="4103497" y="2242058"/>
                  </a:cubicBezTo>
                  <a:cubicBezTo>
                    <a:pt x="4118737" y="2242058"/>
                    <a:pt x="4141597" y="2242058"/>
                    <a:pt x="4156837" y="2242058"/>
                  </a:cubicBezTo>
                  <a:cubicBezTo>
                    <a:pt x="4172077" y="2242058"/>
                    <a:pt x="4172077" y="2242058"/>
                    <a:pt x="4172077" y="2242058"/>
                  </a:cubicBezTo>
                  <a:cubicBezTo>
                    <a:pt x="4560316" y="2211578"/>
                    <a:pt x="4918202" y="1982724"/>
                    <a:pt x="5100828" y="1609090"/>
                  </a:cubicBezTo>
                  <a:cubicBezTo>
                    <a:pt x="5237861" y="1326896"/>
                    <a:pt x="5245481" y="1014222"/>
                    <a:pt x="5146548" y="739775"/>
                  </a:cubicBezTo>
                  <a:lnTo>
                    <a:pt x="5374894" y="320294"/>
                  </a:lnTo>
                  <a:close/>
                </a:path>
              </a:pathLst>
            </a:custGeom>
            <a:solidFill>
              <a:srgbClr val="DF8991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728234" y="6867529"/>
            <a:ext cx="203800" cy="198733"/>
            <a:chOff x="0" y="0"/>
            <a:chExt cx="260640" cy="2541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0604" cy="254127"/>
            </a:xfrm>
            <a:custGeom>
              <a:avLst/>
              <a:gdLst/>
              <a:ahLst/>
              <a:cxnLst/>
              <a:rect r="r" b="b" t="t" l="l"/>
              <a:pathLst>
                <a:path h="254127" w="260604">
                  <a:moveTo>
                    <a:pt x="0" y="127127"/>
                  </a:moveTo>
                  <a:cubicBezTo>
                    <a:pt x="0" y="56896"/>
                    <a:pt x="58293" y="0"/>
                    <a:pt x="130302" y="0"/>
                  </a:cubicBezTo>
                  <a:cubicBezTo>
                    <a:pt x="202311" y="0"/>
                    <a:pt x="260604" y="56896"/>
                    <a:pt x="260604" y="127127"/>
                  </a:cubicBezTo>
                  <a:cubicBezTo>
                    <a:pt x="260604" y="197358"/>
                    <a:pt x="202311" y="254127"/>
                    <a:pt x="130302" y="254127"/>
                  </a:cubicBezTo>
                  <a:cubicBezTo>
                    <a:pt x="58293" y="254127"/>
                    <a:pt x="0" y="197231"/>
                    <a:pt x="0" y="127127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4157138"/>
            <a:ext cx="5843363" cy="2324932"/>
            <a:chOff x="0" y="0"/>
            <a:chExt cx="5626080" cy="22384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626100" cy="2238502"/>
            </a:xfrm>
            <a:custGeom>
              <a:avLst/>
              <a:gdLst/>
              <a:ahLst/>
              <a:cxnLst/>
              <a:rect r="r" b="b" t="t" l="l"/>
              <a:pathLst>
                <a:path h="2238502" w="5626100">
                  <a:moveTo>
                    <a:pt x="5207381" y="875538"/>
                  </a:moveTo>
                  <a:cubicBezTo>
                    <a:pt x="5184521" y="753745"/>
                    <a:pt x="5138801" y="631952"/>
                    <a:pt x="5062728" y="525272"/>
                  </a:cubicBezTo>
                  <a:cubicBezTo>
                    <a:pt x="4864735" y="205613"/>
                    <a:pt x="4529836" y="15240"/>
                    <a:pt x="4171950" y="0"/>
                  </a:cubicBezTo>
                  <a:cubicBezTo>
                    <a:pt x="4171950" y="0"/>
                    <a:pt x="4164330" y="0"/>
                    <a:pt x="4164330" y="0"/>
                  </a:cubicBezTo>
                  <a:cubicBezTo>
                    <a:pt x="4065397" y="0"/>
                    <a:pt x="4065397" y="0"/>
                    <a:pt x="4065397" y="0"/>
                  </a:cubicBezTo>
                  <a:cubicBezTo>
                    <a:pt x="1126744" y="0"/>
                    <a:pt x="1126744" y="0"/>
                    <a:pt x="1126744" y="0"/>
                  </a:cubicBezTo>
                  <a:cubicBezTo>
                    <a:pt x="502412" y="0"/>
                    <a:pt x="0" y="502539"/>
                    <a:pt x="0" y="1119251"/>
                  </a:cubicBezTo>
                  <a:cubicBezTo>
                    <a:pt x="0" y="1735963"/>
                    <a:pt x="502412" y="2238502"/>
                    <a:pt x="1126744" y="2238502"/>
                  </a:cubicBezTo>
                  <a:cubicBezTo>
                    <a:pt x="4065397" y="2238502"/>
                    <a:pt x="4065397" y="2238502"/>
                    <a:pt x="4065397" y="2238502"/>
                  </a:cubicBezTo>
                  <a:cubicBezTo>
                    <a:pt x="4103497" y="2238502"/>
                    <a:pt x="4141470" y="2238502"/>
                    <a:pt x="4171950" y="2238502"/>
                  </a:cubicBezTo>
                  <a:cubicBezTo>
                    <a:pt x="4362323" y="2223262"/>
                    <a:pt x="4544949" y="2169922"/>
                    <a:pt x="4712462" y="2070989"/>
                  </a:cubicBezTo>
                  <a:cubicBezTo>
                    <a:pt x="4978908" y="1903476"/>
                    <a:pt x="5146421" y="1644650"/>
                    <a:pt x="5207254" y="1355344"/>
                  </a:cubicBezTo>
                  <a:cubicBezTo>
                    <a:pt x="5626100" y="1119251"/>
                    <a:pt x="5626100" y="1119251"/>
                    <a:pt x="5626100" y="1119251"/>
                  </a:cubicBezTo>
                  <a:lnTo>
                    <a:pt x="5207381" y="875538"/>
                  </a:lnTo>
                  <a:close/>
                </a:path>
              </a:pathLst>
            </a:custGeom>
            <a:solidFill>
              <a:srgbClr val="ED849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224363" y="5219111"/>
            <a:ext cx="200985" cy="200985"/>
            <a:chOff x="0" y="0"/>
            <a:chExt cx="257040" cy="2570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7048" cy="257048"/>
            </a:xfrm>
            <a:custGeom>
              <a:avLst/>
              <a:gdLst/>
              <a:ahLst/>
              <a:cxnLst/>
              <a:rect r="r" b="b" t="t" l="l"/>
              <a:pathLst>
                <a:path h="257048" w="257048">
                  <a:moveTo>
                    <a:pt x="0" y="128524"/>
                  </a:moveTo>
                  <a:cubicBezTo>
                    <a:pt x="0" y="57531"/>
                    <a:pt x="57531" y="0"/>
                    <a:pt x="128524" y="0"/>
                  </a:cubicBezTo>
                  <a:cubicBezTo>
                    <a:pt x="199517" y="0"/>
                    <a:pt x="257048" y="57531"/>
                    <a:pt x="257048" y="128524"/>
                  </a:cubicBezTo>
                  <a:cubicBezTo>
                    <a:pt x="257048" y="199517"/>
                    <a:pt x="199517" y="257048"/>
                    <a:pt x="128524" y="257048"/>
                  </a:cubicBezTo>
                  <a:cubicBezTo>
                    <a:pt x="57531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795321" y="1279223"/>
            <a:ext cx="5630027" cy="2347793"/>
            <a:chOff x="0" y="0"/>
            <a:chExt cx="5374800" cy="22413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375021" cy="2241296"/>
            </a:xfrm>
            <a:custGeom>
              <a:avLst/>
              <a:gdLst/>
              <a:ahLst/>
              <a:cxnLst/>
              <a:rect r="r" b="b" t="t" l="l"/>
              <a:pathLst>
                <a:path h="2241296" w="5375021">
                  <a:moveTo>
                    <a:pt x="5146421" y="1494282"/>
                  </a:moveTo>
                  <a:cubicBezTo>
                    <a:pt x="5245354" y="1227455"/>
                    <a:pt x="5237734" y="914908"/>
                    <a:pt x="5100701" y="632841"/>
                  </a:cubicBezTo>
                  <a:cubicBezTo>
                    <a:pt x="4918075" y="259207"/>
                    <a:pt x="4560189" y="30480"/>
                    <a:pt x="4171950" y="0"/>
                  </a:cubicBezTo>
                  <a:cubicBezTo>
                    <a:pt x="4171950" y="0"/>
                    <a:pt x="4164330" y="0"/>
                    <a:pt x="4164330" y="0"/>
                  </a:cubicBezTo>
                  <a:cubicBezTo>
                    <a:pt x="4141470" y="0"/>
                    <a:pt x="4118610" y="0"/>
                    <a:pt x="4103370" y="0"/>
                  </a:cubicBezTo>
                  <a:cubicBezTo>
                    <a:pt x="4095750" y="0"/>
                    <a:pt x="4095750" y="0"/>
                    <a:pt x="4095750" y="0"/>
                  </a:cubicBezTo>
                  <a:cubicBezTo>
                    <a:pt x="1119124" y="0"/>
                    <a:pt x="1119124" y="0"/>
                    <a:pt x="1119124" y="0"/>
                  </a:cubicBezTo>
                  <a:cubicBezTo>
                    <a:pt x="502412" y="0"/>
                    <a:pt x="0" y="503174"/>
                    <a:pt x="0" y="1120648"/>
                  </a:cubicBezTo>
                  <a:cubicBezTo>
                    <a:pt x="0" y="1738122"/>
                    <a:pt x="502412" y="2241296"/>
                    <a:pt x="1119124" y="2241296"/>
                  </a:cubicBezTo>
                  <a:cubicBezTo>
                    <a:pt x="1126744" y="2241296"/>
                    <a:pt x="1126744" y="2241296"/>
                    <a:pt x="1126744" y="2241296"/>
                  </a:cubicBezTo>
                  <a:cubicBezTo>
                    <a:pt x="4080637" y="2241296"/>
                    <a:pt x="4080637" y="2241296"/>
                    <a:pt x="4080637" y="2241296"/>
                  </a:cubicBezTo>
                  <a:cubicBezTo>
                    <a:pt x="4095877" y="2241296"/>
                    <a:pt x="4095877" y="2241296"/>
                    <a:pt x="4095877" y="2241296"/>
                  </a:cubicBezTo>
                  <a:cubicBezTo>
                    <a:pt x="4095877" y="2241296"/>
                    <a:pt x="4103497" y="2241296"/>
                    <a:pt x="4103497" y="2241296"/>
                  </a:cubicBezTo>
                  <a:cubicBezTo>
                    <a:pt x="4111117" y="2241296"/>
                    <a:pt x="4111117" y="2241296"/>
                    <a:pt x="4111117" y="2241296"/>
                  </a:cubicBezTo>
                  <a:cubicBezTo>
                    <a:pt x="4118737" y="2241296"/>
                    <a:pt x="4118737" y="2241296"/>
                    <a:pt x="4118737" y="2241296"/>
                  </a:cubicBezTo>
                  <a:cubicBezTo>
                    <a:pt x="4141597" y="2241296"/>
                    <a:pt x="4156837" y="2241296"/>
                    <a:pt x="4172077" y="2241296"/>
                  </a:cubicBezTo>
                  <a:cubicBezTo>
                    <a:pt x="4316730" y="2233676"/>
                    <a:pt x="4453763" y="2195576"/>
                    <a:pt x="4583176" y="2126996"/>
                  </a:cubicBezTo>
                  <a:cubicBezTo>
                    <a:pt x="4704969" y="2073656"/>
                    <a:pt x="4803902" y="1997456"/>
                    <a:pt x="4895342" y="1905889"/>
                  </a:cubicBezTo>
                  <a:cubicBezTo>
                    <a:pt x="5375021" y="1921129"/>
                    <a:pt x="5375021" y="1921129"/>
                    <a:pt x="5375021" y="1921129"/>
                  </a:cubicBezTo>
                  <a:lnTo>
                    <a:pt x="5146675" y="1494155"/>
                  </a:ln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6728234" y="3568441"/>
            <a:ext cx="203800" cy="200985"/>
            <a:chOff x="0" y="0"/>
            <a:chExt cx="260640" cy="2570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0604" cy="257048"/>
            </a:xfrm>
            <a:custGeom>
              <a:avLst/>
              <a:gdLst/>
              <a:ahLst/>
              <a:cxnLst/>
              <a:rect r="r" b="b" t="t" l="l"/>
              <a:pathLst>
                <a:path h="257048" w="260604">
                  <a:moveTo>
                    <a:pt x="0" y="128524"/>
                  </a:moveTo>
                  <a:cubicBezTo>
                    <a:pt x="0" y="57531"/>
                    <a:pt x="58293" y="0"/>
                    <a:pt x="130302" y="0"/>
                  </a:cubicBezTo>
                  <a:cubicBezTo>
                    <a:pt x="202311" y="0"/>
                    <a:pt x="260604" y="57531"/>
                    <a:pt x="260604" y="128524"/>
                  </a:cubicBezTo>
                  <a:cubicBezTo>
                    <a:pt x="260604" y="199517"/>
                    <a:pt x="202311" y="257048"/>
                    <a:pt x="130302" y="257048"/>
                  </a:cubicBezTo>
                  <a:cubicBezTo>
                    <a:pt x="58293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840132" y="6887797"/>
            <a:ext cx="5736706" cy="2388117"/>
            <a:chOff x="0" y="0"/>
            <a:chExt cx="5375520" cy="223776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375656" cy="2237613"/>
            </a:xfrm>
            <a:custGeom>
              <a:avLst/>
              <a:gdLst/>
              <a:ahLst/>
              <a:cxnLst/>
              <a:rect r="r" b="b" t="t" l="l"/>
              <a:pathLst>
                <a:path h="2237613" w="5375656">
                  <a:moveTo>
                    <a:pt x="4248658" y="0"/>
                  </a:moveTo>
                  <a:cubicBezTo>
                    <a:pt x="1294384" y="0"/>
                    <a:pt x="1294384" y="0"/>
                    <a:pt x="1294384" y="0"/>
                  </a:cubicBezTo>
                  <a:cubicBezTo>
                    <a:pt x="1279144" y="0"/>
                    <a:pt x="1279144" y="0"/>
                    <a:pt x="1279144" y="0"/>
                  </a:cubicBezTo>
                  <a:cubicBezTo>
                    <a:pt x="1279144" y="0"/>
                    <a:pt x="1271524" y="0"/>
                    <a:pt x="1271524" y="0"/>
                  </a:cubicBezTo>
                  <a:cubicBezTo>
                    <a:pt x="1263904" y="0"/>
                    <a:pt x="1263904" y="0"/>
                    <a:pt x="1263904" y="0"/>
                  </a:cubicBezTo>
                  <a:cubicBezTo>
                    <a:pt x="1248664" y="0"/>
                    <a:pt x="1248664" y="0"/>
                    <a:pt x="1248664" y="0"/>
                  </a:cubicBezTo>
                  <a:cubicBezTo>
                    <a:pt x="1233424" y="0"/>
                    <a:pt x="1218184" y="0"/>
                    <a:pt x="1202944" y="0"/>
                  </a:cubicBezTo>
                  <a:cubicBezTo>
                    <a:pt x="1058291" y="7620"/>
                    <a:pt x="921258" y="45720"/>
                    <a:pt x="791845" y="114173"/>
                  </a:cubicBezTo>
                  <a:cubicBezTo>
                    <a:pt x="670052" y="167513"/>
                    <a:pt x="563372" y="243586"/>
                    <a:pt x="479679" y="334899"/>
                  </a:cubicBezTo>
                  <a:cubicBezTo>
                    <a:pt x="0" y="319659"/>
                    <a:pt x="0" y="319659"/>
                    <a:pt x="0" y="319659"/>
                  </a:cubicBezTo>
                  <a:cubicBezTo>
                    <a:pt x="220853" y="738251"/>
                    <a:pt x="220853" y="738251"/>
                    <a:pt x="220853" y="738251"/>
                  </a:cubicBezTo>
                  <a:cubicBezTo>
                    <a:pt x="129540" y="1012317"/>
                    <a:pt x="137160" y="1324356"/>
                    <a:pt x="274193" y="1605915"/>
                  </a:cubicBezTo>
                  <a:cubicBezTo>
                    <a:pt x="456946" y="1978914"/>
                    <a:pt x="814832" y="2207260"/>
                    <a:pt x="1203071" y="2237613"/>
                  </a:cubicBezTo>
                  <a:cubicBezTo>
                    <a:pt x="1203071" y="2237613"/>
                    <a:pt x="1210691" y="2237613"/>
                    <a:pt x="1210691" y="2237613"/>
                  </a:cubicBezTo>
                  <a:cubicBezTo>
                    <a:pt x="1233551" y="2237613"/>
                    <a:pt x="1256411" y="2237613"/>
                    <a:pt x="1271651" y="2237613"/>
                  </a:cubicBezTo>
                  <a:cubicBezTo>
                    <a:pt x="1279271" y="2237613"/>
                    <a:pt x="1279271" y="2237613"/>
                    <a:pt x="1279271" y="2237613"/>
                  </a:cubicBezTo>
                  <a:cubicBezTo>
                    <a:pt x="4248785" y="2237613"/>
                    <a:pt x="4248785" y="2237613"/>
                    <a:pt x="4248785" y="2237613"/>
                  </a:cubicBezTo>
                  <a:cubicBezTo>
                    <a:pt x="4873117" y="2237613"/>
                    <a:pt x="5375656" y="1735201"/>
                    <a:pt x="5375656" y="1118743"/>
                  </a:cubicBezTo>
                  <a:cubicBezTo>
                    <a:pt x="5375529" y="494792"/>
                    <a:pt x="4872990" y="0"/>
                    <a:pt x="4248658" y="0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1355966" y="6867529"/>
            <a:ext cx="203237" cy="198733"/>
            <a:chOff x="0" y="0"/>
            <a:chExt cx="259920" cy="2541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59969" cy="254127"/>
            </a:xfrm>
            <a:custGeom>
              <a:avLst/>
              <a:gdLst/>
              <a:ahLst/>
              <a:cxnLst/>
              <a:rect r="r" b="b" t="t" l="l"/>
              <a:pathLst>
                <a:path h="254127" w="259969">
                  <a:moveTo>
                    <a:pt x="0" y="127127"/>
                  </a:moveTo>
                  <a:cubicBezTo>
                    <a:pt x="0" y="56896"/>
                    <a:pt x="58166" y="0"/>
                    <a:pt x="129921" y="0"/>
                  </a:cubicBezTo>
                  <a:cubicBezTo>
                    <a:pt x="201676" y="0"/>
                    <a:pt x="259969" y="56896"/>
                    <a:pt x="259969" y="127127"/>
                  </a:cubicBezTo>
                  <a:cubicBezTo>
                    <a:pt x="259969" y="197358"/>
                    <a:pt x="201676" y="254127"/>
                    <a:pt x="129921" y="254127"/>
                  </a:cubicBezTo>
                  <a:cubicBezTo>
                    <a:pt x="58166" y="254127"/>
                    <a:pt x="0" y="197231"/>
                    <a:pt x="0" y="127127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446889" y="4248988"/>
            <a:ext cx="5841111" cy="2324036"/>
            <a:chOff x="0" y="0"/>
            <a:chExt cx="5626080" cy="22384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626100" cy="2238502"/>
            </a:xfrm>
            <a:custGeom>
              <a:avLst/>
              <a:gdLst/>
              <a:ahLst/>
              <a:cxnLst/>
              <a:rect r="r" b="b" t="t" l="l"/>
              <a:pathLst>
                <a:path h="2238502" w="5626100">
                  <a:moveTo>
                    <a:pt x="4506976" y="0"/>
                  </a:moveTo>
                  <a:cubicBezTo>
                    <a:pt x="4506976" y="0"/>
                    <a:pt x="4499356" y="0"/>
                    <a:pt x="4499356" y="0"/>
                  </a:cubicBezTo>
                  <a:cubicBezTo>
                    <a:pt x="1514983" y="0"/>
                    <a:pt x="1514983" y="0"/>
                    <a:pt x="1514983" y="0"/>
                  </a:cubicBezTo>
                  <a:cubicBezTo>
                    <a:pt x="1492123" y="0"/>
                    <a:pt x="1492123" y="0"/>
                    <a:pt x="1492123" y="0"/>
                  </a:cubicBezTo>
                  <a:cubicBezTo>
                    <a:pt x="1484503" y="0"/>
                    <a:pt x="1469263" y="0"/>
                    <a:pt x="1461643" y="0"/>
                  </a:cubicBezTo>
                  <a:cubicBezTo>
                    <a:pt x="1454023" y="0"/>
                    <a:pt x="1454023" y="0"/>
                    <a:pt x="1454023" y="0"/>
                  </a:cubicBezTo>
                  <a:cubicBezTo>
                    <a:pt x="1096264" y="22860"/>
                    <a:pt x="761365" y="205613"/>
                    <a:pt x="563372" y="525399"/>
                  </a:cubicBezTo>
                  <a:cubicBezTo>
                    <a:pt x="487299" y="639572"/>
                    <a:pt x="441579" y="753872"/>
                    <a:pt x="418719" y="875665"/>
                  </a:cubicBezTo>
                  <a:cubicBezTo>
                    <a:pt x="0" y="1119251"/>
                    <a:pt x="0" y="1119251"/>
                    <a:pt x="0" y="1119251"/>
                  </a:cubicBezTo>
                  <a:cubicBezTo>
                    <a:pt x="418719" y="1362837"/>
                    <a:pt x="418719" y="1362837"/>
                    <a:pt x="418719" y="1362837"/>
                  </a:cubicBezTo>
                  <a:cubicBezTo>
                    <a:pt x="479679" y="1644523"/>
                    <a:pt x="654685" y="1903476"/>
                    <a:pt x="913511" y="2070989"/>
                  </a:cubicBezTo>
                  <a:cubicBezTo>
                    <a:pt x="1081024" y="2169922"/>
                    <a:pt x="1271270" y="2230882"/>
                    <a:pt x="1454023" y="2238502"/>
                  </a:cubicBezTo>
                  <a:cubicBezTo>
                    <a:pt x="1454023" y="2238502"/>
                    <a:pt x="1469263" y="2238502"/>
                    <a:pt x="1469263" y="2238502"/>
                  </a:cubicBezTo>
                  <a:cubicBezTo>
                    <a:pt x="1476883" y="2238502"/>
                    <a:pt x="1492123" y="2238502"/>
                    <a:pt x="1499743" y="2238502"/>
                  </a:cubicBezTo>
                  <a:cubicBezTo>
                    <a:pt x="1507363" y="2238502"/>
                    <a:pt x="1507363" y="2238502"/>
                    <a:pt x="1507363" y="2238502"/>
                  </a:cubicBezTo>
                  <a:cubicBezTo>
                    <a:pt x="4499356" y="2238502"/>
                    <a:pt x="4499356" y="2238502"/>
                    <a:pt x="4499356" y="2238502"/>
                  </a:cubicBezTo>
                  <a:cubicBezTo>
                    <a:pt x="4499356" y="2238502"/>
                    <a:pt x="4506976" y="2238502"/>
                    <a:pt x="4506976" y="2238502"/>
                  </a:cubicBezTo>
                  <a:cubicBezTo>
                    <a:pt x="5123688" y="2238502"/>
                    <a:pt x="5626100" y="1735963"/>
                    <a:pt x="5626100" y="1119251"/>
                  </a:cubicBezTo>
                  <a:cubicBezTo>
                    <a:pt x="5626100" y="502539"/>
                    <a:pt x="5123561" y="0"/>
                    <a:pt x="4506976" y="0"/>
                  </a:cubicBezTo>
                  <a:close/>
                </a:path>
              </a:pathLst>
            </a:custGeom>
            <a:solidFill>
              <a:srgbClr val="ED8490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1862089" y="5219111"/>
            <a:ext cx="203800" cy="200985"/>
            <a:chOff x="0" y="0"/>
            <a:chExt cx="260640" cy="25704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0604" cy="257048"/>
            </a:xfrm>
            <a:custGeom>
              <a:avLst/>
              <a:gdLst/>
              <a:ahLst/>
              <a:cxnLst/>
              <a:rect r="r" b="b" t="t" l="l"/>
              <a:pathLst>
                <a:path h="257048" w="260604">
                  <a:moveTo>
                    <a:pt x="0" y="128524"/>
                  </a:moveTo>
                  <a:cubicBezTo>
                    <a:pt x="0" y="57531"/>
                    <a:pt x="58293" y="0"/>
                    <a:pt x="130302" y="0"/>
                  </a:cubicBezTo>
                  <a:cubicBezTo>
                    <a:pt x="202311" y="0"/>
                    <a:pt x="260604" y="57531"/>
                    <a:pt x="260604" y="128524"/>
                  </a:cubicBezTo>
                  <a:cubicBezTo>
                    <a:pt x="260604" y="199517"/>
                    <a:pt x="202311" y="257048"/>
                    <a:pt x="130302" y="257048"/>
                  </a:cubicBezTo>
                  <a:cubicBezTo>
                    <a:pt x="58293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1685037" y="1246618"/>
            <a:ext cx="5729358" cy="2522808"/>
            <a:chOff x="0" y="0"/>
            <a:chExt cx="5378400" cy="236827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378323" cy="2368203"/>
            </a:xfrm>
            <a:custGeom>
              <a:avLst/>
              <a:gdLst/>
              <a:ahLst/>
              <a:cxnLst/>
              <a:rect r="r" b="b" t="t" l="l"/>
              <a:pathLst>
                <a:path h="2368203" w="5378323">
                  <a:moveTo>
                    <a:pt x="4258564" y="0"/>
                  </a:moveTo>
                  <a:cubicBezTo>
                    <a:pt x="4258564" y="0"/>
                    <a:pt x="1287526" y="0"/>
                    <a:pt x="1287526" y="0"/>
                  </a:cubicBezTo>
                  <a:cubicBezTo>
                    <a:pt x="1279906" y="0"/>
                    <a:pt x="1279906" y="0"/>
                    <a:pt x="1279906" y="0"/>
                  </a:cubicBezTo>
                  <a:cubicBezTo>
                    <a:pt x="1257046" y="0"/>
                    <a:pt x="1234186" y="0"/>
                    <a:pt x="1211326" y="0"/>
                  </a:cubicBezTo>
                  <a:cubicBezTo>
                    <a:pt x="1203706" y="0"/>
                    <a:pt x="1203706" y="0"/>
                    <a:pt x="1203706" y="0"/>
                  </a:cubicBezTo>
                  <a:cubicBezTo>
                    <a:pt x="815086" y="32206"/>
                    <a:pt x="457073" y="273884"/>
                    <a:pt x="274193" y="668540"/>
                  </a:cubicBezTo>
                  <a:cubicBezTo>
                    <a:pt x="137160" y="966578"/>
                    <a:pt x="129540" y="1296956"/>
                    <a:pt x="228600" y="1578892"/>
                  </a:cubicBezTo>
                  <a:cubicBezTo>
                    <a:pt x="0" y="2029907"/>
                    <a:pt x="0" y="2029907"/>
                    <a:pt x="0" y="2029907"/>
                  </a:cubicBezTo>
                  <a:cubicBezTo>
                    <a:pt x="479933" y="2013805"/>
                    <a:pt x="479933" y="2013805"/>
                    <a:pt x="479933" y="2013805"/>
                  </a:cubicBezTo>
                  <a:cubicBezTo>
                    <a:pt x="571373" y="2110422"/>
                    <a:pt x="670433" y="2191071"/>
                    <a:pt x="792226" y="2247431"/>
                  </a:cubicBezTo>
                  <a:cubicBezTo>
                    <a:pt x="921766" y="2319894"/>
                    <a:pt x="1066419" y="2360152"/>
                    <a:pt x="1203579" y="2368203"/>
                  </a:cubicBezTo>
                  <a:cubicBezTo>
                    <a:pt x="1226439" y="2368203"/>
                    <a:pt x="1241679" y="2368203"/>
                    <a:pt x="1256919" y="2368203"/>
                  </a:cubicBezTo>
                  <a:cubicBezTo>
                    <a:pt x="1264539" y="2368203"/>
                    <a:pt x="1264539" y="2368203"/>
                    <a:pt x="1264539" y="2368203"/>
                  </a:cubicBezTo>
                  <a:cubicBezTo>
                    <a:pt x="1272159" y="2368203"/>
                    <a:pt x="1272159" y="2368203"/>
                    <a:pt x="1272159" y="2368203"/>
                  </a:cubicBezTo>
                  <a:cubicBezTo>
                    <a:pt x="1279779" y="2368203"/>
                    <a:pt x="1279779" y="2368203"/>
                    <a:pt x="1279779" y="2368203"/>
                  </a:cubicBezTo>
                  <a:cubicBezTo>
                    <a:pt x="1295019" y="2368203"/>
                    <a:pt x="1295019" y="2368203"/>
                    <a:pt x="1295019" y="2368203"/>
                  </a:cubicBezTo>
                  <a:cubicBezTo>
                    <a:pt x="4250817" y="2368203"/>
                    <a:pt x="4250817" y="2368203"/>
                    <a:pt x="4250817" y="2368203"/>
                  </a:cubicBezTo>
                  <a:cubicBezTo>
                    <a:pt x="4250817" y="2368203"/>
                    <a:pt x="4258437" y="2368203"/>
                    <a:pt x="4258437" y="2368203"/>
                  </a:cubicBezTo>
                  <a:cubicBezTo>
                    <a:pt x="4875530" y="2368203"/>
                    <a:pt x="5378323" y="1836538"/>
                    <a:pt x="5378323" y="1184102"/>
                  </a:cubicBezTo>
                  <a:cubicBezTo>
                    <a:pt x="5378323" y="531665"/>
                    <a:pt x="4875657" y="0"/>
                    <a:pt x="4258564" y="0"/>
                  </a:cubicBezTo>
                  <a:close/>
                </a:path>
              </a:pathLst>
            </a:custGeom>
            <a:solidFill>
              <a:srgbClr val="ED8490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1355966" y="3568441"/>
            <a:ext cx="203237" cy="200985"/>
            <a:chOff x="0" y="0"/>
            <a:chExt cx="259920" cy="2570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59969" cy="257048"/>
            </a:xfrm>
            <a:custGeom>
              <a:avLst/>
              <a:gdLst/>
              <a:ahLst/>
              <a:cxnLst/>
              <a:rect r="r" b="b" t="t" l="l"/>
              <a:pathLst>
                <a:path h="257048" w="259969">
                  <a:moveTo>
                    <a:pt x="0" y="128524"/>
                  </a:moveTo>
                  <a:cubicBezTo>
                    <a:pt x="0" y="57531"/>
                    <a:pt x="58166" y="0"/>
                    <a:pt x="129921" y="0"/>
                  </a:cubicBezTo>
                  <a:cubicBezTo>
                    <a:pt x="201676" y="0"/>
                    <a:pt x="259969" y="57531"/>
                    <a:pt x="259969" y="128524"/>
                  </a:cubicBezTo>
                  <a:cubicBezTo>
                    <a:pt x="259969" y="199517"/>
                    <a:pt x="201676" y="257048"/>
                    <a:pt x="129921" y="257048"/>
                  </a:cubicBezTo>
                  <a:cubicBezTo>
                    <a:pt x="58166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7977594" y="4002896"/>
            <a:ext cx="2320426" cy="3063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38"/>
              </a:lnSpc>
            </a:pPr>
            <a:r>
              <a:rPr lang="en-US" sz="10299">
                <a:solidFill>
                  <a:srgbClr val="BF5461"/>
                </a:solidFill>
                <a:latin typeface="Poppins Heavy"/>
              </a:rPr>
              <a:t>Tổ 4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16410" y="2138452"/>
            <a:ext cx="5187851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EE878"/>
                </a:solidFill>
                <a:latin typeface="Chonburi"/>
              </a:rPr>
              <a:t>Nguyễn Thành Đạt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97716" y="5076825"/>
            <a:ext cx="5143500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EE878"/>
                </a:solidFill>
                <a:latin typeface="Chonburi"/>
              </a:rPr>
              <a:t>Nguyễn Văn Tấn Tài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54012" y="7783115"/>
            <a:ext cx="5630027" cy="705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EE878"/>
                </a:solidFill>
                <a:latin typeface="Chonburi"/>
              </a:rPr>
              <a:t>Trương Trúc Linh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940778" y="2071448"/>
            <a:ext cx="5318522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EE878"/>
                </a:solidFill>
                <a:latin typeface="Chonburi"/>
              </a:rPr>
              <a:t>Nguyễn Ngọc Trâm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951714" y="4980314"/>
            <a:ext cx="5169545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EE878"/>
                </a:solidFill>
                <a:latin typeface="Chonburi"/>
              </a:rPr>
              <a:t>Nguyễn Lê Vân Trúc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285629" y="7783115"/>
            <a:ext cx="5128766" cy="705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EE878"/>
                </a:solidFill>
                <a:latin typeface="Chonburi"/>
              </a:rPr>
              <a:t>Nguyễn Vũ Khang</a:t>
            </a: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B5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108861">
            <a:off x="-6224143" y="10885660"/>
            <a:ext cx="22139852" cy="6279667"/>
          </a:xfrm>
          <a:custGeom>
            <a:avLst/>
            <a:gdLst/>
            <a:ahLst/>
            <a:cxnLst/>
            <a:rect r="r" b="b" t="t" l="l"/>
            <a:pathLst>
              <a:path h="6279667" w="22139852">
                <a:moveTo>
                  <a:pt x="0" y="0"/>
                </a:moveTo>
                <a:lnTo>
                  <a:pt x="22139852" y="0"/>
                </a:lnTo>
                <a:lnTo>
                  <a:pt x="22139852" y="6279667"/>
                </a:lnTo>
                <a:lnTo>
                  <a:pt x="0" y="6279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08861">
            <a:off x="10467901" y="1945508"/>
            <a:ext cx="22139852" cy="6279667"/>
          </a:xfrm>
          <a:custGeom>
            <a:avLst/>
            <a:gdLst/>
            <a:ahLst/>
            <a:cxnLst/>
            <a:rect r="r" b="b" t="t" l="l"/>
            <a:pathLst>
              <a:path h="6279667" w="22139852">
                <a:moveTo>
                  <a:pt x="0" y="0"/>
                </a:moveTo>
                <a:lnTo>
                  <a:pt x="22139853" y="0"/>
                </a:lnTo>
                <a:lnTo>
                  <a:pt x="22139853" y="6279667"/>
                </a:lnTo>
                <a:lnTo>
                  <a:pt x="0" y="6279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284039" y="2458798"/>
            <a:ext cx="5722173" cy="5719921"/>
            <a:chOff x="0" y="0"/>
            <a:chExt cx="7318080" cy="7315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18121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8121">
                  <a:moveTo>
                    <a:pt x="3662807" y="7315200"/>
                  </a:moveTo>
                  <a:cubicBezTo>
                    <a:pt x="3639947" y="7315200"/>
                    <a:pt x="3624707" y="7299960"/>
                    <a:pt x="3624707" y="7277100"/>
                  </a:cubicBezTo>
                  <a:cubicBezTo>
                    <a:pt x="3624707" y="7254240"/>
                    <a:pt x="3639947" y="7239000"/>
                    <a:pt x="3662807" y="7239000"/>
                  </a:cubicBezTo>
                  <a:cubicBezTo>
                    <a:pt x="3662807" y="7239000"/>
                    <a:pt x="3662807" y="7239000"/>
                    <a:pt x="3670427" y="7239000"/>
                  </a:cubicBezTo>
                  <a:cubicBezTo>
                    <a:pt x="3685667" y="7239000"/>
                    <a:pt x="3708527" y="7254240"/>
                    <a:pt x="3708527" y="7277100"/>
                  </a:cubicBezTo>
                  <a:cubicBezTo>
                    <a:pt x="3708527" y="7299960"/>
                    <a:pt x="3685667" y="7315200"/>
                    <a:pt x="3670427" y="7315200"/>
                  </a:cubicBezTo>
                  <a:cubicBezTo>
                    <a:pt x="3670427" y="7315200"/>
                    <a:pt x="3662807" y="7315200"/>
                    <a:pt x="3662807" y="7315200"/>
                  </a:cubicBezTo>
                  <a:close/>
                  <a:moveTo>
                    <a:pt x="3441954" y="7307580"/>
                  </a:moveTo>
                  <a:cubicBezTo>
                    <a:pt x="3426714" y="7307580"/>
                    <a:pt x="3411474" y="7292340"/>
                    <a:pt x="3411474" y="7269480"/>
                  </a:cubicBezTo>
                  <a:cubicBezTo>
                    <a:pt x="3411474" y="7246620"/>
                    <a:pt x="3426714" y="7231380"/>
                    <a:pt x="3449574" y="7231380"/>
                  </a:cubicBezTo>
                  <a:cubicBezTo>
                    <a:pt x="3472434" y="7239000"/>
                    <a:pt x="3487674" y="7254240"/>
                    <a:pt x="3487674" y="7277100"/>
                  </a:cubicBezTo>
                  <a:cubicBezTo>
                    <a:pt x="3487674" y="7292340"/>
                    <a:pt x="3464814" y="7307580"/>
                    <a:pt x="3449574" y="7307580"/>
                  </a:cubicBezTo>
                  <a:cubicBezTo>
                    <a:pt x="3449574" y="7307580"/>
                    <a:pt x="3449574" y="7307580"/>
                    <a:pt x="3441954" y="7307580"/>
                  </a:cubicBezTo>
                  <a:close/>
                  <a:moveTo>
                    <a:pt x="3845560" y="7277100"/>
                  </a:moveTo>
                  <a:cubicBezTo>
                    <a:pt x="3837940" y="7254240"/>
                    <a:pt x="3860800" y="7231380"/>
                    <a:pt x="3876040" y="7231380"/>
                  </a:cubicBezTo>
                  <a:cubicBezTo>
                    <a:pt x="3898900" y="7231380"/>
                    <a:pt x="3914140" y="7246620"/>
                    <a:pt x="3921760" y="7269480"/>
                  </a:cubicBezTo>
                  <a:cubicBezTo>
                    <a:pt x="3921760" y="7292340"/>
                    <a:pt x="3906520" y="7307580"/>
                    <a:pt x="3883660" y="7307580"/>
                  </a:cubicBezTo>
                  <a:cubicBezTo>
                    <a:pt x="3860800" y="7307580"/>
                    <a:pt x="3845560" y="7292340"/>
                    <a:pt x="3845560" y="7277100"/>
                  </a:cubicBezTo>
                  <a:close/>
                  <a:moveTo>
                    <a:pt x="3228721" y="7292340"/>
                  </a:moveTo>
                  <a:cubicBezTo>
                    <a:pt x="3213481" y="7292340"/>
                    <a:pt x="3198241" y="7269480"/>
                    <a:pt x="3198241" y="7246620"/>
                  </a:cubicBezTo>
                  <a:cubicBezTo>
                    <a:pt x="3198241" y="7231380"/>
                    <a:pt x="3221101" y="7216140"/>
                    <a:pt x="3243961" y="7216140"/>
                  </a:cubicBezTo>
                  <a:cubicBezTo>
                    <a:pt x="3259201" y="7216140"/>
                    <a:pt x="3274441" y="7239000"/>
                    <a:pt x="3274441" y="7261860"/>
                  </a:cubicBezTo>
                  <a:cubicBezTo>
                    <a:pt x="3274441" y="7277100"/>
                    <a:pt x="3251581" y="7292340"/>
                    <a:pt x="3236341" y="7292340"/>
                  </a:cubicBezTo>
                  <a:cubicBezTo>
                    <a:pt x="3236341" y="7292340"/>
                    <a:pt x="3236341" y="7292340"/>
                    <a:pt x="3228721" y="7292340"/>
                  </a:cubicBezTo>
                  <a:close/>
                  <a:moveTo>
                    <a:pt x="4051173" y="7254240"/>
                  </a:moveTo>
                  <a:cubicBezTo>
                    <a:pt x="4051173" y="7239000"/>
                    <a:pt x="4066413" y="7216140"/>
                    <a:pt x="4089273" y="7216140"/>
                  </a:cubicBezTo>
                  <a:cubicBezTo>
                    <a:pt x="4104513" y="7216140"/>
                    <a:pt x="4127373" y="7223760"/>
                    <a:pt x="4127373" y="7246620"/>
                  </a:cubicBezTo>
                  <a:cubicBezTo>
                    <a:pt x="4134993" y="7269480"/>
                    <a:pt x="4119753" y="7284720"/>
                    <a:pt x="4096893" y="7292340"/>
                  </a:cubicBezTo>
                  <a:cubicBezTo>
                    <a:pt x="4096893" y="7292340"/>
                    <a:pt x="4096893" y="7292340"/>
                    <a:pt x="4089273" y="7292340"/>
                  </a:cubicBezTo>
                  <a:cubicBezTo>
                    <a:pt x="4074033" y="7292340"/>
                    <a:pt x="4058793" y="7277100"/>
                    <a:pt x="4051173" y="7254240"/>
                  </a:cubicBezTo>
                  <a:close/>
                  <a:moveTo>
                    <a:pt x="3015488" y="7261860"/>
                  </a:moveTo>
                  <a:cubicBezTo>
                    <a:pt x="3000248" y="7254240"/>
                    <a:pt x="2985008" y="7239000"/>
                    <a:pt x="2985008" y="7216140"/>
                  </a:cubicBezTo>
                  <a:cubicBezTo>
                    <a:pt x="2992628" y="7193280"/>
                    <a:pt x="3007868" y="7178040"/>
                    <a:pt x="3030728" y="7185660"/>
                  </a:cubicBezTo>
                  <a:cubicBezTo>
                    <a:pt x="3053588" y="7185660"/>
                    <a:pt x="3068828" y="7208520"/>
                    <a:pt x="3061208" y="7231380"/>
                  </a:cubicBezTo>
                  <a:cubicBezTo>
                    <a:pt x="3061208" y="7246620"/>
                    <a:pt x="3045968" y="7261860"/>
                    <a:pt x="3023108" y="7261860"/>
                  </a:cubicBezTo>
                  <a:cubicBezTo>
                    <a:pt x="3023108" y="7261860"/>
                    <a:pt x="3023108" y="7261860"/>
                    <a:pt x="3015488" y="7261860"/>
                  </a:cubicBezTo>
                  <a:close/>
                  <a:moveTo>
                    <a:pt x="4264406" y="7231380"/>
                  </a:moveTo>
                  <a:cubicBezTo>
                    <a:pt x="4264406" y="7208520"/>
                    <a:pt x="4272026" y="7185660"/>
                    <a:pt x="4294886" y="7185660"/>
                  </a:cubicBezTo>
                  <a:cubicBezTo>
                    <a:pt x="4317746" y="7178040"/>
                    <a:pt x="4332986" y="7193280"/>
                    <a:pt x="4340606" y="7216140"/>
                  </a:cubicBezTo>
                  <a:cubicBezTo>
                    <a:pt x="4340606" y="7239000"/>
                    <a:pt x="4332986" y="7254240"/>
                    <a:pt x="4310126" y="7261860"/>
                  </a:cubicBezTo>
                  <a:cubicBezTo>
                    <a:pt x="4302506" y="7261860"/>
                    <a:pt x="4302506" y="7261860"/>
                    <a:pt x="4302506" y="7261860"/>
                  </a:cubicBezTo>
                  <a:cubicBezTo>
                    <a:pt x="4287266" y="7261860"/>
                    <a:pt x="4264406" y="7246620"/>
                    <a:pt x="4264406" y="7231380"/>
                  </a:cubicBezTo>
                  <a:close/>
                  <a:moveTo>
                    <a:pt x="2809875" y="7216140"/>
                  </a:moveTo>
                  <a:cubicBezTo>
                    <a:pt x="2787015" y="7208520"/>
                    <a:pt x="2779395" y="7193280"/>
                    <a:pt x="2779395" y="7170420"/>
                  </a:cubicBezTo>
                  <a:cubicBezTo>
                    <a:pt x="2787015" y="7147560"/>
                    <a:pt x="2809875" y="7139940"/>
                    <a:pt x="2825115" y="7139940"/>
                  </a:cubicBezTo>
                  <a:cubicBezTo>
                    <a:pt x="2847975" y="7147560"/>
                    <a:pt x="2863215" y="7170420"/>
                    <a:pt x="2855595" y="7185660"/>
                  </a:cubicBezTo>
                  <a:cubicBezTo>
                    <a:pt x="2847975" y="7208520"/>
                    <a:pt x="2832735" y="7216140"/>
                    <a:pt x="2817495" y="7216140"/>
                  </a:cubicBezTo>
                  <a:cubicBezTo>
                    <a:pt x="2817495" y="7216140"/>
                    <a:pt x="2809875" y="7216140"/>
                    <a:pt x="2809875" y="7216140"/>
                  </a:cubicBezTo>
                  <a:close/>
                  <a:moveTo>
                    <a:pt x="4470019" y="7185660"/>
                  </a:moveTo>
                  <a:cubicBezTo>
                    <a:pt x="4470019" y="7162800"/>
                    <a:pt x="4477639" y="7147560"/>
                    <a:pt x="4500499" y="7139940"/>
                  </a:cubicBezTo>
                  <a:cubicBezTo>
                    <a:pt x="4523359" y="7132320"/>
                    <a:pt x="4538599" y="7147560"/>
                    <a:pt x="4546219" y="7170420"/>
                  </a:cubicBezTo>
                  <a:cubicBezTo>
                    <a:pt x="4553839" y="7185660"/>
                    <a:pt x="4538599" y="7208520"/>
                    <a:pt x="4515739" y="7216140"/>
                  </a:cubicBezTo>
                  <a:cubicBezTo>
                    <a:pt x="4515739" y="7216140"/>
                    <a:pt x="4515739" y="7216140"/>
                    <a:pt x="4508119" y="7216140"/>
                  </a:cubicBezTo>
                  <a:cubicBezTo>
                    <a:pt x="4492879" y="7216140"/>
                    <a:pt x="4477639" y="7200900"/>
                    <a:pt x="4470019" y="7185660"/>
                  </a:cubicBezTo>
                  <a:close/>
                  <a:moveTo>
                    <a:pt x="2604389" y="7162800"/>
                  </a:moveTo>
                  <a:cubicBezTo>
                    <a:pt x="2581529" y="7155180"/>
                    <a:pt x="2573909" y="7132320"/>
                    <a:pt x="2573909" y="7109460"/>
                  </a:cubicBezTo>
                  <a:cubicBezTo>
                    <a:pt x="2581529" y="7094220"/>
                    <a:pt x="2604389" y="7078980"/>
                    <a:pt x="2627249" y="7086600"/>
                  </a:cubicBezTo>
                  <a:cubicBezTo>
                    <a:pt x="2642489" y="7094220"/>
                    <a:pt x="2657729" y="7117080"/>
                    <a:pt x="2650109" y="7132320"/>
                  </a:cubicBezTo>
                  <a:cubicBezTo>
                    <a:pt x="2642489" y="7155180"/>
                    <a:pt x="2627249" y="7162800"/>
                    <a:pt x="2612009" y="7162800"/>
                  </a:cubicBezTo>
                  <a:cubicBezTo>
                    <a:pt x="2612009" y="7162800"/>
                    <a:pt x="2604389" y="7162800"/>
                    <a:pt x="2604389" y="7162800"/>
                  </a:cubicBezTo>
                  <a:close/>
                  <a:moveTo>
                    <a:pt x="4675632" y="7132320"/>
                  </a:moveTo>
                  <a:cubicBezTo>
                    <a:pt x="4668012" y="7109460"/>
                    <a:pt x="4683252" y="7094220"/>
                    <a:pt x="4706112" y="7086600"/>
                  </a:cubicBezTo>
                  <a:cubicBezTo>
                    <a:pt x="4721352" y="7078980"/>
                    <a:pt x="4744212" y="7086600"/>
                    <a:pt x="4751832" y="7109460"/>
                  </a:cubicBezTo>
                  <a:cubicBezTo>
                    <a:pt x="4759452" y="7132320"/>
                    <a:pt x="4744212" y="7155180"/>
                    <a:pt x="4728972" y="7155180"/>
                  </a:cubicBezTo>
                  <a:cubicBezTo>
                    <a:pt x="4721352" y="7162800"/>
                    <a:pt x="4721352" y="7162800"/>
                    <a:pt x="4713732" y="7162800"/>
                  </a:cubicBezTo>
                  <a:cubicBezTo>
                    <a:pt x="4698492" y="7162800"/>
                    <a:pt x="4683252" y="7147560"/>
                    <a:pt x="4675632" y="7132320"/>
                  </a:cubicBezTo>
                  <a:close/>
                  <a:moveTo>
                    <a:pt x="2398776" y="7094220"/>
                  </a:moveTo>
                  <a:cubicBezTo>
                    <a:pt x="2375916" y="7086600"/>
                    <a:pt x="2368296" y="7063740"/>
                    <a:pt x="2375916" y="7040880"/>
                  </a:cubicBezTo>
                  <a:cubicBezTo>
                    <a:pt x="2383536" y="7025640"/>
                    <a:pt x="2406396" y="7010400"/>
                    <a:pt x="2421636" y="7018020"/>
                  </a:cubicBezTo>
                  <a:cubicBezTo>
                    <a:pt x="2444496" y="7025640"/>
                    <a:pt x="2452116" y="7048500"/>
                    <a:pt x="2444496" y="7071360"/>
                  </a:cubicBezTo>
                  <a:cubicBezTo>
                    <a:pt x="2444496" y="7086600"/>
                    <a:pt x="2429256" y="7094220"/>
                    <a:pt x="2414016" y="7094220"/>
                  </a:cubicBezTo>
                  <a:cubicBezTo>
                    <a:pt x="2406396" y="7094220"/>
                    <a:pt x="2398776" y="7094220"/>
                    <a:pt x="2398776" y="7094220"/>
                  </a:cubicBezTo>
                  <a:close/>
                  <a:moveTo>
                    <a:pt x="4881245" y="7063740"/>
                  </a:moveTo>
                  <a:cubicBezTo>
                    <a:pt x="4873625" y="7048500"/>
                    <a:pt x="4881245" y="7025640"/>
                    <a:pt x="4904105" y="7018020"/>
                  </a:cubicBezTo>
                  <a:cubicBezTo>
                    <a:pt x="4919345" y="7010400"/>
                    <a:pt x="4942205" y="7018020"/>
                    <a:pt x="4949825" y="7040880"/>
                  </a:cubicBezTo>
                  <a:cubicBezTo>
                    <a:pt x="4957445" y="7063740"/>
                    <a:pt x="4949825" y="7078980"/>
                    <a:pt x="4926965" y="7086600"/>
                  </a:cubicBezTo>
                  <a:cubicBezTo>
                    <a:pt x="4926965" y="7094220"/>
                    <a:pt x="4919345" y="7094220"/>
                    <a:pt x="4919345" y="7094220"/>
                  </a:cubicBezTo>
                  <a:cubicBezTo>
                    <a:pt x="4896485" y="7094220"/>
                    <a:pt x="4888865" y="7078980"/>
                    <a:pt x="4881245" y="7063740"/>
                  </a:cubicBezTo>
                  <a:close/>
                  <a:moveTo>
                    <a:pt x="2200783" y="7010400"/>
                  </a:moveTo>
                  <a:cubicBezTo>
                    <a:pt x="2177923" y="7002780"/>
                    <a:pt x="2170303" y="6979920"/>
                    <a:pt x="2177923" y="6964680"/>
                  </a:cubicBezTo>
                  <a:cubicBezTo>
                    <a:pt x="2185543" y="6941820"/>
                    <a:pt x="2208403" y="6934200"/>
                    <a:pt x="2231263" y="6941820"/>
                  </a:cubicBezTo>
                  <a:cubicBezTo>
                    <a:pt x="2246503" y="6949440"/>
                    <a:pt x="2254123" y="6972300"/>
                    <a:pt x="2246503" y="6995160"/>
                  </a:cubicBezTo>
                  <a:cubicBezTo>
                    <a:pt x="2238883" y="7002780"/>
                    <a:pt x="2231263" y="7018020"/>
                    <a:pt x="2216023" y="7018020"/>
                  </a:cubicBezTo>
                  <a:cubicBezTo>
                    <a:pt x="2208403" y="7018020"/>
                    <a:pt x="2200783" y="7010400"/>
                    <a:pt x="2200783" y="7010400"/>
                  </a:cubicBezTo>
                  <a:close/>
                  <a:moveTo>
                    <a:pt x="5079238" y="6987540"/>
                  </a:moveTo>
                  <a:cubicBezTo>
                    <a:pt x="5071618" y="6972300"/>
                    <a:pt x="5079238" y="6949440"/>
                    <a:pt x="5094478" y="6941820"/>
                  </a:cubicBezTo>
                  <a:cubicBezTo>
                    <a:pt x="5117338" y="6934200"/>
                    <a:pt x="5140198" y="6941820"/>
                    <a:pt x="5147818" y="6957060"/>
                  </a:cubicBezTo>
                  <a:cubicBezTo>
                    <a:pt x="5155438" y="6979920"/>
                    <a:pt x="5147818" y="7002780"/>
                    <a:pt x="5124958" y="7010400"/>
                  </a:cubicBezTo>
                  <a:cubicBezTo>
                    <a:pt x="5124958" y="7010400"/>
                    <a:pt x="5117338" y="7010400"/>
                    <a:pt x="5109718" y="7010400"/>
                  </a:cubicBezTo>
                  <a:cubicBezTo>
                    <a:pt x="5094478" y="7010400"/>
                    <a:pt x="5086858" y="7002780"/>
                    <a:pt x="5079238" y="6987540"/>
                  </a:cubicBezTo>
                  <a:close/>
                  <a:moveTo>
                    <a:pt x="2002790" y="6918960"/>
                  </a:moveTo>
                  <a:cubicBezTo>
                    <a:pt x="1987550" y="6911340"/>
                    <a:pt x="1979930" y="6888480"/>
                    <a:pt x="1987550" y="6865620"/>
                  </a:cubicBezTo>
                  <a:cubicBezTo>
                    <a:pt x="1995170" y="6850380"/>
                    <a:pt x="2018030" y="6842760"/>
                    <a:pt x="2040890" y="6850380"/>
                  </a:cubicBezTo>
                  <a:cubicBezTo>
                    <a:pt x="2056130" y="6858000"/>
                    <a:pt x="2063750" y="6880860"/>
                    <a:pt x="2056130" y="6903720"/>
                  </a:cubicBezTo>
                  <a:cubicBezTo>
                    <a:pt x="2048510" y="6918960"/>
                    <a:pt x="2033270" y="6926580"/>
                    <a:pt x="2018030" y="6926580"/>
                  </a:cubicBezTo>
                  <a:cubicBezTo>
                    <a:pt x="2018030" y="6926580"/>
                    <a:pt x="2010410" y="6918960"/>
                    <a:pt x="2002790" y="6918960"/>
                  </a:cubicBezTo>
                  <a:close/>
                  <a:moveTo>
                    <a:pt x="5269611" y="6903720"/>
                  </a:moveTo>
                  <a:cubicBezTo>
                    <a:pt x="5261991" y="6880860"/>
                    <a:pt x="5269611" y="6858000"/>
                    <a:pt x="5284851" y="6850380"/>
                  </a:cubicBezTo>
                  <a:cubicBezTo>
                    <a:pt x="5307711" y="6842760"/>
                    <a:pt x="5330571" y="6850380"/>
                    <a:pt x="5338191" y="6865620"/>
                  </a:cubicBezTo>
                  <a:cubicBezTo>
                    <a:pt x="5345811" y="6880860"/>
                    <a:pt x="5338191" y="6903720"/>
                    <a:pt x="5322951" y="6918960"/>
                  </a:cubicBezTo>
                  <a:cubicBezTo>
                    <a:pt x="5315331" y="6918960"/>
                    <a:pt x="5307711" y="6918960"/>
                    <a:pt x="5300091" y="6918960"/>
                  </a:cubicBezTo>
                  <a:cubicBezTo>
                    <a:pt x="5292471" y="6918960"/>
                    <a:pt x="5277231" y="6911340"/>
                    <a:pt x="5269611" y="6903720"/>
                  </a:cubicBezTo>
                  <a:close/>
                  <a:moveTo>
                    <a:pt x="1812417" y="6819900"/>
                  </a:moveTo>
                  <a:cubicBezTo>
                    <a:pt x="1797177" y="6804660"/>
                    <a:pt x="1789557" y="6781800"/>
                    <a:pt x="1804797" y="6766560"/>
                  </a:cubicBezTo>
                  <a:cubicBezTo>
                    <a:pt x="1812417" y="6743700"/>
                    <a:pt x="1835277" y="6743700"/>
                    <a:pt x="1858137" y="6751320"/>
                  </a:cubicBezTo>
                  <a:cubicBezTo>
                    <a:pt x="1873377" y="6758940"/>
                    <a:pt x="1880997" y="6781800"/>
                    <a:pt x="1865757" y="6804660"/>
                  </a:cubicBezTo>
                  <a:cubicBezTo>
                    <a:pt x="1858137" y="6812280"/>
                    <a:pt x="1850517" y="6819900"/>
                    <a:pt x="1835277" y="6819900"/>
                  </a:cubicBezTo>
                  <a:cubicBezTo>
                    <a:pt x="1827657" y="6819900"/>
                    <a:pt x="1820037" y="6819900"/>
                    <a:pt x="1812417" y="6819900"/>
                  </a:cubicBezTo>
                  <a:close/>
                  <a:moveTo>
                    <a:pt x="5459984" y="6797040"/>
                  </a:moveTo>
                  <a:cubicBezTo>
                    <a:pt x="5444744" y="6781800"/>
                    <a:pt x="5452364" y="6758940"/>
                    <a:pt x="5467604" y="6751320"/>
                  </a:cubicBezTo>
                  <a:cubicBezTo>
                    <a:pt x="5490464" y="6736080"/>
                    <a:pt x="5513324" y="6743700"/>
                    <a:pt x="5520944" y="6758940"/>
                  </a:cubicBezTo>
                  <a:cubicBezTo>
                    <a:pt x="5536184" y="6781800"/>
                    <a:pt x="5528564" y="6804660"/>
                    <a:pt x="5505704" y="6812280"/>
                  </a:cubicBezTo>
                  <a:cubicBezTo>
                    <a:pt x="5505704" y="6819900"/>
                    <a:pt x="5498084" y="6819900"/>
                    <a:pt x="5490464" y="6819900"/>
                  </a:cubicBezTo>
                  <a:cubicBezTo>
                    <a:pt x="5475224" y="6819900"/>
                    <a:pt x="5467604" y="6812280"/>
                    <a:pt x="5459984" y="6797040"/>
                  </a:cubicBezTo>
                  <a:close/>
                  <a:moveTo>
                    <a:pt x="1637284" y="6705600"/>
                  </a:moveTo>
                  <a:cubicBezTo>
                    <a:pt x="1614424" y="6690360"/>
                    <a:pt x="1614424" y="6667500"/>
                    <a:pt x="1622044" y="6652260"/>
                  </a:cubicBezTo>
                  <a:cubicBezTo>
                    <a:pt x="1637284" y="6629400"/>
                    <a:pt x="1660144" y="6629400"/>
                    <a:pt x="1675384" y="6637020"/>
                  </a:cubicBezTo>
                  <a:cubicBezTo>
                    <a:pt x="1690624" y="6652260"/>
                    <a:pt x="1698244" y="6675120"/>
                    <a:pt x="1683004" y="6690360"/>
                  </a:cubicBezTo>
                  <a:cubicBezTo>
                    <a:pt x="1683004" y="6705600"/>
                    <a:pt x="1667764" y="6705600"/>
                    <a:pt x="1652524" y="6705600"/>
                  </a:cubicBezTo>
                  <a:cubicBezTo>
                    <a:pt x="1644904" y="6705600"/>
                    <a:pt x="1637284" y="6705600"/>
                    <a:pt x="1637284" y="6705600"/>
                  </a:cubicBezTo>
                  <a:close/>
                  <a:moveTo>
                    <a:pt x="5635244" y="6690360"/>
                  </a:moveTo>
                  <a:cubicBezTo>
                    <a:pt x="5627624" y="6667500"/>
                    <a:pt x="5627624" y="6644640"/>
                    <a:pt x="5650484" y="6637020"/>
                  </a:cubicBezTo>
                  <a:cubicBezTo>
                    <a:pt x="5665724" y="6621780"/>
                    <a:pt x="5688584" y="6629400"/>
                    <a:pt x="5703824" y="6644640"/>
                  </a:cubicBezTo>
                  <a:cubicBezTo>
                    <a:pt x="5711444" y="6667500"/>
                    <a:pt x="5711444" y="6690360"/>
                    <a:pt x="5688584" y="6697980"/>
                  </a:cubicBezTo>
                  <a:cubicBezTo>
                    <a:pt x="5680964" y="6705600"/>
                    <a:pt x="5673344" y="6705600"/>
                    <a:pt x="5665724" y="6705600"/>
                  </a:cubicBezTo>
                  <a:cubicBezTo>
                    <a:pt x="5658104" y="6705600"/>
                    <a:pt x="5642864" y="6697980"/>
                    <a:pt x="5635244" y="6690360"/>
                  </a:cubicBezTo>
                  <a:close/>
                  <a:moveTo>
                    <a:pt x="1462151" y="6576060"/>
                  </a:moveTo>
                  <a:cubicBezTo>
                    <a:pt x="1439291" y="6568440"/>
                    <a:pt x="1439291" y="6537960"/>
                    <a:pt x="1454531" y="6522720"/>
                  </a:cubicBezTo>
                  <a:cubicBezTo>
                    <a:pt x="1462151" y="6507480"/>
                    <a:pt x="1485011" y="6507480"/>
                    <a:pt x="1507871" y="6515100"/>
                  </a:cubicBezTo>
                  <a:cubicBezTo>
                    <a:pt x="1523111" y="6530340"/>
                    <a:pt x="1523111" y="6553200"/>
                    <a:pt x="1515491" y="6568440"/>
                  </a:cubicBezTo>
                  <a:cubicBezTo>
                    <a:pt x="1507871" y="6583680"/>
                    <a:pt x="1492631" y="6583680"/>
                    <a:pt x="1485011" y="6583680"/>
                  </a:cubicBezTo>
                  <a:cubicBezTo>
                    <a:pt x="1477391" y="6583680"/>
                    <a:pt x="1462151" y="6583680"/>
                    <a:pt x="1462151" y="6576060"/>
                  </a:cubicBezTo>
                  <a:close/>
                  <a:moveTo>
                    <a:pt x="5810377" y="6568440"/>
                  </a:moveTo>
                  <a:cubicBezTo>
                    <a:pt x="5802757" y="6553200"/>
                    <a:pt x="5802757" y="6522720"/>
                    <a:pt x="5817997" y="6515100"/>
                  </a:cubicBezTo>
                  <a:cubicBezTo>
                    <a:pt x="5833237" y="6499860"/>
                    <a:pt x="5856097" y="6507480"/>
                    <a:pt x="5871337" y="6522720"/>
                  </a:cubicBezTo>
                  <a:cubicBezTo>
                    <a:pt x="5886577" y="6537960"/>
                    <a:pt x="5878957" y="6560820"/>
                    <a:pt x="5863717" y="6576060"/>
                  </a:cubicBezTo>
                  <a:cubicBezTo>
                    <a:pt x="5856097" y="6576060"/>
                    <a:pt x="5848477" y="6583680"/>
                    <a:pt x="5840857" y="6583680"/>
                  </a:cubicBezTo>
                  <a:cubicBezTo>
                    <a:pt x="5833237" y="6583680"/>
                    <a:pt x="5817997" y="6576060"/>
                    <a:pt x="5810377" y="6568440"/>
                  </a:cubicBezTo>
                  <a:close/>
                  <a:moveTo>
                    <a:pt x="1294638" y="6446520"/>
                  </a:moveTo>
                  <a:cubicBezTo>
                    <a:pt x="1271778" y="6431280"/>
                    <a:pt x="1271778" y="6408420"/>
                    <a:pt x="1287018" y="6393180"/>
                  </a:cubicBezTo>
                  <a:cubicBezTo>
                    <a:pt x="1302258" y="6370320"/>
                    <a:pt x="1325118" y="6370320"/>
                    <a:pt x="1340358" y="6385560"/>
                  </a:cubicBezTo>
                  <a:cubicBezTo>
                    <a:pt x="1355598" y="6400800"/>
                    <a:pt x="1355598" y="6423660"/>
                    <a:pt x="1347978" y="6438900"/>
                  </a:cubicBezTo>
                  <a:cubicBezTo>
                    <a:pt x="1340358" y="6446520"/>
                    <a:pt x="1325118" y="6454140"/>
                    <a:pt x="1317498" y="6454140"/>
                  </a:cubicBezTo>
                  <a:cubicBezTo>
                    <a:pt x="1309878" y="6454140"/>
                    <a:pt x="1302258" y="6446520"/>
                    <a:pt x="1294638" y="6446520"/>
                  </a:cubicBezTo>
                  <a:close/>
                  <a:moveTo>
                    <a:pt x="5977890" y="6438900"/>
                  </a:moveTo>
                  <a:cubicBezTo>
                    <a:pt x="5962650" y="6416040"/>
                    <a:pt x="5970270" y="6393180"/>
                    <a:pt x="5985510" y="6385560"/>
                  </a:cubicBezTo>
                  <a:cubicBezTo>
                    <a:pt x="6000750" y="6370320"/>
                    <a:pt x="6023610" y="6370320"/>
                    <a:pt x="6038850" y="6385560"/>
                  </a:cubicBezTo>
                  <a:cubicBezTo>
                    <a:pt x="6046470" y="6400800"/>
                    <a:pt x="6046470" y="6423660"/>
                    <a:pt x="6031230" y="6438900"/>
                  </a:cubicBezTo>
                  <a:cubicBezTo>
                    <a:pt x="6023610" y="6446520"/>
                    <a:pt x="6015990" y="6446520"/>
                    <a:pt x="6008370" y="6446520"/>
                  </a:cubicBezTo>
                  <a:cubicBezTo>
                    <a:pt x="5993130" y="6446520"/>
                    <a:pt x="5985510" y="6446520"/>
                    <a:pt x="5977890" y="6438900"/>
                  </a:cubicBezTo>
                  <a:close/>
                  <a:moveTo>
                    <a:pt x="1134618" y="6301740"/>
                  </a:moveTo>
                  <a:cubicBezTo>
                    <a:pt x="1119378" y="6286500"/>
                    <a:pt x="1119378" y="6263640"/>
                    <a:pt x="1134618" y="6248400"/>
                  </a:cubicBezTo>
                  <a:cubicBezTo>
                    <a:pt x="1142238" y="6233160"/>
                    <a:pt x="1172718" y="6233160"/>
                    <a:pt x="1187958" y="6240780"/>
                  </a:cubicBezTo>
                  <a:cubicBezTo>
                    <a:pt x="1203198" y="6256020"/>
                    <a:pt x="1203198" y="6286500"/>
                    <a:pt x="1187958" y="6301740"/>
                  </a:cubicBezTo>
                  <a:cubicBezTo>
                    <a:pt x="1180338" y="6309360"/>
                    <a:pt x="1165098" y="6309360"/>
                    <a:pt x="1157478" y="6309360"/>
                  </a:cubicBezTo>
                  <a:cubicBezTo>
                    <a:pt x="1149858" y="6309360"/>
                    <a:pt x="1142238" y="6309360"/>
                    <a:pt x="1134618" y="6301740"/>
                  </a:cubicBezTo>
                  <a:close/>
                  <a:moveTo>
                    <a:pt x="6137656" y="6294120"/>
                  </a:moveTo>
                  <a:cubicBezTo>
                    <a:pt x="6122416" y="6278880"/>
                    <a:pt x="6122416" y="6256020"/>
                    <a:pt x="6137656" y="6240780"/>
                  </a:cubicBezTo>
                  <a:cubicBezTo>
                    <a:pt x="6152896" y="6225540"/>
                    <a:pt x="6175756" y="6225540"/>
                    <a:pt x="6190996" y="6240780"/>
                  </a:cubicBezTo>
                  <a:cubicBezTo>
                    <a:pt x="6206236" y="6256020"/>
                    <a:pt x="6206236" y="6278880"/>
                    <a:pt x="6190996" y="6294120"/>
                  </a:cubicBezTo>
                  <a:cubicBezTo>
                    <a:pt x="6183376" y="6301740"/>
                    <a:pt x="6175756" y="6309360"/>
                    <a:pt x="6168136" y="6309360"/>
                  </a:cubicBezTo>
                  <a:cubicBezTo>
                    <a:pt x="6152896" y="6309360"/>
                    <a:pt x="6145276" y="6301740"/>
                    <a:pt x="6137656" y="6294120"/>
                  </a:cubicBezTo>
                  <a:close/>
                  <a:moveTo>
                    <a:pt x="982345" y="6149340"/>
                  </a:moveTo>
                  <a:cubicBezTo>
                    <a:pt x="967105" y="6134100"/>
                    <a:pt x="967105" y="6103620"/>
                    <a:pt x="982345" y="6096000"/>
                  </a:cubicBezTo>
                  <a:cubicBezTo>
                    <a:pt x="997585" y="6080760"/>
                    <a:pt x="1020445" y="6080760"/>
                    <a:pt x="1035685" y="6096000"/>
                  </a:cubicBezTo>
                  <a:cubicBezTo>
                    <a:pt x="1050925" y="6111240"/>
                    <a:pt x="1050925" y="6134100"/>
                    <a:pt x="1035685" y="6149340"/>
                  </a:cubicBezTo>
                  <a:cubicBezTo>
                    <a:pt x="1028065" y="6156960"/>
                    <a:pt x="1020445" y="6156960"/>
                    <a:pt x="1012825" y="6156960"/>
                  </a:cubicBezTo>
                  <a:cubicBezTo>
                    <a:pt x="997585" y="6156960"/>
                    <a:pt x="989965" y="6156960"/>
                    <a:pt x="982345" y="6149340"/>
                  </a:cubicBezTo>
                  <a:close/>
                  <a:moveTo>
                    <a:pt x="6290056" y="6141720"/>
                  </a:moveTo>
                  <a:cubicBezTo>
                    <a:pt x="6274816" y="6126480"/>
                    <a:pt x="6274816" y="6103620"/>
                    <a:pt x="6282436" y="6088380"/>
                  </a:cubicBezTo>
                  <a:cubicBezTo>
                    <a:pt x="6297676" y="6073140"/>
                    <a:pt x="6320536" y="6073140"/>
                    <a:pt x="6335776" y="6088380"/>
                  </a:cubicBezTo>
                  <a:cubicBezTo>
                    <a:pt x="6358636" y="6103620"/>
                    <a:pt x="6358636" y="6126480"/>
                    <a:pt x="6343396" y="6141720"/>
                  </a:cubicBezTo>
                  <a:cubicBezTo>
                    <a:pt x="6335776" y="6149340"/>
                    <a:pt x="6320536" y="6156960"/>
                    <a:pt x="6312916" y="6156960"/>
                  </a:cubicBezTo>
                  <a:cubicBezTo>
                    <a:pt x="6305296" y="6156960"/>
                    <a:pt x="6297676" y="6149340"/>
                    <a:pt x="6290056" y="6141720"/>
                  </a:cubicBezTo>
                  <a:close/>
                  <a:moveTo>
                    <a:pt x="837692" y="5981700"/>
                  </a:moveTo>
                  <a:cubicBezTo>
                    <a:pt x="830072" y="5966460"/>
                    <a:pt x="830072" y="5943600"/>
                    <a:pt x="845312" y="5928360"/>
                  </a:cubicBezTo>
                  <a:cubicBezTo>
                    <a:pt x="860552" y="5920740"/>
                    <a:pt x="883412" y="5920740"/>
                    <a:pt x="898652" y="5935980"/>
                  </a:cubicBezTo>
                  <a:cubicBezTo>
                    <a:pt x="913892" y="5951220"/>
                    <a:pt x="906272" y="5974080"/>
                    <a:pt x="891032" y="5989320"/>
                  </a:cubicBezTo>
                  <a:cubicBezTo>
                    <a:pt x="883412" y="5996940"/>
                    <a:pt x="875792" y="5996940"/>
                    <a:pt x="868172" y="5996940"/>
                  </a:cubicBezTo>
                  <a:cubicBezTo>
                    <a:pt x="860552" y="5996940"/>
                    <a:pt x="845312" y="5996940"/>
                    <a:pt x="837692" y="5981700"/>
                  </a:cubicBezTo>
                  <a:close/>
                  <a:moveTo>
                    <a:pt x="6427089" y="5989320"/>
                  </a:moveTo>
                  <a:cubicBezTo>
                    <a:pt x="6411849" y="5974080"/>
                    <a:pt x="6411849" y="5951220"/>
                    <a:pt x="6427089" y="5935980"/>
                  </a:cubicBezTo>
                  <a:cubicBezTo>
                    <a:pt x="6434709" y="5913120"/>
                    <a:pt x="6457569" y="5913120"/>
                    <a:pt x="6480429" y="5928360"/>
                  </a:cubicBezTo>
                  <a:cubicBezTo>
                    <a:pt x="6495669" y="5943600"/>
                    <a:pt x="6495669" y="5966460"/>
                    <a:pt x="6480429" y="5981700"/>
                  </a:cubicBezTo>
                  <a:cubicBezTo>
                    <a:pt x="6472809" y="5989320"/>
                    <a:pt x="6465189" y="5996940"/>
                    <a:pt x="6449949" y="5996940"/>
                  </a:cubicBezTo>
                  <a:cubicBezTo>
                    <a:pt x="6442329" y="5996940"/>
                    <a:pt x="6434709" y="5989320"/>
                    <a:pt x="6427089" y="5989320"/>
                  </a:cubicBezTo>
                  <a:close/>
                  <a:moveTo>
                    <a:pt x="708152" y="5814060"/>
                  </a:moveTo>
                  <a:cubicBezTo>
                    <a:pt x="692912" y="5798820"/>
                    <a:pt x="700532" y="5775960"/>
                    <a:pt x="715772" y="5760720"/>
                  </a:cubicBezTo>
                  <a:cubicBezTo>
                    <a:pt x="731012" y="5753100"/>
                    <a:pt x="753872" y="5753100"/>
                    <a:pt x="769112" y="5768340"/>
                  </a:cubicBezTo>
                  <a:cubicBezTo>
                    <a:pt x="784352" y="5791200"/>
                    <a:pt x="776732" y="5814060"/>
                    <a:pt x="761492" y="5821680"/>
                  </a:cubicBezTo>
                  <a:cubicBezTo>
                    <a:pt x="753872" y="5829300"/>
                    <a:pt x="746252" y="5829300"/>
                    <a:pt x="738632" y="5829300"/>
                  </a:cubicBezTo>
                  <a:cubicBezTo>
                    <a:pt x="731012" y="5829300"/>
                    <a:pt x="715772" y="5829300"/>
                    <a:pt x="708152" y="5814060"/>
                  </a:cubicBezTo>
                  <a:close/>
                  <a:moveTo>
                    <a:pt x="6564122" y="5821680"/>
                  </a:moveTo>
                  <a:cubicBezTo>
                    <a:pt x="6541262" y="5806440"/>
                    <a:pt x="6541262" y="5783580"/>
                    <a:pt x="6556502" y="5768340"/>
                  </a:cubicBezTo>
                  <a:cubicBezTo>
                    <a:pt x="6564122" y="5745480"/>
                    <a:pt x="6586982" y="5745480"/>
                    <a:pt x="6602222" y="5760720"/>
                  </a:cubicBezTo>
                  <a:cubicBezTo>
                    <a:pt x="6625082" y="5768340"/>
                    <a:pt x="6625082" y="5791200"/>
                    <a:pt x="6617462" y="5814060"/>
                  </a:cubicBezTo>
                  <a:cubicBezTo>
                    <a:pt x="6609842" y="5821680"/>
                    <a:pt x="6594602" y="5829300"/>
                    <a:pt x="6586982" y="5829300"/>
                  </a:cubicBezTo>
                  <a:cubicBezTo>
                    <a:pt x="6579362" y="5829300"/>
                    <a:pt x="6564122" y="5821680"/>
                    <a:pt x="6564122" y="5821680"/>
                  </a:cubicBezTo>
                  <a:close/>
                  <a:moveTo>
                    <a:pt x="586359" y="5638800"/>
                  </a:moveTo>
                  <a:cubicBezTo>
                    <a:pt x="578739" y="5623560"/>
                    <a:pt x="578739" y="5600700"/>
                    <a:pt x="601599" y="5585460"/>
                  </a:cubicBezTo>
                  <a:cubicBezTo>
                    <a:pt x="616839" y="5577840"/>
                    <a:pt x="639699" y="5577840"/>
                    <a:pt x="647319" y="5600700"/>
                  </a:cubicBezTo>
                  <a:cubicBezTo>
                    <a:pt x="662559" y="5615940"/>
                    <a:pt x="654939" y="5638800"/>
                    <a:pt x="639699" y="5654040"/>
                  </a:cubicBezTo>
                  <a:cubicBezTo>
                    <a:pt x="632079" y="5654040"/>
                    <a:pt x="624459" y="5654040"/>
                    <a:pt x="616839" y="5654040"/>
                  </a:cubicBezTo>
                  <a:cubicBezTo>
                    <a:pt x="609219" y="5654040"/>
                    <a:pt x="593979" y="5654040"/>
                    <a:pt x="586359" y="5638800"/>
                  </a:cubicBezTo>
                  <a:close/>
                  <a:moveTo>
                    <a:pt x="6686042" y="5646420"/>
                  </a:moveTo>
                  <a:cubicBezTo>
                    <a:pt x="6663182" y="5631180"/>
                    <a:pt x="6663182" y="5608320"/>
                    <a:pt x="6670802" y="5593080"/>
                  </a:cubicBezTo>
                  <a:cubicBezTo>
                    <a:pt x="6686042" y="5577840"/>
                    <a:pt x="6708902" y="5570220"/>
                    <a:pt x="6724142" y="5577840"/>
                  </a:cubicBezTo>
                  <a:cubicBezTo>
                    <a:pt x="6739382" y="5593080"/>
                    <a:pt x="6747002" y="5615940"/>
                    <a:pt x="6739382" y="5631180"/>
                  </a:cubicBezTo>
                  <a:cubicBezTo>
                    <a:pt x="6731762" y="5646420"/>
                    <a:pt x="6716522" y="5654040"/>
                    <a:pt x="6701282" y="5654040"/>
                  </a:cubicBezTo>
                  <a:cubicBezTo>
                    <a:pt x="6693662" y="5654040"/>
                    <a:pt x="6686042" y="5646420"/>
                    <a:pt x="6686042" y="5646420"/>
                  </a:cubicBezTo>
                  <a:close/>
                  <a:moveTo>
                    <a:pt x="472186" y="5455920"/>
                  </a:moveTo>
                  <a:cubicBezTo>
                    <a:pt x="464566" y="5440680"/>
                    <a:pt x="472186" y="5417820"/>
                    <a:pt x="487426" y="5402580"/>
                  </a:cubicBezTo>
                  <a:cubicBezTo>
                    <a:pt x="510286" y="5394960"/>
                    <a:pt x="533146" y="5402580"/>
                    <a:pt x="540766" y="5417820"/>
                  </a:cubicBezTo>
                  <a:cubicBezTo>
                    <a:pt x="556006" y="5433060"/>
                    <a:pt x="548386" y="5455920"/>
                    <a:pt x="525526" y="5471160"/>
                  </a:cubicBezTo>
                  <a:cubicBezTo>
                    <a:pt x="517906" y="5471160"/>
                    <a:pt x="517906" y="5471160"/>
                    <a:pt x="510286" y="5471160"/>
                  </a:cubicBezTo>
                  <a:cubicBezTo>
                    <a:pt x="495046" y="5471160"/>
                    <a:pt x="479806" y="5471160"/>
                    <a:pt x="472186" y="5455920"/>
                  </a:cubicBezTo>
                  <a:close/>
                  <a:moveTo>
                    <a:pt x="6792722" y="5463540"/>
                  </a:moveTo>
                  <a:cubicBezTo>
                    <a:pt x="6777482" y="5455920"/>
                    <a:pt x="6769862" y="5433060"/>
                    <a:pt x="6777482" y="5410200"/>
                  </a:cubicBezTo>
                  <a:cubicBezTo>
                    <a:pt x="6792722" y="5394960"/>
                    <a:pt x="6815582" y="5387340"/>
                    <a:pt x="6830822" y="5394960"/>
                  </a:cubicBezTo>
                  <a:cubicBezTo>
                    <a:pt x="6853682" y="5410200"/>
                    <a:pt x="6853682" y="5433060"/>
                    <a:pt x="6846062" y="5448300"/>
                  </a:cubicBezTo>
                  <a:cubicBezTo>
                    <a:pt x="6838442" y="5463540"/>
                    <a:pt x="6830822" y="5471160"/>
                    <a:pt x="6815582" y="5471160"/>
                  </a:cubicBezTo>
                  <a:cubicBezTo>
                    <a:pt x="6807962" y="5471160"/>
                    <a:pt x="6800342" y="5471160"/>
                    <a:pt x="6792722" y="5463540"/>
                  </a:cubicBezTo>
                  <a:close/>
                  <a:moveTo>
                    <a:pt x="373126" y="5265420"/>
                  </a:moveTo>
                  <a:cubicBezTo>
                    <a:pt x="365506" y="5250180"/>
                    <a:pt x="373126" y="5227320"/>
                    <a:pt x="395986" y="5212080"/>
                  </a:cubicBezTo>
                  <a:cubicBezTo>
                    <a:pt x="411226" y="5204460"/>
                    <a:pt x="434086" y="5212080"/>
                    <a:pt x="441706" y="5234940"/>
                  </a:cubicBezTo>
                  <a:cubicBezTo>
                    <a:pt x="449326" y="5250180"/>
                    <a:pt x="441706" y="5273040"/>
                    <a:pt x="426466" y="5280660"/>
                  </a:cubicBezTo>
                  <a:cubicBezTo>
                    <a:pt x="418846" y="5288280"/>
                    <a:pt x="418846" y="5288280"/>
                    <a:pt x="411226" y="5288280"/>
                  </a:cubicBezTo>
                  <a:cubicBezTo>
                    <a:pt x="395986" y="5288280"/>
                    <a:pt x="380746" y="5280660"/>
                    <a:pt x="373126" y="5265420"/>
                  </a:cubicBezTo>
                  <a:close/>
                  <a:moveTo>
                    <a:pt x="6899275" y="5280660"/>
                  </a:moveTo>
                  <a:cubicBezTo>
                    <a:pt x="6876415" y="5265420"/>
                    <a:pt x="6868795" y="5242560"/>
                    <a:pt x="6876415" y="5227320"/>
                  </a:cubicBezTo>
                  <a:cubicBezTo>
                    <a:pt x="6884035" y="5204460"/>
                    <a:pt x="6906895" y="5196840"/>
                    <a:pt x="6929755" y="5212080"/>
                  </a:cubicBezTo>
                  <a:cubicBezTo>
                    <a:pt x="6944995" y="5219700"/>
                    <a:pt x="6952615" y="5242560"/>
                    <a:pt x="6944995" y="5257800"/>
                  </a:cubicBezTo>
                  <a:cubicBezTo>
                    <a:pt x="6937375" y="5273040"/>
                    <a:pt x="6929755" y="5280660"/>
                    <a:pt x="6914515" y="5280660"/>
                  </a:cubicBezTo>
                  <a:cubicBezTo>
                    <a:pt x="6906895" y="5280660"/>
                    <a:pt x="6899275" y="5280660"/>
                    <a:pt x="6899275" y="5280660"/>
                  </a:cubicBezTo>
                  <a:close/>
                  <a:moveTo>
                    <a:pt x="289433" y="5067300"/>
                  </a:moveTo>
                  <a:cubicBezTo>
                    <a:pt x="281813" y="5052060"/>
                    <a:pt x="289433" y="5029200"/>
                    <a:pt x="304673" y="5021580"/>
                  </a:cubicBezTo>
                  <a:cubicBezTo>
                    <a:pt x="327533" y="5013960"/>
                    <a:pt x="350393" y="5021580"/>
                    <a:pt x="358013" y="5044440"/>
                  </a:cubicBezTo>
                  <a:cubicBezTo>
                    <a:pt x="365633" y="5059680"/>
                    <a:pt x="358013" y="5082540"/>
                    <a:pt x="335153" y="5090160"/>
                  </a:cubicBezTo>
                  <a:cubicBezTo>
                    <a:pt x="335153" y="5090160"/>
                    <a:pt x="327533" y="5097780"/>
                    <a:pt x="319913" y="5097780"/>
                  </a:cubicBezTo>
                  <a:cubicBezTo>
                    <a:pt x="304673" y="5097780"/>
                    <a:pt x="289433" y="5082540"/>
                    <a:pt x="289433" y="5067300"/>
                  </a:cubicBezTo>
                  <a:close/>
                  <a:moveTo>
                    <a:pt x="6983095" y="5082540"/>
                  </a:moveTo>
                  <a:cubicBezTo>
                    <a:pt x="6967855" y="5074920"/>
                    <a:pt x="6960235" y="5052060"/>
                    <a:pt x="6967855" y="5036820"/>
                  </a:cubicBezTo>
                  <a:cubicBezTo>
                    <a:pt x="6975475" y="5013960"/>
                    <a:pt x="6998335" y="5006340"/>
                    <a:pt x="7013575" y="5013960"/>
                  </a:cubicBezTo>
                  <a:cubicBezTo>
                    <a:pt x="7036435" y="5021580"/>
                    <a:pt x="7044055" y="5044440"/>
                    <a:pt x="7036435" y="5067300"/>
                  </a:cubicBezTo>
                  <a:cubicBezTo>
                    <a:pt x="7028815" y="5074920"/>
                    <a:pt x="7013575" y="5090160"/>
                    <a:pt x="6998335" y="5090160"/>
                  </a:cubicBezTo>
                  <a:cubicBezTo>
                    <a:pt x="6998335" y="5090160"/>
                    <a:pt x="6990715" y="5082540"/>
                    <a:pt x="6983095" y="5082540"/>
                  </a:cubicBezTo>
                  <a:close/>
                  <a:moveTo>
                    <a:pt x="213233" y="4869180"/>
                  </a:moveTo>
                  <a:cubicBezTo>
                    <a:pt x="205613" y="4853940"/>
                    <a:pt x="213233" y="4831080"/>
                    <a:pt x="236093" y="4823460"/>
                  </a:cubicBezTo>
                  <a:cubicBezTo>
                    <a:pt x="251333" y="4815840"/>
                    <a:pt x="274193" y="4823460"/>
                    <a:pt x="281813" y="4846320"/>
                  </a:cubicBezTo>
                  <a:cubicBezTo>
                    <a:pt x="289433" y="4869180"/>
                    <a:pt x="274193" y="4884420"/>
                    <a:pt x="258953" y="4892040"/>
                  </a:cubicBezTo>
                  <a:cubicBezTo>
                    <a:pt x="251333" y="4892040"/>
                    <a:pt x="251333" y="4899660"/>
                    <a:pt x="243713" y="4899660"/>
                  </a:cubicBezTo>
                  <a:cubicBezTo>
                    <a:pt x="228473" y="4899660"/>
                    <a:pt x="213233" y="4884420"/>
                    <a:pt x="213233" y="4869180"/>
                  </a:cubicBezTo>
                  <a:close/>
                  <a:moveTo>
                    <a:pt x="7066788" y="4884420"/>
                  </a:moveTo>
                  <a:cubicBezTo>
                    <a:pt x="7043928" y="4876800"/>
                    <a:pt x="7036308" y="4853940"/>
                    <a:pt x="7043928" y="4838700"/>
                  </a:cubicBezTo>
                  <a:cubicBezTo>
                    <a:pt x="7043928" y="4815840"/>
                    <a:pt x="7066788" y="4808220"/>
                    <a:pt x="7089649" y="4815840"/>
                  </a:cubicBezTo>
                  <a:cubicBezTo>
                    <a:pt x="7112508" y="4823460"/>
                    <a:pt x="7120128" y="4846320"/>
                    <a:pt x="7112508" y="4861560"/>
                  </a:cubicBezTo>
                  <a:cubicBezTo>
                    <a:pt x="7104888" y="4876800"/>
                    <a:pt x="7089649" y="4892040"/>
                    <a:pt x="7074408" y="4892040"/>
                  </a:cubicBezTo>
                  <a:cubicBezTo>
                    <a:pt x="7074408" y="4892040"/>
                    <a:pt x="7066788" y="4884420"/>
                    <a:pt x="7066788" y="4884420"/>
                  </a:cubicBezTo>
                  <a:close/>
                  <a:moveTo>
                    <a:pt x="144653" y="4663440"/>
                  </a:moveTo>
                  <a:cubicBezTo>
                    <a:pt x="137033" y="4648200"/>
                    <a:pt x="152273" y="4625340"/>
                    <a:pt x="167513" y="4617720"/>
                  </a:cubicBezTo>
                  <a:cubicBezTo>
                    <a:pt x="190373" y="4610100"/>
                    <a:pt x="213233" y="4625340"/>
                    <a:pt x="220853" y="4648200"/>
                  </a:cubicBezTo>
                  <a:cubicBezTo>
                    <a:pt x="220853" y="4663440"/>
                    <a:pt x="213233" y="4686300"/>
                    <a:pt x="190373" y="4693920"/>
                  </a:cubicBezTo>
                  <a:cubicBezTo>
                    <a:pt x="190373" y="4693920"/>
                    <a:pt x="182753" y="4693920"/>
                    <a:pt x="182753" y="4693920"/>
                  </a:cubicBezTo>
                  <a:cubicBezTo>
                    <a:pt x="167513" y="4693920"/>
                    <a:pt x="152273" y="4686300"/>
                    <a:pt x="144653" y="4663440"/>
                  </a:cubicBezTo>
                  <a:close/>
                  <a:moveTo>
                    <a:pt x="7127748" y="4686300"/>
                  </a:moveTo>
                  <a:cubicBezTo>
                    <a:pt x="7112508" y="4678680"/>
                    <a:pt x="7097268" y="4655820"/>
                    <a:pt x="7104888" y="4640580"/>
                  </a:cubicBezTo>
                  <a:cubicBezTo>
                    <a:pt x="7112508" y="4617720"/>
                    <a:pt x="7127748" y="4602480"/>
                    <a:pt x="7150608" y="4610100"/>
                  </a:cubicBezTo>
                  <a:cubicBezTo>
                    <a:pt x="7173468" y="4617720"/>
                    <a:pt x="7181088" y="4640580"/>
                    <a:pt x="7181088" y="4655820"/>
                  </a:cubicBezTo>
                  <a:cubicBezTo>
                    <a:pt x="7173468" y="4678680"/>
                    <a:pt x="7158228" y="4686300"/>
                    <a:pt x="7142988" y="4686300"/>
                  </a:cubicBezTo>
                  <a:cubicBezTo>
                    <a:pt x="7135368" y="4686300"/>
                    <a:pt x="7135368" y="4686300"/>
                    <a:pt x="7127748" y="4686300"/>
                  </a:cubicBezTo>
                  <a:close/>
                  <a:moveTo>
                    <a:pt x="91440" y="4457700"/>
                  </a:moveTo>
                  <a:cubicBezTo>
                    <a:pt x="83820" y="4434840"/>
                    <a:pt x="99060" y="4419600"/>
                    <a:pt x="121920" y="4411980"/>
                  </a:cubicBezTo>
                  <a:cubicBezTo>
                    <a:pt x="137160" y="4404360"/>
                    <a:pt x="160020" y="4419600"/>
                    <a:pt x="167640" y="4442460"/>
                  </a:cubicBezTo>
                  <a:cubicBezTo>
                    <a:pt x="167640" y="4465320"/>
                    <a:pt x="160020" y="4480560"/>
                    <a:pt x="137160" y="4488180"/>
                  </a:cubicBezTo>
                  <a:cubicBezTo>
                    <a:pt x="137160" y="4488180"/>
                    <a:pt x="129540" y="4488180"/>
                    <a:pt x="129540" y="4488180"/>
                  </a:cubicBezTo>
                  <a:cubicBezTo>
                    <a:pt x="114300" y="4488180"/>
                    <a:pt x="91440" y="4472940"/>
                    <a:pt x="91440" y="4457700"/>
                  </a:cubicBezTo>
                  <a:close/>
                  <a:moveTo>
                    <a:pt x="7181088" y="4480560"/>
                  </a:moveTo>
                  <a:cubicBezTo>
                    <a:pt x="7165848" y="4472940"/>
                    <a:pt x="7150608" y="4457700"/>
                    <a:pt x="7158228" y="4434840"/>
                  </a:cubicBezTo>
                  <a:cubicBezTo>
                    <a:pt x="7158228" y="4411980"/>
                    <a:pt x="7181088" y="4396740"/>
                    <a:pt x="7203948" y="4404360"/>
                  </a:cubicBezTo>
                  <a:cubicBezTo>
                    <a:pt x="7219188" y="4411980"/>
                    <a:pt x="7234428" y="4427220"/>
                    <a:pt x="7226808" y="4450080"/>
                  </a:cubicBezTo>
                  <a:cubicBezTo>
                    <a:pt x="7226808" y="4465320"/>
                    <a:pt x="7211568" y="4480560"/>
                    <a:pt x="7196328" y="4480560"/>
                  </a:cubicBezTo>
                  <a:cubicBezTo>
                    <a:pt x="7188708" y="4480560"/>
                    <a:pt x="7188708" y="4480560"/>
                    <a:pt x="7181088" y="4480560"/>
                  </a:cubicBezTo>
                  <a:close/>
                  <a:moveTo>
                    <a:pt x="53340" y="4244340"/>
                  </a:moveTo>
                  <a:cubicBezTo>
                    <a:pt x="45720" y="4229100"/>
                    <a:pt x="60960" y="4206240"/>
                    <a:pt x="83820" y="4206240"/>
                  </a:cubicBezTo>
                  <a:cubicBezTo>
                    <a:pt x="99060" y="4198620"/>
                    <a:pt x="121920" y="4213860"/>
                    <a:pt x="121920" y="4236720"/>
                  </a:cubicBezTo>
                  <a:cubicBezTo>
                    <a:pt x="129540" y="4259580"/>
                    <a:pt x="114300" y="4274820"/>
                    <a:pt x="91440" y="4282440"/>
                  </a:cubicBezTo>
                  <a:cubicBezTo>
                    <a:pt x="68580" y="4282440"/>
                    <a:pt x="53340" y="4267200"/>
                    <a:pt x="53340" y="4244340"/>
                  </a:cubicBezTo>
                  <a:close/>
                  <a:moveTo>
                    <a:pt x="7226681" y="4267200"/>
                  </a:moveTo>
                  <a:cubicBezTo>
                    <a:pt x="7203822" y="4267200"/>
                    <a:pt x="7188581" y="4244340"/>
                    <a:pt x="7196201" y="4229100"/>
                  </a:cubicBezTo>
                  <a:cubicBezTo>
                    <a:pt x="7196201" y="4206240"/>
                    <a:pt x="7219062" y="4191000"/>
                    <a:pt x="7241922" y="4198620"/>
                  </a:cubicBezTo>
                  <a:cubicBezTo>
                    <a:pt x="7257162" y="4198620"/>
                    <a:pt x="7272401" y="4221480"/>
                    <a:pt x="7272401" y="4236720"/>
                  </a:cubicBezTo>
                  <a:cubicBezTo>
                    <a:pt x="7264781" y="4259580"/>
                    <a:pt x="7249541" y="4274820"/>
                    <a:pt x="7234301" y="4274820"/>
                  </a:cubicBezTo>
                  <a:cubicBezTo>
                    <a:pt x="7234301" y="4274820"/>
                    <a:pt x="7226681" y="4267200"/>
                    <a:pt x="7226681" y="4267200"/>
                  </a:cubicBezTo>
                  <a:close/>
                  <a:moveTo>
                    <a:pt x="22860" y="4030980"/>
                  </a:moveTo>
                  <a:cubicBezTo>
                    <a:pt x="22860" y="4015740"/>
                    <a:pt x="38100" y="3992880"/>
                    <a:pt x="53340" y="3992880"/>
                  </a:cubicBezTo>
                  <a:cubicBezTo>
                    <a:pt x="76200" y="3992880"/>
                    <a:pt x="99060" y="4008120"/>
                    <a:pt x="99060" y="4023360"/>
                  </a:cubicBezTo>
                  <a:cubicBezTo>
                    <a:pt x="99060" y="4046220"/>
                    <a:pt x="83820" y="4069080"/>
                    <a:pt x="60960" y="4069080"/>
                  </a:cubicBezTo>
                  <a:cubicBezTo>
                    <a:pt x="38100" y="4069080"/>
                    <a:pt x="22860" y="4053840"/>
                    <a:pt x="22860" y="4030980"/>
                  </a:cubicBezTo>
                  <a:close/>
                  <a:moveTo>
                    <a:pt x="7257161" y="4061460"/>
                  </a:moveTo>
                  <a:cubicBezTo>
                    <a:pt x="7234301" y="4061460"/>
                    <a:pt x="7219061" y="4038600"/>
                    <a:pt x="7219061" y="4015740"/>
                  </a:cubicBezTo>
                  <a:cubicBezTo>
                    <a:pt x="7226681" y="4000500"/>
                    <a:pt x="7241921" y="3985260"/>
                    <a:pt x="7264781" y="3985260"/>
                  </a:cubicBezTo>
                  <a:cubicBezTo>
                    <a:pt x="7287641" y="3985260"/>
                    <a:pt x="7302881" y="4008120"/>
                    <a:pt x="7295261" y="4023360"/>
                  </a:cubicBezTo>
                  <a:cubicBezTo>
                    <a:pt x="7295261" y="4046220"/>
                    <a:pt x="7280021" y="4061460"/>
                    <a:pt x="7257161" y="4061460"/>
                  </a:cubicBezTo>
                  <a:close/>
                  <a:moveTo>
                    <a:pt x="7620" y="3817620"/>
                  </a:moveTo>
                  <a:cubicBezTo>
                    <a:pt x="7620" y="3802380"/>
                    <a:pt x="22860" y="3779520"/>
                    <a:pt x="45720" y="3779520"/>
                  </a:cubicBezTo>
                  <a:cubicBezTo>
                    <a:pt x="60960" y="3779520"/>
                    <a:pt x="83820" y="3794760"/>
                    <a:pt x="83820" y="3817620"/>
                  </a:cubicBezTo>
                  <a:cubicBezTo>
                    <a:pt x="83820" y="3840480"/>
                    <a:pt x="68580" y="3855720"/>
                    <a:pt x="45720" y="3855720"/>
                  </a:cubicBezTo>
                  <a:cubicBezTo>
                    <a:pt x="22860" y="3855720"/>
                    <a:pt x="7620" y="3840480"/>
                    <a:pt x="7620" y="3817620"/>
                  </a:cubicBezTo>
                  <a:close/>
                  <a:moveTo>
                    <a:pt x="7272401" y="3848100"/>
                  </a:moveTo>
                  <a:cubicBezTo>
                    <a:pt x="7249541" y="3848100"/>
                    <a:pt x="7234301" y="3832860"/>
                    <a:pt x="7234301" y="3810000"/>
                  </a:cubicBezTo>
                  <a:cubicBezTo>
                    <a:pt x="7234301" y="3787140"/>
                    <a:pt x="7257161" y="3771900"/>
                    <a:pt x="7280021" y="3771900"/>
                  </a:cubicBezTo>
                  <a:cubicBezTo>
                    <a:pt x="7295261" y="3771900"/>
                    <a:pt x="7310501" y="3794760"/>
                    <a:pt x="7310501" y="3810000"/>
                  </a:cubicBezTo>
                  <a:cubicBezTo>
                    <a:pt x="7310501" y="3832860"/>
                    <a:pt x="7295261" y="3848100"/>
                    <a:pt x="7272401" y="3848100"/>
                  </a:cubicBezTo>
                  <a:close/>
                  <a:moveTo>
                    <a:pt x="38100" y="3642360"/>
                  </a:moveTo>
                  <a:cubicBezTo>
                    <a:pt x="22860" y="3642360"/>
                    <a:pt x="0" y="3627120"/>
                    <a:pt x="0" y="3604260"/>
                  </a:cubicBezTo>
                  <a:cubicBezTo>
                    <a:pt x="0" y="3581400"/>
                    <a:pt x="22860" y="3566160"/>
                    <a:pt x="38100" y="3566160"/>
                  </a:cubicBezTo>
                  <a:cubicBezTo>
                    <a:pt x="60960" y="3566160"/>
                    <a:pt x="76200" y="3589020"/>
                    <a:pt x="76200" y="3604260"/>
                  </a:cubicBezTo>
                  <a:cubicBezTo>
                    <a:pt x="76200" y="3627120"/>
                    <a:pt x="60960" y="3642360"/>
                    <a:pt x="38100" y="3642360"/>
                  </a:cubicBezTo>
                  <a:close/>
                  <a:moveTo>
                    <a:pt x="7241921" y="3596640"/>
                  </a:moveTo>
                  <a:cubicBezTo>
                    <a:pt x="7241921" y="3573780"/>
                    <a:pt x="7257161" y="3558540"/>
                    <a:pt x="7280021" y="3558540"/>
                  </a:cubicBezTo>
                  <a:cubicBezTo>
                    <a:pt x="7295261" y="3558540"/>
                    <a:pt x="7318121" y="3573780"/>
                    <a:pt x="7318121" y="3596640"/>
                  </a:cubicBezTo>
                  <a:cubicBezTo>
                    <a:pt x="7318121" y="3619500"/>
                    <a:pt x="7302881" y="3634740"/>
                    <a:pt x="7280021" y="3634740"/>
                  </a:cubicBezTo>
                  <a:cubicBezTo>
                    <a:pt x="7257161" y="3634740"/>
                    <a:pt x="7241921" y="3619500"/>
                    <a:pt x="7241921" y="3596640"/>
                  </a:cubicBezTo>
                  <a:close/>
                  <a:moveTo>
                    <a:pt x="45720" y="3429000"/>
                  </a:moveTo>
                  <a:cubicBezTo>
                    <a:pt x="22860" y="3429000"/>
                    <a:pt x="7620" y="3413760"/>
                    <a:pt x="15240" y="3390900"/>
                  </a:cubicBezTo>
                  <a:cubicBezTo>
                    <a:pt x="15240" y="3368040"/>
                    <a:pt x="30480" y="3352800"/>
                    <a:pt x="53340" y="3352800"/>
                  </a:cubicBezTo>
                  <a:cubicBezTo>
                    <a:pt x="76200" y="3360420"/>
                    <a:pt x="91440" y="3375660"/>
                    <a:pt x="91440" y="3398520"/>
                  </a:cubicBezTo>
                  <a:cubicBezTo>
                    <a:pt x="83820" y="3413760"/>
                    <a:pt x="68580" y="3429000"/>
                    <a:pt x="53340" y="3429000"/>
                  </a:cubicBezTo>
                  <a:cubicBezTo>
                    <a:pt x="45720" y="3429000"/>
                    <a:pt x="45720" y="3429000"/>
                    <a:pt x="45720" y="3429000"/>
                  </a:cubicBezTo>
                  <a:close/>
                  <a:moveTo>
                    <a:pt x="7226681" y="3390900"/>
                  </a:moveTo>
                  <a:cubicBezTo>
                    <a:pt x="7226681" y="3368040"/>
                    <a:pt x="7241921" y="3352800"/>
                    <a:pt x="7264781" y="3345180"/>
                  </a:cubicBezTo>
                  <a:cubicBezTo>
                    <a:pt x="7287641" y="3345180"/>
                    <a:pt x="7302881" y="3360420"/>
                    <a:pt x="7302881" y="3383280"/>
                  </a:cubicBezTo>
                  <a:cubicBezTo>
                    <a:pt x="7310501" y="3406140"/>
                    <a:pt x="7295261" y="3421380"/>
                    <a:pt x="7272401" y="3421380"/>
                  </a:cubicBezTo>
                  <a:cubicBezTo>
                    <a:pt x="7272401" y="3421380"/>
                    <a:pt x="7272401" y="3421380"/>
                    <a:pt x="7264781" y="3421380"/>
                  </a:cubicBezTo>
                  <a:cubicBezTo>
                    <a:pt x="7249541" y="3421380"/>
                    <a:pt x="7234301" y="3406140"/>
                    <a:pt x="7226681" y="3390900"/>
                  </a:cubicBezTo>
                  <a:close/>
                  <a:moveTo>
                    <a:pt x="68580" y="3223260"/>
                  </a:moveTo>
                  <a:cubicBezTo>
                    <a:pt x="45720" y="3215640"/>
                    <a:pt x="30480" y="3200400"/>
                    <a:pt x="30480" y="3177540"/>
                  </a:cubicBezTo>
                  <a:cubicBezTo>
                    <a:pt x="38100" y="3154680"/>
                    <a:pt x="53340" y="3139440"/>
                    <a:pt x="76200" y="3147060"/>
                  </a:cubicBezTo>
                  <a:cubicBezTo>
                    <a:pt x="99060" y="3147060"/>
                    <a:pt x="114300" y="3169920"/>
                    <a:pt x="106680" y="3185160"/>
                  </a:cubicBezTo>
                  <a:cubicBezTo>
                    <a:pt x="106680" y="3208020"/>
                    <a:pt x="91440" y="3223260"/>
                    <a:pt x="68580" y="3223260"/>
                  </a:cubicBezTo>
                  <a:close/>
                  <a:moveTo>
                    <a:pt x="7211568" y="3177540"/>
                  </a:moveTo>
                  <a:cubicBezTo>
                    <a:pt x="7203948" y="3162300"/>
                    <a:pt x="7219188" y="3139440"/>
                    <a:pt x="7242048" y="3139440"/>
                  </a:cubicBezTo>
                  <a:cubicBezTo>
                    <a:pt x="7264908" y="3131820"/>
                    <a:pt x="7280148" y="3147060"/>
                    <a:pt x="7287768" y="3169920"/>
                  </a:cubicBezTo>
                  <a:cubicBezTo>
                    <a:pt x="7287768" y="3192780"/>
                    <a:pt x="7272528" y="3208020"/>
                    <a:pt x="7249668" y="3215640"/>
                  </a:cubicBezTo>
                  <a:cubicBezTo>
                    <a:pt x="7226808" y="3215640"/>
                    <a:pt x="7211568" y="3200400"/>
                    <a:pt x="7211568" y="3177540"/>
                  </a:cubicBezTo>
                  <a:close/>
                  <a:moveTo>
                    <a:pt x="98933" y="3009900"/>
                  </a:moveTo>
                  <a:cubicBezTo>
                    <a:pt x="76073" y="3009900"/>
                    <a:pt x="60833" y="2987040"/>
                    <a:pt x="68453" y="2964180"/>
                  </a:cubicBezTo>
                  <a:cubicBezTo>
                    <a:pt x="68453" y="2941320"/>
                    <a:pt x="91313" y="2933700"/>
                    <a:pt x="114173" y="2933700"/>
                  </a:cubicBezTo>
                  <a:cubicBezTo>
                    <a:pt x="137033" y="2941320"/>
                    <a:pt x="144653" y="2956560"/>
                    <a:pt x="144653" y="2979420"/>
                  </a:cubicBezTo>
                  <a:cubicBezTo>
                    <a:pt x="137033" y="2994660"/>
                    <a:pt x="121793" y="3009900"/>
                    <a:pt x="106553" y="3009900"/>
                  </a:cubicBezTo>
                  <a:cubicBezTo>
                    <a:pt x="106553" y="3009900"/>
                    <a:pt x="98933" y="3009900"/>
                    <a:pt x="98933" y="3009900"/>
                  </a:cubicBezTo>
                  <a:close/>
                  <a:moveTo>
                    <a:pt x="7173340" y="2971800"/>
                  </a:moveTo>
                  <a:cubicBezTo>
                    <a:pt x="7173340" y="2948940"/>
                    <a:pt x="7180961" y="2933700"/>
                    <a:pt x="7203821" y="2926080"/>
                  </a:cubicBezTo>
                  <a:cubicBezTo>
                    <a:pt x="7226681" y="2926080"/>
                    <a:pt x="7241921" y="2933700"/>
                    <a:pt x="7249540" y="2956560"/>
                  </a:cubicBezTo>
                  <a:cubicBezTo>
                    <a:pt x="7249540" y="2979420"/>
                    <a:pt x="7241921" y="2994660"/>
                    <a:pt x="7219061" y="3002280"/>
                  </a:cubicBezTo>
                  <a:cubicBezTo>
                    <a:pt x="7219061" y="3002280"/>
                    <a:pt x="7211440" y="3002280"/>
                    <a:pt x="7211440" y="3002280"/>
                  </a:cubicBezTo>
                  <a:cubicBezTo>
                    <a:pt x="7196201" y="3002280"/>
                    <a:pt x="7180961" y="2987040"/>
                    <a:pt x="7173340" y="2971800"/>
                  </a:cubicBezTo>
                  <a:close/>
                  <a:moveTo>
                    <a:pt x="144653" y="2804160"/>
                  </a:moveTo>
                  <a:cubicBezTo>
                    <a:pt x="121793" y="2796540"/>
                    <a:pt x="106553" y="2773680"/>
                    <a:pt x="114173" y="2758440"/>
                  </a:cubicBezTo>
                  <a:cubicBezTo>
                    <a:pt x="121793" y="2735580"/>
                    <a:pt x="137033" y="2720340"/>
                    <a:pt x="159893" y="2727960"/>
                  </a:cubicBezTo>
                  <a:cubicBezTo>
                    <a:pt x="182753" y="2735580"/>
                    <a:pt x="190373" y="2750820"/>
                    <a:pt x="190373" y="2773680"/>
                  </a:cubicBezTo>
                  <a:cubicBezTo>
                    <a:pt x="182753" y="2788920"/>
                    <a:pt x="167513" y="2804160"/>
                    <a:pt x="152273" y="2804160"/>
                  </a:cubicBezTo>
                  <a:cubicBezTo>
                    <a:pt x="152273" y="2804160"/>
                    <a:pt x="144653" y="2804160"/>
                    <a:pt x="144653" y="2804160"/>
                  </a:cubicBezTo>
                  <a:close/>
                  <a:moveTo>
                    <a:pt x="7127622" y="2766060"/>
                  </a:moveTo>
                  <a:cubicBezTo>
                    <a:pt x="7120001" y="2743200"/>
                    <a:pt x="7135241" y="2727960"/>
                    <a:pt x="7158101" y="2720340"/>
                  </a:cubicBezTo>
                  <a:cubicBezTo>
                    <a:pt x="7173341" y="2712720"/>
                    <a:pt x="7196201" y="2727960"/>
                    <a:pt x="7203822" y="2750820"/>
                  </a:cubicBezTo>
                  <a:cubicBezTo>
                    <a:pt x="7203822" y="2766060"/>
                    <a:pt x="7196201" y="2788920"/>
                    <a:pt x="7173341" y="2796540"/>
                  </a:cubicBezTo>
                  <a:cubicBezTo>
                    <a:pt x="7173341" y="2796540"/>
                    <a:pt x="7165722" y="2796540"/>
                    <a:pt x="7165722" y="2796540"/>
                  </a:cubicBezTo>
                  <a:cubicBezTo>
                    <a:pt x="7150481" y="2796540"/>
                    <a:pt x="7135241" y="2781300"/>
                    <a:pt x="7127622" y="2766060"/>
                  </a:cubicBezTo>
                  <a:close/>
                  <a:moveTo>
                    <a:pt x="197993" y="2598420"/>
                  </a:moveTo>
                  <a:cubicBezTo>
                    <a:pt x="175133" y="2590800"/>
                    <a:pt x="167513" y="2567940"/>
                    <a:pt x="175133" y="2552700"/>
                  </a:cubicBezTo>
                  <a:cubicBezTo>
                    <a:pt x="182753" y="2529840"/>
                    <a:pt x="205613" y="2522220"/>
                    <a:pt x="220853" y="2522220"/>
                  </a:cubicBezTo>
                  <a:cubicBezTo>
                    <a:pt x="243713" y="2529840"/>
                    <a:pt x="251333" y="2552700"/>
                    <a:pt x="243713" y="2575560"/>
                  </a:cubicBezTo>
                  <a:cubicBezTo>
                    <a:pt x="243713" y="2590800"/>
                    <a:pt x="228473" y="2598420"/>
                    <a:pt x="213233" y="2598420"/>
                  </a:cubicBezTo>
                  <a:cubicBezTo>
                    <a:pt x="205613" y="2598420"/>
                    <a:pt x="205613" y="2598420"/>
                    <a:pt x="197993" y="2598420"/>
                  </a:cubicBezTo>
                  <a:close/>
                  <a:moveTo>
                    <a:pt x="7066788" y="2567940"/>
                  </a:moveTo>
                  <a:cubicBezTo>
                    <a:pt x="7066788" y="2545080"/>
                    <a:pt x="7074408" y="2522220"/>
                    <a:pt x="7097268" y="2514600"/>
                  </a:cubicBezTo>
                  <a:cubicBezTo>
                    <a:pt x="7112508" y="2506980"/>
                    <a:pt x="7135368" y="2522220"/>
                    <a:pt x="7142988" y="2545080"/>
                  </a:cubicBezTo>
                  <a:cubicBezTo>
                    <a:pt x="7150608" y="2560320"/>
                    <a:pt x="7135368" y="2583180"/>
                    <a:pt x="7120127" y="2590800"/>
                  </a:cubicBezTo>
                  <a:cubicBezTo>
                    <a:pt x="7112508" y="2590800"/>
                    <a:pt x="7112508" y="2590800"/>
                    <a:pt x="7104888" y="2590800"/>
                  </a:cubicBezTo>
                  <a:cubicBezTo>
                    <a:pt x="7089648" y="2590800"/>
                    <a:pt x="7074408" y="2583180"/>
                    <a:pt x="7066788" y="2567940"/>
                  </a:cubicBezTo>
                  <a:close/>
                  <a:moveTo>
                    <a:pt x="266573" y="2392680"/>
                  </a:moveTo>
                  <a:cubicBezTo>
                    <a:pt x="243713" y="2385060"/>
                    <a:pt x="236093" y="2369820"/>
                    <a:pt x="243713" y="2346960"/>
                  </a:cubicBezTo>
                  <a:cubicBezTo>
                    <a:pt x="251333" y="2324100"/>
                    <a:pt x="274193" y="2316480"/>
                    <a:pt x="297053" y="2324100"/>
                  </a:cubicBezTo>
                  <a:cubicBezTo>
                    <a:pt x="312293" y="2331720"/>
                    <a:pt x="327533" y="2354580"/>
                    <a:pt x="319913" y="2377440"/>
                  </a:cubicBezTo>
                  <a:cubicBezTo>
                    <a:pt x="312293" y="2392680"/>
                    <a:pt x="297053" y="2400300"/>
                    <a:pt x="281813" y="2400300"/>
                  </a:cubicBezTo>
                  <a:cubicBezTo>
                    <a:pt x="274193" y="2400300"/>
                    <a:pt x="274193" y="2400300"/>
                    <a:pt x="266573" y="2392680"/>
                  </a:cubicBezTo>
                  <a:close/>
                  <a:moveTo>
                    <a:pt x="6998335" y="2369820"/>
                  </a:moveTo>
                  <a:cubicBezTo>
                    <a:pt x="6990715" y="2346960"/>
                    <a:pt x="7005955" y="2324100"/>
                    <a:pt x="7021195" y="2316480"/>
                  </a:cubicBezTo>
                  <a:cubicBezTo>
                    <a:pt x="7044055" y="2308860"/>
                    <a:pt x="7066915" y="2316480"/>
                    <a:pt x="7074535" y="2339340"/>
                  </a:cubicBezTo>
                  <a:cubicBezTo>
                    <a:pt x="7082155" y="2362200"/>
                    <a:pt x="7066915" y="2377440"/>
                    <a:pt x="7051675" y="2385060"/>
                  </a:cubicBezTo>
                  <a:cubicBezTo>
                    <a:pt x="7044055" y="2392680"/>
                    <a:pt x="7036435" y="2392680"/>
                    <a:pt x="7036435" y="2392680"/>
                  </a:cubicBezTo>
                  <a:cubicBezTo>
                    <a:pt x="7021195" y="2392680"/>
                    <a:pt x="7005955" y="2385060"/>
                    <a:pt x="6998335" y="2369820"/>
                  </a:cubicBezTo>
                  <a:close/>
                  <a:moveTo>
                    <a:pt x="350266" y="2202180"/>
                  </a:moveTo>
                  <a:cubicBezTo>
                    <a:pt x="327406" y="2186940"/>
                    <a:pt x="319786" y="2164080"/>
                    <a:pt x="327406" y="2148840"/>
                  </a:cubicBezTo>
                  <a:cubicBezTo>
                    <a:pt x="335026" y="2125980"/>
                    <a:pt x="357886" y="2118360"/>
                    <a:pt x="380746" y="2125980"/>
                  </a:cubicBezTo>
                  <a:cubicBezTo>
                    <a:pt x="395986" y="2141220"/>
                    <a:pt x="403606" y="2164080"/>
                    <a:pt x="395986" y="2179320"/>
                  </a:cubicBezTo>
                  <a:cubicBezTo>
                    <a:pt x="388366" y="2194560"/>
                    <a:pt x="380746" y="2202180"/>
                    <a:pt x="365506" y="2202180"/>
                  </a:cubicBezTo>
                  <a:cubicBezTo>
                    <a:pt x="357886" y="2202180"/>
                    <a:pt x="350266" y="2202180"/>
                    <a:pt x="350266" y="2202180"/>
                  </a:cubicBezTo>
                  <a:close/>
                  <a:moveTo>
                    <a:pt x="6922135" y="2171700"/>
                  </a:moveTo>
                  <a:cubicBezTo>
                    <a:pt x="6906895" y="2156460"/>
                    <a:pt x="6914515" y="2133600"/>
                    <a:pt x="6937375" y="2125980"/>
                  </a:cubicBezTo>
                  <a:cubicBezTo>
                    <a:pt x="6960235" y="2110740"/>
                    <a:pt x="6975475" y="2125980"/>
                    <a:pt x="6990715" y="2141220"/>
                  </a:cubicBezTo>
                  <a:cubicBezTo>
                    <a:pt x="6998335" y="2164080"/>
                    <a:pt x="6990715" y="2186940"/>
                    <a:pt x="6967855" y="2194560"/>
                  </a:cubicBezTo>
                  <a:cubicBezTo>
                    <a:pt x="6960235" y="2194560"/>
                    <a:pt x="6960235" y="2194560"/>
                    <a:pt x="6952615" y="2194560"/>
                  </a:cubicBezTo>
                  <a:cubicBezTo>
                    <a:pt x="6937375" y="2194560"/>
                    <a:pt x="6922135" y="2186940"/>
                    <a:pt x="6922135" y="2171700"/>
                  </a:cubicBezTo>
                  <a:close/>
                  <a:moveTo>
                    <a:pt x="441706" y="2004060"/>
                  </a:moveTo>
                  <a:cubicBezTo>
                    <a:pt x="418846" y="1996440"/>
                    <a:pt x="411226" y="1973580"/>
                    <a:pt x="426466" y="1958340"/>
                  </a:cubicBezTo>
                  <a:cubicBezTo>
                    <a:pt x="434086" y="1935480"/>
                    <a:pt x="456946" y="1927860"/>
                    <a:pt x="472186" y="1943100"/>
                  </a:cubicBezTo>
                  <a:cubicBezTo>
                    <a:pt x="495046" y="1950720"/>
                    <a:pt x="502666" y="1973580"/>
                    <a:pt x="487426" y="1988820"/>
                  </a:cubicBezTo>
                  <a:cubicBezTo>
                    <a:pt x="479806" y="2004060"/>
                    <a:pt x="472186" y="2011680"/>
                    <a:pt x="456946" y="2011680"/>
                  </a:cubicBezTo>
                  <a:cubicBezTo>
                    <a:pt x="449326" y="2011680"/>
                    <a:pt x="441706" y="2011680"/>
                    <a:pt x="441706" y="2004060"/>
                  </a:cubicBezTo>
                  <a:close/>
                  <a:moveTo>
                    <a:pt x="6823075" y="1981200"/>
                  </a:moveTo>
                  <a:cubicBezTo>
                    <a:pt x="6815455" y="1965960"/>
                    <a:pt x="6823075" y="1943100"/>
                    <a:pt x="6838315" y="1935480"/>
                  </a:cubicBezTo>
                  <a:cubicBezTo>
                    <a:pt x="6861175" y="1920240"/>
                    <a:pt x="6884035" y="1927860"/>
                    <a:pt x="6891655" y="1950720"/>
                  </a:cubicBezTo>
                  <a:cubicBezTo>
                    <a:pt x="6899275" y="1965960"/>
                    <a:pt x="6899275" y="1988820"/>
                    <a:pt x="6876415" y="2004060"/>
                  </a:cubicBezTo>
                  <a:cubicBezTo>
                    <a:pt x="6868795" y="2004060"/>
                    <a:pt x="6868795" y="2004060"/>
                    <a:pt x="6861175" y="2004060"/>
                  </a:cubicBezTo>
                  <a:cubicBezTo>
                    <a:pt x="6845935" y="2004060"/>
                    <a:pt x="6830695" y="1996440"/>
                    <a:pt x="6823075" y="1981200"/>
                  </a:cubicBezTo>
                  <a:close/>
                  <a:moveTo>
                    <a:pt x="540639" y="1821180"/>
                  </a:moveTo>
                  <a:cubicBezTo>
                    <a:pt x="525399" y="1805940"/>
                    <a:pt x="517779" y="1783080"/>
                    <a:pt x="525399" y="1767840"/>
                  </a:cubicBezTo>
                  <a:cubicBezTo>
                    <a:pt x="540639" y="1752600"/>
                    <a:pt x="563499" y="1744980"/>
                    <a:pt x="578739" y="1752600"/>
                  </a:cubicBezTo>
                  <a:cubicBezTo>
                    <a:pt x="601599" y="1767840"/>
                    <a:pt x="601599" y="1790700"/>
                    <a:pt x="593979" y="1805940"/>
                  </a:cubicBezTo>
                  <a:cubicBezTo>
                    <a:pt x="586359" y="1821180"/>
                    <a:pt x="571119" y="1828800"/>
                    <a:pt x="563499" y="1828800"/>
                  </a:cubicBezTo>
                  <a:cubicBezTo>
                    <a:pt x="555879" y="1828800"/>
                    <a:pt x="548259" y="1821180"/>
                    <a:pt x="540639" y="1821180"/>
                  </a:cubicBezTo>
                  <a:close/>
                  <a:moveTo>
                    <a:pt x="6724015" y="1805940"/>
                  </a:moveTo>
                  <a:cubicBezTo>
                    <a:pt x="6708775" y="1783080"/>
                    <a:pt x="6716395" y="1760220"/>
                    <a:pt x="6731635" y="1752600"/>
                  </a:cubicBezTo>
                  <a:cubicBezTo>
                    <a:pt x="6754495" y="1737360"/>
                    <a:pt x="6777355" y="1744980"/>
                    <a:pt x="6784975" y="1760220"/>
                  </a:cubicBezTo>
                  <a:cubicBezTo>
                    <a:pt x="6800215" y="1783080"/>
                    <a:pt x="6792595" y="1805940"/>
                    <a:pt x="6777355" y="1813560"/>
                  </a:cubicBezTo>
                  <a:cubicBezTo>
                    <a:pt x="6769735" y="1821180"/>
                    <a:pt x="6762115" y="1821180"/>
                    <a:pt x="6754495" y="1821180"/>
                  </a:cubicBezTo>
                  <a:cubicBezTo>
                    <a:pt x="6739255" y="1821180"/>
                    <a:pt x="6731635" y="1813560"/>
                    <a:pt x="6724015" y="1805940"/>
                  </a:cubicBezTo>
                  <a:close/>
                  <a:moveTo>
                    <a:pt x="654939" y="1638300"/>
                  </a:moveTo>
                  <a:cubicBezTo>
                    <a:pt x="639699" y="1630680"/>
                    <a:pt x="632079" y="1607820"/>
                    <a:pt x="647319" y="1584960"/>
                  </a:cubicBezTo>
                  <a:cubicBezTo>
                    <a:pt x="654939" y="1569720"/>
                    <a:pt x="677799" y="1562100"/>
                    <a:pt x="700659" y="1577340"/>
                  </a:cubicBezTo>
                  <a:cubicBezTo>
                    <a:pt x="715899" y="1592580"/>
                    <a:pt x="723519" y="1615440"/>
                    <a:pt x="708279" y="1630680"/>
                  </a:cubicBezTo>
                  <a:cubicBezTo>
                    <a:pt x="700659" y="1638300"/>
                    <a:pt x="685419" y="1645920"/>
                    <a:pt x="677799" y="1645920"/>
                  </a:cubicBezTo>
                  <a:cubicBezTo>
                    <a:pt x="670179" y="1645920"/>
                    <a:pt x="662559" y="1645920"/>
                    <a:pt x="654939" y="1638300"/>
                  </a:cubicBezTo>
                  <a:close/>
                  <a:moveTo>
                    <a:pt x="6609969" y="1623060"/>
                  </a:moveTo>
                  <a:cubicBezTo>
                    <a:pt x="6594729" y="1607820"/>
                    <a:pt x="6602349" y="1584960"/>
                    <a:pt x="6617589" y="1569720"/>
                  </a:cubicBezTo>
                  <a:cubicBezTo>
                    <a:pt x="6632829" y="1562100"/>
                    <a:pt x="6655689" y="1562100"/>
                    <a:pt x="6670929" y="1584960"/>
                  </a:cubicBezTo>
                  <a:cubicBezTo>
                    <a:pt x="6686169" y="1600200"/>
                    <a:pt x="6678549" y="1623060"/>
                    <a:pt x="6663309" y="1638300"/>
                  </a:cubicBezTo>
                  <a:cubicBezTo>
                    <a:pt x="6655689" y="1638300"/>
                    <a:pt x="6648069" y="1645920"/>
                    <a:pt x="6640449" y="1645920"/>
                  </a:cubicBezTo>
                  <a:cubicBezTo>
                    <a:pt x="6625209" y="1645920"/>
                    <a:pt x="6617589" y="1638300"/>
                    <a:pt x="6609969" y="1623060"/>
                  </a:cubicBezTo>
                  <a:close/>
                  <a:moveTo>
                    <a:pt x="776859" y="1470660"/>
                  </a:moveTo>
                  <a:cubicBezTo>
                    <a:pt x="761619" y="1455420"/>
                    <a:pt x="761619" y="1432560"/>
                    <a:pt x="769239" y="1417320"/>
                  </a:cubicBezTo>
                  <a:cubicBezTo>
                    <a:pt x="784479" y="1394460"/>
                    <a:pt x="807339" y="1394460"/>
                    <a:pt x="822579" y="1409700"/>
                  </a:cubicBezTo>
                  <a:cubicBezTo>
                    <a:pt x="845439" y="1417320"/>
                    <a:pt x="845439" y="1447800"/>
                    <a:pt x="830199" y="1463040"/>
                  </a:cubicBezTo>
                  <a:cubicBezTo>
                    <a:pt x="822579" y="1470660"/>
                    <a:pt x="814959" y="1478280"/>
                    <a:pt x="799719" y="1478280"/>
                  </a:cubicBezTo>
                  <a:cubicBezTo>
                    <a:pt x="792099" y="1478280"/>
                    <a:pt x="784479" y="1470660"/>
                    <a:pt x="776859" y="1470660"/>
                  </a:cubicBezTo>
                  <a:close/>
                  <a:moveTo>
                    <a:pt x="6480556" y="1455420"/>
                  </a:moveTo>
                  <a:cubicBezTo>
                    <a:pt x="6472936" y="1440180"/>
                    <a:pt x="6472936" y="1417320"/>
                    <a:pt x="6488176" y="1402080"/>
                  </a:cubicBezTo>
                  <a:cubicBezTo>
                    <a:pt x="6503416" y="1386840"/>
                    <a:pt x="6533896" y="1394460"/>
                    <a:pt x="6541516" y="1409700"/>
                  </a:cubicBezTo>
                  <a:cubicBezTo>
                    <a:pt x="6556756" y="1424940"/>
                    <a:pt x="6556756" y="1447800"/>
                    <a:pt x="6533896" y="1463040"/>
                  </a:cubicBezTo>
                  <a:cubicBezTo>
                    <a:pt x="6526276" y="1470660"/>
                    <a:pt x="6518656" y="1470660"/>
                    <a:pt x="6511036" y="1470660"/>
                  </a:cubicBezTo>
                  <a:cubicBezTo>
                    <a:pt x="6503416" y="1470660"/>
                    <a:pt x="6488176" y="1463040"/>
                    <a:pt x="6480556" y="1455420"/>
                  </a:cubicBezTo>
                  <a:close/>
                  <a:moveTo>
                    <a:pt x="913892" y="1303020"/>
                  </a:moveTo>
                  <a:cubicBezTo>
                    <a:pt x="898652" y="1287780"/>
                    <a:pt x="898652" y="1264920"/>
                    <a:pt x="906272" y="1249680"/>
                  </a:cubicBezTo>
                  <a:cubicBezTo>
                    <a:pt x="921512" y="1234440"/>
                    <a:pt x="944372" y="1234440"/>
                    <a:pt x="959612" y="1242060"/>
                  </a:cubicBezTo>
                  <a:cubicBezTo>
                    <a:pt x="974852" y="1257300"/>
                    <a:pt x="982472" y="1280160"/>
                    <a:pt x="967232" y="1295400"/>
                  </a:cubicBezTo>
                  <a:cubicBezTo>
                    <a:pt x="959612" y="1310640"/>
                    <a:pt x="951992" y="1310640"/>
                    <a:pt x="936752" y="1310640"/>
                  </a:cubicBezTo>
                  <a:cubicBezTo>
                    <a:pt x="929132" y="1310640"/>
                    <a:pt x="921512" y="1310640"/>
                    <a:pt x="913892" y="1303020"/>
                  </a:cubicBezTo>
                  <a:close/>
                  <a:moveTo>
                    <a:pt x="6351016" y="1295400"/>
                  </a:moveTo>
                  <a:cubicBezTo>
                    <a:pt x="6335776" y="1280160"/>
                    <a:pt x="6335776" y="1257300"/>
                    <a:pt x="6351016" y="1242060"/>
                  </a:cubicBezTo>
                  <a:cubicBezTo>
                    <a:pt x="6366256" y="1226820"/>
                    <a:pt x="6389116" y="1226820"/>
                    <a:pt x="6404356" y="1242060"/>
                  </a:cubicBezTo>
                  <a:cubicBezTo>
                    <a:pt x="6419596" y="1257300"/>
                    <a:pt x="6419596" y="1287780"/>
                    <a:pt x="6404356" y="1295400"/>
                  </a:cubicBezTo>
                  <a:cubicBezTo>
                    <a:pt x="6396736" y="1303020"/>
                    <a:pt x="6389116" y="1310640"/>
                    <a:pt x="6381496" y="1310640"/>
                  </a:cubicBezTo>
                  <a:cubicBezTo>
                    <a:pt x="6366256" y="1310640"/>
                    <a:pt x="6358636" y="1303020"/>
                    <a:pt x="6351016" y="1295400"/>
                  </a:cubicBezTo>
                  <a:close/>
                  <a:moveTo>
                    <a:pt x="1058545" y="1143000"/>
                  </a:moveTo>
                  <a:cubicBezTo>
                    <a:pt x="1043305" y="1127760"/>
                    <a:pt x="1043305" y="1104900"/>
                    <a:pt x="1058545" y="1089660"/>
                  </a:cubicBezTo>
                  <a:cubicBezTo>
                    <a:pt x="1066165" y="1074420"/>
                    <a:pt x="1096645" y="1074420"/>
                    <a:pt x="1111885" y="1089660"/>
                  </a:cubicBezTo>
                  <a:cubicBezTo>
                    <a:pt x="1127125" y="1104900"/>
                    <a:pt x="1127125" y="1127760"/>
                    <a:pt x="1111885" y="1143000"/>
                  </a:cubicBezTo>
                  <a:cubicBezTo>
                    <a:pt x="1104265" y="1150620"/>
                    <a:pt x="1089025" y="1158240"/>
                    <a:pt x="1081405" y="1158240"/>
                  </a:cubicBezTo>
                  <a:cubicBezTo>
                    <a:pt x="1073785" y="1158240"/>
                    <a:pt x="1066165" y="1150620"/>
                    <a:pt x="1058545" y="1143000"/>
                  </a:cubicBezTo>
                  <a:close/>
                  <a:moveTo>
                    <a:pt x="6206363" y="1143000"/>
                  </a:moveTo>
                  <a:cubicBezTo>
                    <a:pt x="6191123" y="1127760"/>
                    <a:pt x="6191123" y="1104900"/>
                    <a:pt x="6206363" y="1089660"/>
                  </a:cubicBezTo>
                  <a:cubicBezTo>
                    <a:pt x="6221603" y="1074420"/>
                    <a:pt x="6244463" y="1074420"/>
                    <a:pt x="6259703" y="1089660"/>
                  </a:cubicBezTo>
                  <a:cubicBezTo>
                    <a:pt x="6274943" y="1104900"/>
                    <a:pt x="6274943" y="1127760"/>
                    <a:pt x="6259703" y="1143000"/>
                  </a:cubicBezTo>
                  <a:cubicBezTo>
                    <a:pt x="6252083" y="1150620"/>
                    <a:pt x="6244463" y="1150620"/>
                    <a:pt x="6236843" y="1150620"/>
                  </a:cubicBezTo>
                  <a:cubicBezTo>
                    <a:pt x="6221603" y="1150620"/>
                    <a:pt x="6213983" y="1150620"/>
                    <a:pt x="6206363" y="1143000"/>
                  </a:cubicBezTo>
                  <a:close/>
                  <a:moveTo>
                    <a:pt x="1210818" y="998220"/>
                  </a:moveTo>
                  <a:cubicBezTo>
                    <a:pt x="1195578" y="982980"/>
                    <a:pt x="1195578" y="960120"/>
                    <a:pt x="1210818" y="944880"/>
                  </a:cubicBezTo>
                  <a:cubicBezTo>
                    <a:pt x="1226058" y="929640"/>
                    <a:pt x="1248918" y="929640"/>
                    <a:pt x="1264158" y="944880"/>
                  </a:cubicBezTo>
                  <a:cubicBezTo>
                    <a:pt x="1279398" y="960120"/>
                    <a:pt x="1279398" y="982980"/>
                    <a:pt x="1264158" y="998220"/>
                  </a:cubicBezTo>
                  <a:cubicBezTo>
                    <a:pt x="1256538" y="1005840"/>
                    <a:pt x="1241298" y="1005840"/>
                    <a:pt x="1233678" y="1005840"/>
                  </a:cubicBezTo>
                  <a:cubicBezTo>
                    <a:pt x="1226058" y="1005840"/>
                    <a:pt x="1218438" y="1005840"/>
                    <a:pt x="1210818" y="998220"/>
                  </a:cubicBezTo>
                  <a:close/>
                  <a:moveTo>
                    <a:pt x="6053963" y="998220"/>
                  </a:moveTo>
                  <a:cubicBezTo>
                    <a:pt x="6038723" y="982980"/>
                    <a:pt x="6038723" y="960120"/>
                    <a:pt x="6053963" y="944880"/>
                  </a:cubicBezTo>
                  <a:cubicBezTo>
                    <a:pt x="6061583" y="929640"/>
                    <a:pt x="6092063" y="922020"/>
                    <a:pt x="6107303" y="937260"/>
                  </a:cubicBezTo>
                  <a:cubicBezTo>
                    <a:pt x="6122543" y="952500"/>
                    <a:pt x="6122543" y="975360"/>
                    <a:pt x="6107303" y="990600"/>
                  </a:cubicBezTo>
                  <a:cubicBezTo>
                    <a:pt x="6099683" y="998220"/>
                    <a:pt x="6092063" y="1005840"/>
                    <a:pt x="6076823" y="1005840"/>
                  </a:cubicBezTo>
                  <a:cubicBezTo>
                    <a:pt x="6069203" y="1005840"/>
                    <a:pt x="6061583" y="1005840"/>
                    <a:pt x="6053963" y="998220"/>
                  </a:cubicBezTo>
                  <a:close/>
                  <a:moveTo>
                    <a:pt x="1370711" y="853440"/>
                  </a:moveTo>
                  <a:cubicBezTo>
                    <a:pt x="1355471" y="838200"/>
                    <a:pt x="1355471" y="815340"/>
                    <a:pt x="1370711" y="800100"/>
                  </a:cubicBezTo>
                  <a:cubicBezTo>
                    <a:pt x="1385951" y="792480"/>
                    <a:pt x="1416431" y="792480"/>
                    <a:pt x="1424051" y="807720"/>
                  </a:cubicBezTo>
                  <a:cubicBezTo>
                    <a:pt x="1439291" y="822960"/>
                    <a:pt x="1439291" y="853440"/>
                    <a:pt x="1424051" y="861060"/>
                  </a:cubicBezTo>
                  <a:cubicBezTo>
                    <a:pt x="1416431" y="868680"/>
                    <a:pt x="1408811" y="868680"/>
                    <a:pt x="1393571" y="868680"/>
                  </a:cubicBezTo>
                  <a:cubicBezTo>
                    <a:pt x="1385951" y="868680"/>
                    <a:pt x="1378331" y="868680"/>
                    <a:pt x="1370711" y="853440"/>
                  </a:cubicBezTo>
                  <a:close/>
                  <a:moveTo>
                    <a:pt x="5894070" y="861060"/>
                  </a:moveTo>
                  <a:cubicBezTo>
                    <a:pt x="5878830" y="845820"/>
                    <a:pt x="5871210" y="822960"/>
                    <a:pt x="5886450" y="807720"/>
                  </a:cubicBezTo>
                  <a:cubicBezTo>
                    <a:pt x="5901690" y="792480"/>
                    <a:pt x="5924550" y="784860"/>
                    <a:pt x="5939790" y="800100"/>
                  </a:cubicBezTo>
                  <a:cubicBezTo>
                    <a:pt x="5955030" y="815340"/>
                    <a:pt x="5962650" y="838200"/>
                    <a:pt x="5947410" y="853440"/>
                  </a:cubicBezTo>
                  <a:cubicBezTo>
                    <a:pt x="5939790" y="861060"/>
                    <a:pt x="5932170" y="868680"/>
                    <a:pt x="5916930" y="868680"/>
                  </a:cubicBezTo>
                  <a:cubicBezTo>
                    <a:pt x="5909310" y="868680"/>
                    <a:pt x="5901690" y="868680"/>
                    <a:pt x="5894070" y="861060"/>
                  </a:cubicBezTo>
                  <a:close/>
                  <a:moveTo>
                    <a:pt x="1538224" y="723900"/>
                  </a:moveTo>
                  <a:cubicBezTo>
                    <a:pt x="1522984" y="708660"/>
                    <a:pt x="1530604" y="685800"/>
                    <a:pt x="1545844" y="670560"/>
                  </a:cubicBezTo>
                  <a:cubicBezTo>
                    <a:pt x="1561084" y="662940"/>
                    <a:pt x="1583944" y="662940"/>
                    <a:pt x="1599184" y="685800"/>
                  </a:cubicBezTo>
                  <a:cubicBezTo>
                    <a:pt x="1606804" y="701040"/>
                    <a:pt x="1606804" y="723900"/>
                    <a:pt x="1591564" y="739140"/>
                  </a:cubicBezTo>
                  <a:cubicBezTo>
                    <a:pt x="1583944" y="739140"/>
                    <a:pt x="1576324" y="746760"/>
                    <a:pt x="1568704" y="746760"/>
                  </a:cubicBezTo>
                  <a:cubicBezTo>
                    <a:pt x="1553464" y="746760"/>
                    <a:pt x="1545844" y="739140"/>
                    <a:pt x="1538224" y="723900"/>
                  </a:cubicBezTo>
                  <a:close/>
                  <a:moveTo>
                    <a:pt x="5726557" y="731520"/>
                  </a:moveTo>
                  <a:cubicBezTo>
                    <a:pt x="5711317" y="723900"/>
                    <a:pt x="5703697" y="693420"/>
                    <a:pt x="5718937" y="678180"/>
                  </a:cubicBezTo>
                  <a:cubicBezTo>
                    <a:pt x="5726557" y="662940"/>
                    <a:pt x="5749417" y="655320"/>
                    <a:pt x="5772277" y="670560"/>
                  </a:cubicBezTo>
                  <a:cubicBezTo>
                    <a:pt x="5787517" y="685800"/>
                    <a:pt x="5795137" y="708660"/>
                    <a:pt x="5779897" y="723900"/>
                  </a:cubicBezTo>
                  <a:cubicBezTo>
                    <a:pt x="5772277" y="731520"/>
                    <a:pt x="5757037" y="739140"/>
                    <a:pt x="5749417" y="739140"/>
                  </a:cubicBezTo>
                  <a:cubicBezTo>
                    <a:pt x="5741797" y="739140"/>
                    <a:pt x="5734177" y="739140"/>
                    <a:pt x="5726557" y="731520"/>
                  </a:cubicBezTo>
                  <a:close/>
                  <a:moveTo>
                    <a:pt x="1713357" y="609600"/>
                  </a:moveTo>
                  <a:cubicBezTo>
                    <a:pt x="1698117" y="586740"/>
                    <a:pt x="1705737" y="563880"/>
                    <a:pt x="1720977" y="556260"/>
                  </a:cubicBezTo>
                  <a:cubicBezTo>
                    <a:pt x="1743837" y="541020"/>
                    <a:pt x="1766697" y="548640"/>
                    <a:pt x="1774317" y="563880"/>
                  </a:cubicBezTo>
                  <a:cubicBezTo>
                    <a:pt x="1789557" y="586740"/>
                    <a:pt x="1781937" y="609600"/>
                    <a:pt x="1766697" y="617220"/>
                  </a:cubicBezTo>
                  <a:cubicBezTo>
                    <a:pt x="1759077" y="624840"/>
                    <a:pt x="1751457" y="624840"/>
                    <a:pt x="1743837" y="624840"/>
                  </a:cubicBezTo>
                  <a:cubicBezTo>
                    <a:pt x="1728597" y="624840"/>
                    <a:pt x="1720977" y="617220"/>
                    <a:pt x="1713357" y="609600"/>
                  </a:cubicBezTo>
                  <a:close/>
                  <a:moveTo>
                    <a:pt x="5551297" y="617220"/>
                  </a:moveTo>
                  <a:cubicBezTo>
                    <a:pt x="5536057" y="601980"/>
                    <a:pt x="5528437" y="579120"/>
                    <a:pt x="5536057" y="563880"/>
                  </a:cubicBezTo>
                  <a:cubicBezTo>
                    <a:pt x="5551297" y="548640"/>
                    <a:pt x="5574157" y="541020"/>
                    <a:pt x="5589397" y="548640"/>
                  </a:cubicBezTo>
                  <a:cubicBezTo>
                    <a:pt x="5612257" y="563880"/>
                    <a:pt x="5612257" y="586740"/>
                    <a:pt x="5604637" y="601980"/>
                  </a:cubicBezTo>
                  <a:cubicBezTo>
                    <a:pt x="5597017" y="617220"/>
                    <a:pt x="5581777" y="624840"/>
                    <a:pt x="5574157" y="624840"/>
                  </a:cubicBezTo>
                  <a:cubicBezTo>
                    <a:pt x="5566537" y="624840"/>
                    <a:pt x="5558917" y="617220"/>
                    <a:pt x="5551297" y="617220"/>
                  </a:cubicBezTo>
                  <a:close/>
                  <a:moveTo>
                    <a:pt x="1896110" y="495300"/>
                  </a:moveTo>
                  <a:cubicBezTo>
                    <a:pt x="1880870" y="480060"/>
                    <a:pt x="1888490" y="457200"/>
                    <a:pt x="1903730" y="449580"/>
                  </a:cubicBezTo>
                  <a:cubicBezTo>
                    <a:pt x="1926590" y="434340"/>
                    <a:pt x="1949450" y="441960"/>
                    <a:pt x="1957070" y="464820"/>
                  </a:cubicBezTo>
                  <a:cubicBezTo>
                    <a:pt x="1972310" y="480060"/>
                    <a:pt x="1964690" y="502920"/>
                    <a:pt x="1941830" y="510540"/>
                  </a:cubicBezTo>
                  <a:cubicBezTo>
                    <a:pt x="1941830" y="518160"/>
                    <a:pt x="1934210" y="518160"/>
                    <a:pt x="1926590" y="518160"/>
                  </a:cubicBezTo>
                  <a:cubicBezTo>
                    <a:pt x="1911350" y="518160"/>
                    <a:pt x="1896110" y="510540"/>
                    <a:pt x="1896110" y="495300"/>
                  </a:cubicBezTo>
                  <a:close/>
                  <a:moveTo>
                    <a:pt x="5368544" y="510540"/>
                  </a:moveTo>
                  <a:cubicBezTo>
                    <a:pt x="5353304" y="502920"/>
                    <a:pt x="5345684" y="480060"/>
                    <a:pt x="5353304" y="457200"/>
                  </a:cubicBezTo>
                  <a:cubicBezTo>
                    <a:pt x="5360924" y="441960"/>
                    <a:pt x="5383784" y="434340"/>
                    <a:pt x="5406644" y="441960"/>
                  </a:cubicBezTo>
                  <a:cubicBezTo>
                    <a:pt x="5421884" y="449580"/>
                    <a:pt x="5429504" y="472440"/>
                    <a:pt x="5421884" y="495300"/>
                  </a:cubicBezTo>
                  <a:cubicBezTo>
                    <a:pt x="5414264" y="510540"/>
                    <a:pt x="5399024" y="518160"/>
                    <a:pt x="5391404" y="518160"/>
                  </a:cubicBezTo>
                  <a:cubicBezTo>
                    <a:pt x="5383784" y="518160"/>
                    <a:pt x="5376164" y="510540"/>
                    <a:pt x="5368544" y="510540"/>
                  </a:cubicBezTo>
                  <a:close/>
                  <a:moveTo>
                    <a:pt x="2078863" y="396240"/>
                  </a:moveTo>
                  <a:cubicBezTo>
                    <a:pt x="2071243" y="381000"/>
                    <a:pt x="2078863" y="358140"/>
                    <a:pt x="2101723" y="350520"/>
                  </a:cubicBezTo>
                  <a:cubicBezTo>
                    <a:pt x="2116963" y="342900"/>
                    <a:pt x="2139823" y="350520"/>
                    <a:pt x="2147443" y="365760"/>
                  </a:cubicBezTo>
                  <a:cubicBezTo>
                    <a:pt x="2155063" y="388620"/>
                    <a:pt x="2147443" y="411480"/>
                    <a:pt x="2132203" y="419100"/>
                  </a:cubicBezTo>
                  <a:cubicBezTo>
                    <a:pt x="2124583" y="419100"/>
                    <a:pt x="2116963" y="419100"/>
                    <a:pt x="2116963" y="419100"/>
                  </a:cubicBezTo>
                  <a:cubicBezTo>
                    <a:pt x="2101723" y="419100"/>
                    <a:pt x="2086483" y="411480"/>
                    <a:pt x="2078863" y="396240"/>
                  </a:cubicBezTo>
                  <a:close/>
                  <a:moveTo>
                    <a:pt x="5178171" y="411480"/>
                  </a:moveTo>
                  <a:cubicBezTo>
                    <a:pt x="5162931" y="403860"/>
                    <a:pt x="5155311" y="381000"/>
                    <a:pt x="5162931" y="365760"/>
                  </a:cubicBezTo>
                  <a:cubicBezTo>
                    <a:pt x="5170551" y="342900"/>
                    <a:pt x="5193411" y="335280"/>
                    <a:pt x="5216271" y="342900"/>
                  </a:cubicBezTo>
                  <a:cubicBezTo>
                    <a:pt x="5231511" y="358140"/>
                    <a:pt x="5239131" y="381000"/>
                    <a:pt x="5231511" y="396240"/>
                  </a:cubicBezTo>
                  <a:cubicBezTo>
                    <a:pt x="5223891" y="411480"/>
                    <a:pt x="5208651" y="419100"/>
                    <a:pt x="5201031" y="419100"/>
                  </a:cubicBezTo>
                  <a:cubicBezTo>
                    <a:pt x="5193411" y="419100"/>
                    <a:pt x="5185791" y="419100"/>
                    <a:pt x="5178171" y="411480"/>
                  </a:cubicBezTo>
                  <a:close/>
                  <a:moveTo>
                    <a:pt x="2276856" y="312420"/>
                  </a:moveTo>
                  <a:cubicBezTo>
                    <a:pt x="2269236" y="289560"/>
                    <a:pt x="2276856" y="274320"/>
                    <a:pt x="2292096" y="259080"/>
                  </a:cubicBezTo>
                  <a:cubicBezTo>
                    <a:pt x="2314956" y="251460"/>
                    <a:pt x="2337816" y="266700"/>
                    <a:pt x="2345436" y="281940"/>
                  </a:cubicBezTo>
                  <a:cubicBezTo>
                    <a:pt x="2353056" y="304800"/>
                    <a:pt x="2345436" y="327660"/>
                    <a:pt x="2322576" y="335280"/>
                  </a:cubicBezTo>
                  <a:cubicBezTo>
                    <a:pt x="2314956" y="335280"/>
                    <a:pt x="2314956" y="335280"/>
                    <a:pt x="2307336" y="335280"/>
                  </a:cubicBezTo>
                  <a:cubicBezTo>
                    <a:pt x="2292096" y="335280"/>
                    <a:pt x="2276856" y="327660"/>
                    <a:pt x="2276856" y="312420"/>
                  </a:cubicBezTo>
                  <a:close/>
                  <a:moveTo>
                    <a:pt x="4987798" y="327660"/>
                  </a:moveTo>
                  <a:cubicBezTo>
                    <a:pt x="4972558" y="320040"/>
                    <a:pt x="4957318" y="297180"/>
                    <a:pt x="4964938" y="281940"/>
                  </a:cubicBezTo>
                  <a:cubicBezTo>
                    <a:pt x="4972558" y="259080"/>
                    <a:pt x="4995418" y="251460"/>
                    <a:pt x="5018278" y="259080"/>
                  </a:cubicBezTo>
                  <a:cubicBezTo>
                    <a:pt x="5033518" y="266700"/>
                    <a:pt x="5048758" y="289560"/>
                    <a:pt x="5041138" y="312420"/>
                  </a:cubicBezTo>
                  <a:cubicBezTo>
                    <a:pt x="5033518" y="327660"/>
                    <a:pt x="5018278" y="335280"/>
                    <a:pt x="5003038" y="335280"/>
                  </a:cubicBezTo>
                  <a:cubicBezTo>
                    <a:pt x="4995418" y="335280"/>
                    <a:pt x="4995418" y="335280"/>
                    <a:pt x="4987798" y="327660"/>
                  </a:cubicBezTo>
                  <a:close/>
                  <a:moveTo>
                    <a:pt x="2474849" y="236220"/>
                  </a:moveTo>
                  <a:cubicBezTo>
                    <a:pt x="2467229" y="213360"/>
                    <a:pt x="2474849" y="198120"/>
                    <a:pt x="2497709" y="190500"/>
                  </a:cubicBezTo>
                  <a:cubicBezTo>
                    <a:pt x="2512949" y="182880"/>
                    <a:pt x="2535809" y="190500"/>
                    <a:pt x="2543429" y="213360"/>
                  </a:cubicBezTo>
                  <a:cubicBezTo>
                    <a:pt x="2551049" y="228600"/>
                    <a:pt x="2543429" y="251460"/>
                    <a:pt x="2520569" y="259080"/>
                  </a:cubicBezTo>
                  <a:cubicBezTo>
                    <a:pt x="2512949" y="259080"/>
                    <a:pt x="2512949" y="259080"/>
                    <a:pt x="2505329" y="259080"/>
                  </a:cubicBezTo>
                  <a:cubicBezTo>
                    <a:pt x="2490089" y="259080"/>
                    <a:pt x="2474849" y="251460"/>
                    <a:pt x="2474849" y="236220"/>
                  </a:cubicBezTo>
                  <a:close/>
                  <a:moveTo>
                    <a:pt x="4789805" y="259080"/>
                  </a:moveTo>
                  <a:cubicBezTo>
                    <a:pt x="4774565" y="251460"/>
                    <a:pt x="4759325" y="228600"/>
                    <a:pt x="4766945" y="213360"/>
                  </a:cubicBezTo>
                  <a:cubicBezTo>
                    <a:pt x="4774565" y="190500"/>
                    <a:pt x="4797425" y="175260"/>
                    <a:pt x="4812665" y="182880"/>
                  </a:cubicBezTo>
                  <a:cubicBezTo>
                    <a:pt x="4835525" y="190500"/>
                    <a:pt x="4843145" y="213360"/>
                    <a:pt x="4843145" y="236220"/>
                  </a:cubicBezTo>
                  <a:cubicBezTo>
                    <a:pt x="4835525" y="251460"/>
                    <a:pt x="4820285" y="259080"/>
                    <a:pt x="4805045" y="259080"/>
                  </a:cubicBezTo>
                  <a:cubicBezTo>
                    <a:pt x="4797425" y="259080"/>
                    <a:pt x="4797425" y="259080"/>
                    <a:pt x="4789805" y="259080"/>
                  </a:cubicBezTo>
                  <a:close/>
                  <a:moveTo>
                    <a:pt x="2672842" y="175260"/>
                  </a:moveTo>
                  <a:cubicBezTo>
                    <a:pt x="2665222" y="152400"/>
                    <a:pt x="2680462" y="129540"/>
                    <a:pt x="2703322" y="129540"/>
                  </a:cubicBezTo>
                  <a:cubicBezTo>
                    <a:pt x="2718562" y="121920"/>
                    <a:pt x="2741422" y="129540"/>
                    <a:pt x="2749042" y="152400"/>
                  </a:cubicBezTo>
                  <a:cubicBezTo>
                    <a:pt x="2756662" y="175260"/>
                    <a:pt x="2741422" y="190500"/>
                    <a:pt x="2718562" y="198120"/>
                  </a:cubicBezTo>
                  <a:cubicBezTo>
                    <a:pt x="2718562" y="198120"/>
                    <a:pt x="2710942" y="198120"/>
                    <a:pt x="2710942" y="198120"/>
                  </a:cubicBezTo>
                  <a:cubicBezTo>
                    <a:pt x="2695702" y="198120"/>
                    <a:pt x="2680462" y="190500"/>
                    <a:pt x="2672842" y="175260"/>
                  </a:cubicBezTo>
                  <a:close/>
                  <a:moveTo>
                    <a:pt x="4591812" y="198120"/>
                  </a:moveTo>
                  <a:cubicBezTo>
                    <a:pt x="4568952" y="190500"/>
                    <a:pt x="4561332" y="167640"/>
                    <a:pt x="4561332" y="152400"/>
                  </a:cubicBezTo>
                  <a:cubicBezTo>
                    <a:pt x="4568952" y="129540"/>
                    <a:pt x="4591812" y="114300"/>
                    <a:pt x="4607052" y="121920"/>
                  </a:cubicBezTo>
                  <a:cubicBezTo>
                    <a:pt x="4629912" y="129540"/>
                    <a:pt x="4645152" y="152400"/>
                    <a:pt x="4637532" y="167640"/>
                  </a:cubicBezTo>
                  <a:cubicBezTo>
                    <a:pt x="4629912" y="190500"/>
                    <a:pt x="4614672" y="198120"/>
                    <a:pt x="4599432" y="198120"/>
                  </a:cubicBezTo>
                  <a:cubicBezTo>
                    <a:pt x="4599432" y="198120"/>
                    <a:pt x="4591812" y="198120"/>
                    <a:pt x="4591812" y="198120"/>
                  </a:cubicBezTo>
                  <a:close/>
                  <a:moveTo>
                    <a:pt x="2878455" y="121920"/>
                  </a:moveTo>
                  <a:cubicBezTo>
                    <a:pt x="2878455" y="99060"/>
                    <a:pt x="2886075" y="76200"/>
                    <a:pt x="2908935" y="76200"/>
                  </a:cubicBezTo>
                  <a:cubicBezTo>
                    <a:pt x="2931795" y="68580"/>
                    <a:pt x="2947035" y="83820"/>
                    <a:pt x="2954655" y="106680"/>
                  </a:cubicBezTo>
                  <a:cubicBezTo>
                    <a:pt x="2962275" y="121920"/>
                    <a:pt x="2947035" y="144780"/>
                    <a:pt x="2924175" y="152400"/>
                  </a:cubicBezTo>
                  <a:cubicBezTo>
                    <a:pt x="2924175" y="152400"/>
                    <a:pt x="2916555" y="152400"/>
                    <a:pt x="2916555" y="152400"/>
                  </a:cubicBezTo>
                  <a:cubicBezTo>
                    <a:pt x="2901315" y="152400"/>
                    <a:pt x="2886075" y="137160"/>
                    <a:pt x="2878455" y="121920"/>
                  </a:cubicBezTo>
                  <a:close/>
                  <a:moveTo>
                    <a:pt x="4386199" y="144780"/>
                  </a:moveTo>
                  <a:cubicBezTo>
                    <a:pt x="4363339" y="144780"/>
                    <a:pt x="4355719" y="121920"/>
                    <a:pt x="4355719" y="106680"/>
                  </a:cubicBezTo>
                  <a:cubicBezTo>
                    <a:pt x="4363339" y="83820"/>
                    <a:pt x="4378579" y="68580"/>
                    <a:pt x="4401439" y="76200"/>
                  </a:cubicBezTo>
                  <a:cubicBezTo>
                    <a:pt x="4424299" y="76200"/>
                    <a:pt x="4431919" y="99060"/>
                    <a:pt x="4431919" y="121920"/>
                  </a:cubicBezTo>
                  <a:cubicBezTo>
                    <a:pt x="4424299" y="137160"/>
                    <a:pt x="4409059" y="152400"/>
                    <a:pt x="4393819" y="152400"/>
                  </a:cubicBezTo>
                  <a:cubicBezTo>
                    <a:pt x="4393819" y="152400"/>
                    <a:pt x="4386199" y="152400"/>
                    <a:pt x="4386199" y="144780"/>
                  </a:cubicBezTo>
                  <a:close/>
                  <a:moveTo>
                    <a:pt x="3091688" y="83820"/>
                  </a:moveTo>
                  <a:cubicBezTo>
                    <a:pt x="3084068" y="60960"/>
                    <a:pt x="3099308" y="38100"/>
                    <a:pt x="3122168" y="38100"/>
                  </a:cubicBezTo>
                  <a:cubicBezTo>
                    <a:pt x="3145028" y="38100"/>
                    <a:pt x="3160268" y="45720"/>
                    <a:pt x="3160268" y="68580"/>
                  </a:cubicBezTo>
                  <a:cubicBezTo>
                    <a:pt x="3167888" y="91440"/>
                    <a:pt x="3152648" y="106680"/>
                    <a:pt x="3129788" y="114300"/>
                  </a:cubicBezTo>
                  <a:cubicBezTo>
                    <a:pt x="3106928" y="114300"/>
                    <a:pt x="3091688" y="99060"/>
                    <a:pt x="3091688" y="83820"/>
                  </a:cubicBezTo>
                  <a:close/>
                  <a:moveTo>
                    <a:pt x="4180713" y="114300"/>
                  </a:moveTo>
                  <a:cubicBezTo>
                    <a:pt x="4157853" y="106680"/>
                    <a:pt x="4142613" y="91440"/>
                    <a:pt x="4150233" y="68580"/>
                  </a:cubicBezTo>
                  <a:cubicBezTo>
                    <a:pt x="4150233" y="45720"/>
                    <a:pt x="4165473" y="30480"/>
                    <a:pt x="4188333" y="38100"/>
                  </a:cubicBezTo>
                  <a:cubicBezTo>
                    <a:pt x="4211193" y="38100"/>
                    <a:pt x="4226433" y="60960"/>
                    <a:pt x="4218813" y="76200"/>
                  </a:cubicBezTo>
                  <a:cubicBezTo>
                    <a:pt x="4218813" y="99060"/>
                    <a:pt x="4203573" y="114300"/>
                    <a:pt x="4180713" y="114300"/>
                  </a:cubicBezTo>
                  <a:close/>
                  <a:moveTo>
                    <a:pt x="3297301" y="53340"/>
                  </a:moveTo>
                  <a:cubicBezTo>
                    <a:pt x="3297301" y="30480"/>
                    <a:pt x="3312541" y="15240"/>
                    <a:pt x="3335401" y="15240"/>
                  </a:cubicBezTo>
                  <a:cubicBezTo>
                    <a:pt x="3358261" y="7620"/>
                    <a:pt x="3373501" y="22860"/>
                    <a:pt x="3373501" y="45720"/>
                  </a:cubicBezTo>
                  <a:cubicBezTo>
                    <a:pt x="3373501" y="68580"/>
                    <a:pt x="3358261" y="83820"/>
                    <a:pt x="3343021" y="91440"/>
                  </a:cubicBezTo>
                  <a:cubicBezTo>
                    <a:pt x="3343021" y="91440"/>
                    <a:pt x="3335401" y="91440"/>
                    <a:pt x="3335401" y="91440"/>
                  </a:cubicBezTo>
                  <a:cubicBezTo>
                    <a:pt x="3320161" y="91440"/>
                    <a:pt x="3297301" y="76200"/>
                    <a:pt x="3297301" y="53340"/>
                  </a:cubicBezTo>
                  <a:close/>
                  <a:moveTo>
                    <a:pt x="3967480" y="91440"/>
                  </a:moveTo>
                  <a:cubicBezTo>
                    <a:pt x="3952240" y="83820"/>
                    <a:pt x="3937000" y="68580"/>
                    <a:pt x="3937000" y="45720"/>
                  </a:cubicBezTo>
                  <a:cubicBezTo>
                    <a:pt x="3937000" y="22860"/>
                    <a:pt x="3952240" y="7620"/>
                    <a:pt x="3975100" y="15240"/>
                  </a:cubicBezTo>
                  <a:cubicBezTo>
                    <a:pt x="3997960" y="15240"/>
                    <a:pt x="4013200" y="30480"/>
                    <a:pt x="4013200" y="53340"/>
                  </a:cubicBezTo>
                  <a:cubicBezTo>
                    <a:pt x="4013200" y="76200"/>
                    <a:pt x="3990340" y="91440"/>
                    <a:pt x="3975100" y="91440"/>
                  </a:cubicBezTo>
                  <a:cubicBezTo>
                    <a:pt x="3975100" y="91440"/>
                    <a:pt x="3975100" y="91440"/>
                    <a:pt x="3967480" y="91440"/>
                  </a:cubicBezTo>
                  <a:close/>
                  <a:moveTo>
                    <a:pt x="3510534" y="38100"/>
                  </a:moveTo>
                  <a:cubicBezTo>
                    <a:pt x="3510534" y="15240"/>
                    <a:pt x="3525774" y="0"/>
                    <a:pt x="3548634" y="0"/>
                  </a:cubicBezTo>
                  <a:cubicBezTo>
                    <a:pt x="3571494" y="0"/>
                    <a:pt x="3586734" y="15240"/>
                    <a:pt x="3586734" y="38100"/>
                  </a:cubicBezTo>
                  <a:cubicBezTo>
                    <a:pt x="3586734" y="60960"/>
                    <a:pt x="3571494" y="76200"/>
                    <a:pt x="3548634" y="76200"/>
                  </a:cubicBezTo>
                  <a:cubicBezTo>
                    <a:pt x="3525774" y="76200"/>
                    <a:pt x="3510534" y="60960"/>
                    <a:pt x="3510534" y="38100"/>
                  </a:cubicBezTo>
                  <a:close/>
                  <a:moveTo>
                    <a:pt x="3761867" y="76200"/>
                  </a:moveTo>
                  <a:cubicBezTo>
                    <a:pt x="3739007" y="76200"/>
                    <a:pt x="3723767" y="60960"/>
                    <a:pt x="3723767" y="38100"/>
                  </a:cubicBezTo>
                  <a:cubicBezTo>
                    <a:pt x="3723767" y="15240"/>
                    <a:pt x="3739007" y="0"/>
                    <a:pt x="3761867" y="0"/>
                  </a:cubicBezTo>
                  <a:cubicBezTo>
                    <a:pt x="3784727" y="0"/>
                    <a:pt x="3799967" y="15240"/>
                    <a:pt x="3799967" y="38100"/>
                  </a:cubicBezTo>
                  <a:cubicBezTo>
                    <a:pt x="3799967" y="60960"/>
                    <a:pt x="3784727" y="76200"/>
                    <a:pt x="3761867" y="76200"/>
                  </a:cubicBezTo>
                  <a:close/>
                </a:path>
              </a:pathLst>
            </a:custGeom>
            <a:solidFill>
              <a:srgbClr val="DF8991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7031120" y="3208131"/>
            <a:ext cx="4213375" cy="4217879"/>
            <a:chOff x="0" y="0"/>
            <a:chExt cx="5388480" cy="53942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88483" cy="5394198"/>
            </a:xfrm>
            <a:custGeom>
              <a:avLst/>
              <a:gdLst/>
              <a:ahLst/>
              <a:cxnLst/>
              <a:rect r="r" b="b" t="t" l="l"/>
              <a:pathLst>
                <a:path h="5394198" w="5388483">
                  <a:moveTo>
                    <a:pt x="0" y="2697099"/>
                  </a:moveTo>
                  <a:cubicBezTo>
                    <a:pt x="0" y="1207516"/>
                    <a:pt x="1206246" y="0"/>
                    <a:pt x="2694178" y="0"/>
                  </a:cubicBezTo>
                  <a:cubicBezTo>
                    <a:pt x="4182110" y="0"/>
                    <a:pt x="5388483" y="1207516"/>
                    <a:pt x="5388483" y="2697099"/>
                  </a:cubicBezTo>
                  <a:cubicBezTo>
                    <a:pt x="5388483" y="4186682"/>
                    <a:pt x="4182237" y="5394198"/>
                    <a:pt x="2694178" y="5394198"/>
                  </a:cubicBezTo>
                  <a:cubicBezTo>
                    <a:pt x="1206119" y="5394198"/>
                    <a:pt x="0" y="4186682"/>
                    <a:pt x="0" y="26970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795321" y="6909753"/>
            <a:ext cx="5672251" cy="2366161"/>
            <a:chOff x="0" y="0"/>
            <a:chExt cx="5374800" cy="22420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374894" cy="2242058"/>
            </a:xfrm>
            <a:custGeom>
              <a:avLst/>
              <a:gdLst/>
              <a:ahLst/>
              <a:cxnLst/>
              <a:rect r="r" b="b" t="t" l="l"/>
              <a:pathLst>
                <a:path h="2242058" w="5374894">
                  <a:moveTo>
                    <a:pt x="5374767" y="320294"/>
                  </a:moveTo>
                  <a:cubicBezTo>
                    <a:pt x="4895088" y="335534"/>
                    <a:pt x="4895088" y="335534"/>
                    <a:pt x="4895088" y="335534"/>
                  </a:cubicBezTo>
                  <a:cubicBezTo>
                    <a:pt x="4803775" y="243967"/>
                    <a:pt x="4704715" y="167767"/>
                    <a:pt x="4582922" y="114427"/>
                  </a:cubicBezTo>
                  <a:cubicBezTo>
                    <a:pt x="4453636" y="45720"/>
                    <a:pt x="4316603" y="7620"/>
                    <a:pt x="4171950" y="0"/>
                  </a:cubicBezTo>
                  <a:cubicBezTo>
                    <a:pt x="4156710" y="0"/>
                    <a:pt x="4141470" y="0"/>
                    <a:pt x="4118610" y="0"/>
                  </a:cubicBezTo>
                  <a:cubicBezTo>
                    <a:pt x="4110990" y="0"/>
                    <a:pt x="4110990" y="0"/>
                    <a:pt x="4110990" y="0"/>
                  </a:cubicBezTo>
                  <a:cubicBezTo>
                    <a:pt x="4103370" y="0"/>
                    <a:pt x="4103370" y="0"/>
                    <a:pt x="4103370" y="0"/>
                  </a:cubicBezTo>
                  <a:cubicBezTo>
                    <a:pt x="4103370" y="0"/>
                    <a:pt x="4095750" y="0"/>
                    <a:pt x="4095750" y="0"/>
                  </a:cubicBezTo>
                  <a:cubicBezTo>
                    <a:pt x="4080510" y="0"/>
                    <a:pt x="4080510" y="0"/>
                    <a:pt x="4080510" y="0"/>
                  </a:cubicBezTo>
                  <a:cubicBezTo>
                    <a:pt x="1126744" y="0"/>
                    <a:pt x="1126744" y="0"/>
                    <a:pt x="1126744" y="0"/>
                  </a:cubicBezTo>
                  <a:cubicBezTo>
                    <a:pt x="1126744" y="0"/>
                    <a:pt x="1126744" y="0"/>
                    <a:pt x="1119124" y="0"/>
                  </a:cubicBezTo>
                  <a:cubicBezTo>
                    <a:pt x="502412" y="0"/>
                    <a:pt x="0" y="495681"/>
                    <a:pt x="0" y="1121029"/>
                  </a:cubicBezTo>
                  <a:cubicBezTo>
                    <a:pt x="0" y="1738757"/>
                    <a:pt x="502412" y="2242058"/>
                    <a:pt x="1119124" y="2242058"/>
                  </a:cubicBezTo>
                  <a:cubicBezTo>
                    <a:pt x="1119124" y="2242058"/>
                    <a:pt x="4095877" y="2242058"/>
                    <a:pt x="4095877" y="2242058"/>
                  </a:cubicBezTo>
                  <a:cubicBezTo>
                    <a:pt x="4103497" y="2242058"/>
                    <a:pt x="4103497" y="2242058"/>
                    <a:pt x="4103497" y="2242058"/>
                  </a:cubicBezTo>
                  <a:cubicBezTo>
                    <a:pt x="4118737" y="2242058"/>
                    <a:pt x="4141597" y="2242058"/>
                    <a:pt x="4156837" y="2242058"/>
                  </a:cubicBezTo>
                  <a:cubicBezTo>
                    <a:pt x="4172077" y="2242058"/>
                    <a:pt x="4172077" y="2242058"/>
                    <a:pt x="4172077" y="2242058"/>
                  </a:cubicBezTo>
                  <a:cubicBezTo>
                    <a:pt x="4560316" y="2211578"/>
                    <a:pt x="4918202" y="1982724"/>
                    <a:pt x="5100828" y="1609090"/>
                  </a:cubicBezTo>
                  <a:cubicBezTo>
                    <a:pt x="5237861" y="1326896"/>
                    <a:pt x="5245481" y="1014222"/>
                    <a:pt x="5146548" y="739775"/>
                  </a:cubicBezTo>
                  <a:lnTo>
                    <a:pt x="5374894" y="320294"/>
                  </a:lnTo>
                  <a:close/>
                </a:path>
              </a:pathLst>
            </a:custGeom>
            <a:solidFill>
              <a:srgbClr val="DF8991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728234" y="6867529"/>
            <a:ext cx="203800" cy="198733"/>
            <a:chOff x="0" y="0"/>
            <a:chExt cx="260640" cy="2541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0604" cy="254127"/>
            </a:xfrm>
            <a:custGeom>
              <a:avLst/>
              <a:gdLst/>
              <a:ahLst/>
              <a:cxnLst/>
              <a:rect r="r" b="b" t="t" l="l"/>
              <a:pathLst>
                <a:path h="254127" w="260604">
                  <a:moveTo>
                    <a:pt x="0" y="127127"/>
                  </a:moveTo>
                  <a:cubicBezTo>
                    <a:pt x="0" y="56896"/>
                    <a:pt x="58293" y="0"/>
                    <a:pt x="130302" y="0"/>
                  </a:cubicBezTo>
                  <a:cubicBezTo>
                    <a:pt x="202311" y="0"/>
                    <a:pt x="260604" y="56896"/>
                    <a:pt x="260604" y="127127"/>
                  </a:cubicBezTo>
                  <a:cubicBezTo>
                    <a:pt x="260604" y="197358"/>
                    <a:pt x="202311" y="254127"/>
                    <a:pt x="130302" y="254127"/>
                  </a:cubicBezTo>
                  <a:cubicBezTo>
                    <a:pt x="58293" y="254127"/>
                    <a:pt x="0" y="197231"/>
                    <a:pt x="0" y="127127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4157138"/>
            <a:ext cx="5843363" cy="2324932"/>
            <a:chOff x="0" y="0"/>
            <a:chExt cx="5626080" cy="22384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626100" cy="2238502"/>
            </a:xfrm>
            <a:custGeom>
              <a:avLst/>
              <a:gdLst/>
              <a:ahLst/>
              <a:cxnLst/>
              <a:rect r="r" b="b" t="t" l="l"/>
              <a:pathLst>
                <a:path h="2238502" w="5626100">
                  <a:moveTo>
                    <a:pt x="5207381" y="875538"/>
                  </a:moveTo>
                  <a:cubicBezTo>
                    <a:pt x="5184521" y="753745"/>
                    <a:pt x="5138801" y="631952"/>
                    <a:pt x="5062728" y="525272"/>
                  </a:cubicBezTo>
                  <a:cubicBezTo>
                    <a:pt x="4864735" y="205613"/>
                    <a:pt x="4529836" y="15240"/>
                    <a:pt x="4171950" y="0"/>
                  </a:cubicBezTo>
                  <a:cubicBezTo>
                    <a:pt x="4171950" y="0"/>
                    <a:pt x="4164330" y="0"/>
                    <a:pt x="4164330" y="0"/>
                  </a:cubicBezTo>
                  <a:cubicBezTo>
                    <a:pt x="4065397" y="0"/>
                    <a:pt x="4065397" y="0"/>
                    <a:pt x="4065397" y="0"/>
                  </a:cubicBezTo>
                  <a:cubicBezTo>
                    <a:pt x="1126744" y="0"/>
                    <a:pt x="1126744" y="0"/>
                    <a:pt x="1126744" y="0"/>
                  </a:cubicBezTo>
                  <a:cubicBezTo>
                    <a:pt x="502412" y="0"/>
                    <a:pt x="0" y="502539"/>
                    <a:pt x="0" y="1119251"/>
                  </a:cubicBezTo>
                  <a:cubicBezTo>
                    <a:pt x="0" y="1735963"/>
                    <a:pt x="502412" y="2238502"/>
                    <a:pt x="1126744" y="2238502"/>
                  </a:cubicBezTo>
                  <a:cubicBezTo>
                    <a:pt x="4065397" y="2238502"/>
                    <a:pt x="4065397" y="2238502"/>
                    <a:pt x="4065397" y="2238502"/>
                  </a:cubicBezTo>
                  <a:cubicBezTo>
                    <a:pt x="4103497" y="2238502"/>
                    <a:pt x="4141470" y="2238502"/>
                    <a:pt x="4171950" y="2238502"/>
                  </a:cubicBezTo>
                  <a:cubicBezTo>
                    <a:pt x="4362323" y="2223262"/>
                    <a:pt x="4544949" y="2169922"/>
                    <a:pt x="4712462" y="2070989"/>
                  </a:cubicBezTo>
                  <a:cubicBezTo>
                    <a:pt x="4978908" y="1903476"/>
                    <a:pt x="5146421" y="1644650"/>
                    <a:pt x="5207254" y="1355344"/>
                  </a:cubicBezTo>
                  <a:cubicBezTo>
                    <a:pt x="5626100" y="1119251"/>
                    <a:pt x="5626100" y="1119251"/>
                    <a:pt x="5626100" y="1119251"/>
                  </a:cubicBezTo>
                  <a:lnTo>
                    <a:pt x="5207381" y="875538"/>
                  </a:lnTo>
                  <a:close/>
                </a:path>
              </a:pathLst>
            </a:custGeom>
            <a:solidFill>
              <a:srgbClr val="ED849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224363" y="5219111"/>
            <a:ext cx="200985" cy="200985"/>
            <a:chOff x="0" y="0"/>
            <a:chExt cx="257040" cy="2570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7048" cy="257048"/>
            </a:xfrm>
            <a:custGeom>
              <a:avLst/>
              <a:gdLst/>
              <a:ahLst/>
              <a:cxnLst/>
              <a:rect r="r" b="b" t="t" l="l"/>
              <a:pathLst>
                <a:path h="257048" w="257048">
                  <a:moveTo>
                    <a:pt x="0" y="128524"/>
                  </a:moveTo>
                  <a:cubicBezTo>
                    <a:pt x="0" y="57531"/>
                    <a:pt x="57531" y="0"/>
                    <a:pt x="128524" y="0"/>
                  </a:cubicBezTo>
                  <a:cubicBezTo>
                    <a:pt x="199517" y="0"/>
                    <a:pt x="257048" y="57531"/>
                    <a:pt x="257048" y="128524"/>
                  </a:cubicBezTo>
                  <a:cubicBezTo>
                    <a:pt x="257048" y="199517"/>
                    <a:pt x="199517" y="257048"/>
                    <a:pt x="128524" y="257048"/>
                  </a:cubicBezTo>
                  <a:cubicBezTo>
                    <a:pt x="57531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794477" y="1480209"/>
            <a:ext cx="5489562" cy="2289217"/>
            <a:chOff x="0" y="0"/>
            <a:chExt cx="5374800" cy="22413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375021" cy="2241296"/>
            </a:xfrm>
            <a:custGeom>
              <a:avLst/>
              <a:gdLst/>
              <a:ahLst/>
              <a:cxnLst/>
              <a:rect r="r" b="b" t="t" l="l"/>
              <a:pathLst>
                <a:path h="2241296" w="5375021">
                  <a:moveTo>
                    <a:pt x="5146421" y="1494282"/>
                  </a:moveTo>
                  <a:cubicBezTo>
                    <a:pt x="5245354" y="1227455"/>
                    <a:pt x="5237734" y="914908"/>
                    <a:pt x="5100701" y="632841"/>
                  </a:cubicBezTo>
                  <a:cubicBezTo>
                    <a:pt x="4918075" y="259207"/>
                    <a:pt x="4560189" y="30480"/>
                    <a:pt x="4171950" y="0"/>
                  </a:cubicBezTo>
                  <a:cubicBezTo>
                    <a:pt x="4171950" y="0"/>
                    <a:pt x="4164330" y="0"/>
                    <a:pt x="4164330" y="0"/>
                  </a:cubicBezTo>
                  <a:cubicBezTo>
                    <a:pt x="4141470" y="0"/>
                    <a:pt x="4118610" y="0"/>
                    <a:pt x="4103370" y="0"/>
                  </a:cubicBezTo>
                  <a:cubicBezTo>
                    <a:pt x="4095750" y="0"/>
                    <a:pt x="4095750" y="0"/>
                    <a:pt x="4095750" y="0"/>
                  </a:cubicBezTo>
                  <a:cubicBezTo>
                    <a:pt x="1119124" y="0"/>
                    <a:pt x="1119124" y="0"/>
                    <a:pt x="1119124" y="0"/>
                  </a:cubicBezTo>
                  <a:cubicBezTo>
                    <a:pt x="502412" y="0"/>
                    <a:pt x="0" y="503174"/>
                    <a:pt x="0" y="1120648"/>
                  </a:cubicBezTo>
                  <a:cubicBezTo>
                    <a:pt x="0" y="1738122"/>
                    <a:pt x="502412" y="2241296"/>
                    <a:pt x="1119124" y="2241296"/>
                  </a:cubicBezTo>
                  <a:cubicBezTo>
                    <a:pt x="1126744" y="2241296"/>
                    <a:pt x="1126744" y="2241296"/>
                    <a:pt x="1126744" y="2241296"/>
                  </a:cubicBezTo>
                  <a:cubicBezTo>
                    <a:pt x="4080637" y="2241296"/>
                    <a:pt x="4080637" y="2241296"/>
                    <a:pt x="4080637" y="2241296"/>
                  </a:cubicBezTo>
                  <a:cubicBezTo>
                    <a:pt x="4095877" y="2241296"/>
                    <a:pt x="4095877" y="2241296"/>
                    <a:pt x="4095877" y="2241296"/>
                  </a:cubicBezTo>
                  <a:cubicBezTo>
                    <a:pt x="4095877" y="2241296"/>
                    <a:pt x="4103497" y="2241296"/>
                    <a:pt x="4103497" y="2241296"/>
                  </a:cubicBezTo>
                  <a:cubicBezTo>
                    <a:pt x="4111117" y="2241296"/>
                    <a:pt x="4111117" y="2241296"/>
                    <a:pt x="4111117" y="2241296"/>
                  </a:cubicBezTo>
                  <a:cubicBezTo>
                    <a:pt x="4118737" y="2241296"/>
                    <a:pt x="4118737" y="2241296"/>
                    <a:pt x="4118737" y="2241296"/>
                  </a:cubicBezTo>
                  <a:cubicBezTo>
                    <a:pt x="4141597" y="2241296"/>
                    <a:pt x="4156837" y="2241296"/>
                    <a:pt x="4172077" y="2241296"/>
                  </a:cubicBezTo>
                  <a:cubicBezTo>
                    <a:pt x="4316730" y="2233676"/>
                    <a:pt x="4453763" y="2195576"/>
                    <a:pt x="4583176" y="2126996"/>
                  </a:cubicBezTo>
                  <a:cubicBezTo>
                    <a:pt x="4704969" y="2073656"/>
                    <a:pt x="4803902" y="1997456"/>
                    <a:pt x="4895342" y="1905889"/>
                  </a:cubicBezTo>
                  <a:cubicBezTo>
                    <a:pt x="5375021" y="1921129"/>
                    <a:pt x="5375021" y="1921129"/>
                    <a:pt x="5375021" y="1921129"/>
                  </a:cubicBezTo>
                  <a:lnTo>
                    <a:pt x="5146675" y="1494155"/>
                  </a:ln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6728234" y="3568441"/>
            <a:ext cx="203800" cy="200985"/>
            <a:chOff x="0" y="0"/>
            <a:chExt cx="260640" cy="2570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0604" cy="257048"/>
            </a:xfrm>
            <a:custGeom>
              <a:avLst/>
              <a:gdLst/>
              <a:ahLst/>
              <a:cxnLst/>
              <a:rect r="r" b="b" t="t" l="l"/>
              <a:pathLst>
                <a:path h="257048" w="260604">
                  <a:moveTo>
                    <a:pt x="0" y="128524"/>
                  </a:moveTo>
                  <a:cubicBezTo>
                    <a:pt x="0" y="57531"/>
                    <a:pt x="58293" y="0"/>
                    <a:pt x="130302" y="0"/>
                  </a:cubicBezTo>
                  <a:cubicBezTo>
                    <a:pt x="202311" y="0"/>
                    <a:pt x="260604" y="57531"/>
                    <a:pt x="260604" y="128524"/>
                  </a:cubicBezTo>
                  <a:cubicBezTo>
                    <a:pt x="260604" y="199517"/>
                    <a:pt x="202311" y="257048"/>
                    <a:pt x="130302" y="257048"/>
                  </a:cubicBezTo>
                  <a:cubicBezTo>
                    <a:pt x="58293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559203" y="6867529"/>
            <a:ext cx="6119254" cy="2408384"/>
            <a:chOff x="0" y="0"/>
            <a:chExt cx="5375520" cy="21156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375656" cy="2115531"/>
            </a:xfrm>
            <a:custGeom>
              <a:avLst/>
              <a:gdLst/>
              <a:ahLst/>
              <a:cxnLst/>
              <a:rect r="r" b="b" t="t" l="l"/>
              <a:pathLst>
                <a:path h="2115531" w="5375656">
                  <a:moveTo>
                    <a:pt x="4248658" y="0"/>
                  </a:moveTo>
                  <a:cubicBezTo>
                    <a:pt x="1294384" y="0"/>
                    <a:pt x="1294384" y="0"/>
                    <a:pt x="1294384" y="0"/>
                  </a:cubicBezTo>
                  <a:cubicBezTo>
                    <a:pt x="1279144" y="0"/>
                    <a:pt x="1279144" y="0"/>
                    <a:pt x="1279144" y="0"/>
                  </a:cubicBezTo>
                  <a:cubicBezTo>
                    <a:pt x="1279144" y="0"/>
                    <a:pt x="1271524" y="0"/>
                    <a:pt x="1271524" y="0"/>
                  </a:cubicBezTo>
                  <a:cubicBezTo>
                    <a:pt x="1263904" y="0"/>
                    <a:pt x="1263904" y="0"/>
                    <a:pt x="1263904" y="0"/>
                  </a:cubicBezTo>
                  <a:cubicBezTo>
                    <a:pt x="1248664" y="0"/>
                    <a:pt x="1248664" y="0"/>
                    <a:pt x="1248664" y="0"/>
                  </a:cubicBezTo>
                  <a:cubicBezTo>
                    <a:pt x="1233424" y="0"/>
                    <a:pt x="1218184" y="0"/>
                    <a:pt x="1202944" y="0"/>
                  </a:cubicBezTo>
                  <a:cubicBezTo>
                    <a:pt x="1058291" y="7204"/>
                    <a:pt x="921258" y="43226"/>
                    <a:pt x="791845" y="107944"/>
                  </a:cubicBezTo>
                  <a:cubicBezTo>
                    <a:pt x="670052" y="158374"/>
                    <a:pt x="563372" y="230296"/>
                    <a:pt x="479679" y="316627"/>
                  </a:cubicBezTo>
                  <a:cubicBezTo>
                    <a:pt x="0" y="302219"/>
                    <a:pt x="0" y="302219"/>
                    <a:pt x="0" y="302219"/>
                  </a:cubicBezTo>
                  <a:cubicBezTo>
                    <a:pt x="220853" y="697973"/>
                    <a:pt x="220853" y="697973"/>
                    <a:pt x="220853" y="697973"/>
                  </a:cubicBezTo>
                  <a:cubicBezTo>
                    <a:pt x="129540" y="957086"/>
                    <a:pt x="137160" y="1252100"/>
                    <a:pt x="274193" y="1518298"/>
                  </a:cubicBezTo>
                  <a:cubicBezTo>
                    <a:pt x="456946" y="1870946"/>
                    <a:pt x="814832" y="2086834"/>
                    <a:pt x="1203071" y="2115531"/>
                  </a:cubicBezTo>
                  <a:cubicBezTo>
                    <a:pt x="1203071" y="2115531"/>
                    <a:pt x="1210691" y="2115531"/>
                    <a:pt x="1210691" y="2115531"/>
                  </a:cubicBezTo>
                  <a:cubicBezTo>
                    <a:pt x="1233551" y="2115531"/>
                    <a:pt x="1256411" y="2115531"/>
                    <a:pt x="1271651" y="2115531"/>
                  </a:cubicBezTo>
                  <a:cubicBezTo>
                    <a:pt x="1279271" y="2115531"/>
                    <a:pt x="1279271" y="2115531"/>
                    <a:pt x="1279271" y="2115531"/>
                  </a:cubicBezTo>
                  <a:cubicBezTo>
                    <a:pt x="4248785" y="2115531"/>
                    <a:pt x="4248785" y="2115531"/>
                    <a:pt x="4248785" y="2115531"/>
                  </a:cubicBezTo>
                  <a:cubicBezTo>
                    <a:pt x="4873117" y="2115531"/>
                    <a:pt x="5375656" y="1640530"/>
                    <a:pt x="5375656" y="1057705"/>
                  </a:cubicBezTo>
                  <a:cubicBezTo>
                    <a:pt x="5375529" y="467797"/>
                    <a:pt x="4872990" y="0"/>
                    <a:pt x="4248658" y="0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1355966" y="6867529"/>
            <a:ext cx="203237" cy="198733"/>
            <a:chOff x="0" y="0"/>
            <a:chExt cx="259920" cy="2541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59969" cy="254127"/>
            </a:xfrm>
            <a:custGeom>
              <a:avLst/>
              <a:gdLst/>
              <a:ahLst/>
              <a:cxnLst/>
              <a:rect r="r" b="b" t="t" l="l"/>
              <a:pathLst>
                <a:path h="254127" w="259969">
                  <a:moveTo>
                    <a:pt x="0" y="127127"/>
                  </a:moveTo>
                  <a:cubicBezTo>
                    <a:pt x="0" y="56896"/>
                    <a:pt x="58166" y="0"/>
                    <a:pt x="129921" y="0"/>
                  </a:cubicBezTo>
                  <a:cubicBezTo>
                    <a:pt x="201676" y="0"/>
                    <a:pt x="259969" y="56896"/>
                    <a:pt x="259969" y="127127"/>
                  </a:cubicBezTo>
                  <a:cubicBezTo>
                    <a:pt x="259969" y="197358"/>
                    <a:pt x="201676" y="254127"/>
                    <a:pt x="129921" y="254127"/>
                  </a:cubicBezTo>
                  <a:cubicBezTo>
                    <a:pt x="58166" y="254127"/>
                    <a:pt x="0" y="197231"/>
                    <a:pt x="0" y="127127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446889" y="4248988"/>
            <a:ext cx="5841111" cy="2324036"/>
            <a:chOff x="0" y="0"/>
            <a:chExt cx="5626080" cy="22384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626100" cy="2238502"/>
            </a:xfrm>
            <a:custGeom>
              <a:avLst/>
              <a:gdLst/>
              <a:ahLst/>
              <a:cxnLst/>
              <a:rect r="r" b="b" t="t" l="l"/>
              <a:pathLst>
                <a:path h="2238502" w="5626100">
                  <a:moveTo>
                    <a:pt x="4506976" y="0"/>
                  </a:moveTo>
                  <a:cubicBezTo>
                    <a:pt x="4506976" y="0"/>
                    <a:pt x="4499356" y="0"/>
                    <a:pt x="4499356" y="0"/>
                  </a:cubicBezTo>
                  <a:cubicBezTo>
                    <a:pt x="1514983" y="0"/>
                    <a:pt x="1514983" y="0"/>
                    <a:pt x="1514983" y="0"/>
                  </a:cubicBezTo>
                  <a:cubicBezTo>
                    <a:pt x="1492123" y="0"/>
                    <a:pt x="1492123" y="0"/>
                    <a:pt x="1492123" y="0"/>
                  </a:cubicBezTo>
                  <a:cubicBezTo>
                    <a:pt x="1484503" y="0"/>
                    <a:pt x="1469263" y="0"/>
                    <a:pt x="1461643" y="0"/>
                  </a:cubicBezTo>
                  <a:cubicBezTo>
                    <a:pt x="1454023" y="0"/>
                    <a:pt x="1454023" y="0"/>
                    <a:pt x="1454023" y="0"/>
                  </a:cubicBezTo>
                  <a:cubicBezTo>
                    <a:pt x="1096264" y="22860"/>
                    <a:pt x="761365" y="205613"/>
                    <a:pt x="563372" y="525399"/>
                  </a:cubicBezTo>
                  <a:cubicBezTo>
                    <a:pt x="487299" y="639572"/>
                    <a:pt x="441579" y="753872"/>
                    <a:pt x="418719" y="875665"/>
                  </a:cubicBezTo>
                  <a:cubicBezTo>
                    <a:pt x="0" y="1119251"/>
                    <a:pt x="0" y="1119251"/>
                    <a:pt x="0" y="1119251"/>
                  </a:cubicBezTo>
                  <a:cubicBezTo>
                    <a:pt x="418719" y="1362837"/>
                    <a:pt x="418719" y="1362837"/>
                    <a:pt x="418719" y="1362837"/>
                  </a:cubicBezTo>
                  <a:cubicBezTo>
                    <a:pt x="479679" y="1644523"/>
                    <a:pt x="654685" y="1903476"/>
                    <a:pt x="913511" y="2070989"/>
                  </a:cubicBezTo>
                  <a:cubicBezTo>
                    <a:pt x="1081024" y="2169922"/>
                    <a:pt x="1271270" y="2230882"/>
                    <a:pt x="1454023" y="2238502"/>
                  </a:cubicBezTo>
                  <a:cubicBezTo>
                    <a:pt x="1454023" y="2238502"/>
                    <a:pt x="1469263" y="2238502"/>
                    <a:pt x="1469263" y="2238502"/>
                  </a:cubicBezTo>
                  <a:cubicBezTo>
                    <a:pt x="1476883" y="2238502"/>
                    <a:pt x="1492123" y="2238502"/>
                    <a:pt x="1499743" y="2238502"/>
                  </a:cubicBezTo>
                  <a:cubicBezTo>
                    <a:pt x="1507363" y="2238502"/>
                    <a:pt x="1507363" y="2238502"/>
                    <a:pt x="1507363" y="2238502"/>
                  </a:cubicBezTo>
                  <a:cubicBezTo>
                    <a:pt x="4499356" y="2238502"/>
                    <a:pt x="4499356" y="2238502"/>
                    <a:pt x="4499356" y="2238502"/>
                  </a:cubicBezTo>
                  <a:cubicBezTo>
                    <a:pt x="4499356" y="2238502"/>
                    <a:pt x="4506976" y="2238502"/>
                    <a:pt x="4506976" y="2238502"/>
                  </a:cubicBezTo>
                  <a:cubicBezTo>
                    <a:pt x="5123688" y="2238502"/>
                    <a:pt x="5626100" y="1735963"/>
                    <a:pt x="5626100" y="1119251"/>
                  </a:cubicBezTo>
                  <a:cubicBezTo>
                    <a:pt x="5626100" y="502539"/>
                    <a:pt x="5123561" y="0"/>
                    <a:pt x="4506976" y="0"/>
                  </a:cubicBezTo>
                  <a:close/>
                </a:path>
              </a:pathLst>
            </a:custGeom>
            <a:solidFill>
              <a:srgbClr val="ED8490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1862089" y="5219111"/>
            <a:ext cx="203800" cy="200985"/>
            <a:chOff x="0" y="0"/>
            <a:chExt cx="260640" cy="25704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0604" cy="257048"/>
            </a:xfrm>
            <a:custGeom>
              <a:avLst/>
              <a:gdLst/>
              <a:ahLst/>
              <a:cxnLst/>
              <a:rect r="r" b="b" t="t" l="l"/>
              <a:pathLst>
                <a:path h="257048" w="260604">
                  <a:moveTo>
                    <a:pt x="0" y="128524"/>
                  </a:moveTo>
                  <a:cubicBezTo>
                    <a:pt x="0" y="57531"/>
                    <a:pt x="58293" y="0"/>
                    <a:pt x="130302" y="0"/>
                  </a:cubicBezTo>
                  <a:cubicBezTo>
                    <a:pt x="202311" y="0"/>
                    <a:pt x="260604" y="57531"/>
                    <a:pt x="260604" y="128524"/>
                  </a:cubicBezTo>
                  <a:cubicBezTo>
                    <a:pt x="260604" y="199517"/>
                    <a:pt x="202311" y="257048"/>
                    <a:pt x="130302" y="257048"/>
                  </a:cubicBezTo>
                  <a:cubicBezTo>
                    <a:pt x="58293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1930678" y="1463019"/>
            <a:ext cx="5272915" cy="2321823"/>
            <a:chOff x="0" y="0"/>
            <a:chExt cx="5378400" cy="236827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378323" cy="2368203"/>
            </a:xfrm>
            <a:custGeom>
              <a:avLst/>
              <a:gdLst/>
              <a:ahLst/>
              <a:cxnLst/>
              <a:rect r="r" b="b" t="t" l="l"/>
              <a:pathLst>
                <a:path h="2368203" w="5378323">
                  <a:moveTo>
                    <a:pt x="4258564" y="0"/>
                  </a:moveTo>
                  <a:cubicBezTo>
                    <a:pt x="4258564" y="0"/>
                    <a:pt x="1287526" y="0"/>
                    <a:pt x="1287526" y="0"/>
                  </a:cubicBezTo>
                  <a:cubicBezTo>
                    <a:pt x="1279906" y="0"/>
                    <a:pt x="1279906" y="0"/>
                    <a:pt x="1279906" y="0"/>
                  </a:cubicBezTo>
                  <a:cubicBezTo>
                    <a:pt x="1257046" y="0"/>
                    <a:pt x="1234186" y="0"/>
                    <a:pt x="1211326" y="0"/>
                  </a:cubicBezTo>
                  <a:cubicBezTo>
                    <a:pt x="1203706" y="0"/>
                    <a:pt x="1203706" y="0"/>
                    <a:pt x="1203706" y="0"/>
                  </a:cubicBezTo>
                  <a:cubicBezTo>
                    <a:pt x="815086" y="32206"/>
                    <a:pt x="457073" y="273884"/>
                    <a:pt x="274193" y="668540"/>
                  </a:cubicBezTo>
                  <a:cubicBezTo>
                    <a:pt x="137160" y="966578"/>
                    <a:pt x="129540" y="1296956"/>
                    <a:pt x="228600" y="1578892"/>
                  </a:cubicBezTo>
                  <a:cubicBezTo>
                    <a:pt x="0" y="2029907"/>
                    <a:pt x="0" y="2029907"/>
                    <a:pt x="0" y="2029907"/>
                  </a:cubicBezTo>
                  <a:cubicBezTo>
                    <a:pt x="479933" y="2013805"/>
                    <a:pt x="479933" y="2013805"/>
                    <a:pt x="479933" y="2013805"/>
                  </a:cubicBezTo>
                  <a:cubicBezTo>
                    <a:pt x="571373" y="2110422"/>
                    <a:pt x="670433" y="2191071"/>
                    <a:pt x="792226" y="2247431"/>
                  </a:cubicBezTo>
                  <a:cubicBezTo>
                    <a:pt x="921766" y="2319894"/>
                    <a:pt x="1066419" y="2360152"/>
                    <a:pt x="1203579" y="2368203"/>
                  </a:cubicBezTo>
                  <a:cubicBezTo>
                    <a:pt x="1226439" y="2368203"/>
                    <a:pt x="1241679" y="2368203"/>
                    <a:pt x="1256919" y="2368203"/>
                  </a:cubicBezTo>
                  <a:cubicBezTo>
                    <a:pt x="1264539" y="2368203"/>
                    <a:pt x="1264539" y="2368203"/>
                    <a:pt x="1264539" y="2368203"/>
                  </a:cubicBezTo>
                  <a:cubicBezTo>
                    <a:pt x="1272159" y="2368203"/>
                    <a:pt x="1272159" y="2368203"/>
                    <a:pt x="1272159" y="2368203"/>
                  </a:cubicBezTo>
                  <a:cubicBezTo>
                    <a:pt x="1279779" y="2368203"/>
                    <a:pt x="1279779" y="2368203"/>
                    <a:pt x="1279779" y="2368203"/>
                  </a:cubicBezTo>
                  <a:cubicBezTo>
                    <a:pt x="1295019" y="2368203"/>
                    <a:pt x="1295019" y="2368203"/>
                    <a:pt x="1295019" y="2368203"/>
                  </a:cubicBezTo>
                  <a:cubicBezTo>
                    <a:pt x="4250817" y="2368203"/>
                    <a:pt x="4250817" y="2368203"/>
                    <a:pt x="4250817" y="2368203"/>
                  </a:cubicBezTo>
                  <a:cubicBezTo>
                    <a:pt x="4250817" y="2368203"/>
                    <a:pt x="4258437" y="2368203"/>
                    <a:pt x="4258437" y="2368203"/>
                  </a:cubicBezTo>
                  <a:cubicBezTo>
                    <a:pt x="4875530" y="2368203"/>
                    <a:pt x="5378323" y="1836538"/>
                    <a:pt x="5378323" y="1184102"/>
                  </a:cubicBezTo>
                  <a:cubicBezTo>
                    <a:pt x="5378323" y="531665"/>
                    <a:pt x="4875657" y="0"/>
                    <a:pt x="4258564" y="0"/>
                  </a:cubicBezTo>
                  <a:close/>
                </a:path>
              </a:pathLst>
            </a:custGeom>
            <a:solidFill>
              <a:srgbClr val="ED8490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1355966" y="3568441"/>
            <a:ext cx="203237" cy="200985"/>
            <a:chOff x="0" y="0"/>
            <a:chExt cx="259920" cy="2570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59969" cy="257048"/>
            </a:xfrm>
            <a:custGeom>
              <a:avLst/>
              <a:gdLst/>
              <a:ahLst/>
              <a:cxnLst/>
              <a:rect r="r" b="b" t="t" l="l"/>
              <a:pathLst>
                <a:path h="257048" w="259969">
                  <a:moveTo>
                    <a:pt x="0" y="128524"/>
                  </a:moveTo>
                  <a:cubicBezTo>
                    <a:pt x="0" y="57531"/>
                    <a:pt x="58166" y="0"/>
                    <a:pt x="129921" y="0"/>
                  </a:cubicBezTo>
                  <a:cubicBezTo>
                    <a:pt x="201676" y="0"/>
                    <a:pt x="259969" y="57531"/>
                    <a:pt x="259969" y="128524"/>
                  </a:cubicBezTo>
                  <a:cubicBezTo>
                    <a:pt x="259969" y="199517"/>
                    <a:pt x="201676" y="257048"/>
                    <a:pt x="129921" y="257048"/>
                  </a:cubicBezTo>
                  <a:cubicBezTo>
                    <a:pt x="58166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7977594" y="4002896"/>
            <a:ext cx="2320426" cy="3063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38"/>
              </a:lnSpc>
            </a:pPr>
            <a:r>
              <a:rPr lang="en-US" sz="10299">
                <a:solidFill>
                  <a:srgbClr val="BF5461"/>
                </a:solidFill>
                <a:latin typeface="Poppins Heavy"/>
              </a:rPr>
              <a:t>Tổ 4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15887" y="5043036"/>
            <a:ext cx="4907158" cy="671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7"/>
              </a:lnSpc>
            </a:pPr>
            <a:r>
              <a:rPr lang="en-US" sz="3919">
                <a:solidFill>
                  <a:srgbClr val="FEE878"/>
                </a:solidFill>
                <a:latin typeface="Chonburi"/>
              </a:rPr>
              <a:t>Nguyễn Gia Hưng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09818" y="7783115"/>
            <a:ext cx="6518416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EE878"/>
                </a:solidFill>
                <a:latin typeface="Chonburi"/>
              </a:rPr>
              <a:t>Nguyễn Thừa Lĩnh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459060" y="2190543"/>
            <a:ext cx="4216152" cy="804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FEE878"/>
                </a:solidFill>
                <a:latin typeface="Chonburi"/>
              </a:rPr>
              <a:t>Lê Vĩnh Thái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027263" y="7792640"/>
            <a:ext cx="5645497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EE878"/>
                </a:solidFill>
                <a:latin typeface="Chonburi"/>
              </a:rPr>
              <a:t>Nguyễn Hưng Thịnh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83358" y="2157523"/>
            <a:ext cx="5771336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FEE878"/>
                </a:solidFill>
                <a:latin typeface="Chonburi"/>
              </a:rPr>
              <a:t>Vũ Nhật Anh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675489" y="5009142"/>
            <a:ext cx="5841111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EE878"/>
                </a:solidFill>
                <a:latin typeface="Chonburi"/>
              </a:rPr>
              <a:t>Hồ Viết Tuấn Dũng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1423" y="822977"/>
            <a:ext cx="5155929" cy="1028657"/>
            <a:chOff x="0" y="0"/>
            <a:chExt cx="1357940" cy="2709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57940" cy="270922"/>
            </a:xfrm>
            <a:custGeom>
              <a:avLst/>
              <a:gdLst/>
              <a:ahLst/>
              <a:cxnLst/>
              <a:rect r="r" b="b" t="t" l="l"/>
              <a:pathLst>
                <a:path h="270922" w="1357940">
                  <a:moveTo>
                    <a:pt x="76579" y="0"/>
                  </a:moveTo>
                  <a:lnTo>
                    <a:pt x="1281361" y="0"/>
                  </a:lnTo>
                  <a:cubicBezTo>
                    <a:pt x="1301671" y="0"/>
                    <a:pt x="1321149" y="8068"/>
                    <a:pt x="1335511" y="22430"/>
                  </a:cubicBezTo>
                  <a:cubicBezTo>
                    <a:pt x="1349872" y="36791"/>
                    <a:pt x="1357940" y="56269"/>
                    <a:pt x="1357940" y="76579"/>
                  </a:cubicBezTo>
                  <a:lnTo>
                    <a:pt x="1357940" y="194343"/>
                  </a:lnTo>
                  <a:cubicBezTo>
                    <a:pt x="1357940" y="214653"/>
                    <a:pt x="1349872" y="234131"/>
                    <a:pt x="1335511" y="248492"/>
                  </a:cubicBezTo>
                  <a:cubicBezTo>
                    <a:pt x="1321149" y="262854"/>
                    <a:pt x="1301671" y="270922"/>
                    <a:pt x="1281361" y="270922"/>
                  </a:cubicBezTo>
                  <a:lnTo>
                    <a:pt x="76579" y="270922"/>
                  </a:lnTo>
                  <a:cubicBezTo>
                    <a:pt x="56269" y="270922"/>
                    <a:pt x="36791" y="262854"/>
                    <a:pt x="22430" y="248492"/>
                  </a:cubicBezTo>
                  <a:cubicBezTo>
                    <a:pt x="8068" y="234131"/>
                    <a:pt x="0" y="214653"/>
                    <a:pt x="0" y="194343"/>
                  </a:cubicBezTo>
                  <a:lnTo>
                    <a:pt x="0" y="76579"/>
                  </a:lnTo>
                  <a:cubicBezTo>
                    <a:pt x="0" y="56269"/>
                    <a:pt x="8068" y="36791"/>
                    <a:pt x="22430" y="22430"/>
                  </a:cubicBezTo>
                  <a:cubicBezTo>
                    <a:pt x="36791" y="8068"/>
                    <a:pt x="56269" y="0"/>
                    <a:pt x="76579" y="0"/>
                  </a:cubicBezTo>
                  <a:close/>
                </a:path>
              </a:pathLst>
            </a:custGeom>
            <a:solidFill>
              <a:srgbClr val="FFC9C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33350"/>
              <a:ext cx="1357940" cy="4042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000000"/>
                  </a:solidFill>
                  <a:latin typeface="Arial Bold"/>
                </a:rPr>
                <a:t>Trong tương lai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51423" y="3125655"/>
            <a:ext cx="15585154" cy="6702398"/>
            <a:chOff x="0" y="0"/>
            <a:chExt cx="4104732" cy="176524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04732" cy="1765241"/>
            </a:xfrm>
            <a:custGeom>
              <a:avLst/>
              <a:gdLst/>
              <a:ahLst/>
              <a:cxnLst/>
              <a:rect r="r" b="b" t="t" l="l"/>
              <a:pathLst>
                <a:path h="1765241" w="4104732">
                  <a:moveTo>
                    <a:pt x="0" y="0"/>
                  </a:moveTo>
                  <a:lnTo>
                    <a:pt x="4104732" y="0"/>
                  </a:lnTo>
                  <a:lnTo>
                    <a:pt x="4104732" y="1765241"/>
                  </a:lnTo>
                  <a:lnTo>
                    <a:pt x="0" y="1765241"/>
                  </a:lnTo>
                  <a:close/>
                </a:path>
              </a:pathLst>
            </a:custGeom>
            <a:solidFill>
              <a:srgbClr val="C6949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104732" cy="1803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23404" y="2450545"/>
            <a:ext cx="17167803" cy="47625"/>
            <a:chOff x="0" y="0"/>
            <a:chExt cx="4521561" cy="125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21561" cy="12543"/>
            </a:xfrm>
            <a:custGeom>
              <a:avLst/>
              <a:gdLst/>
              <a:ahLst/>
              <a:cxnLst/>
              <a:rect r="r" b="b" t="t" l="l"/>
              <a:pathLst>
                <a:path h="12543" w="4521561">
                  <a:moveTo>
                    <a:pt x="0" y="0"/>
                  </a:moveTo>
                  <a:lnTo>
                    <a:pt x="4521561" y="0"/>
                  </a:lnTo>
                  <a:lnTo>
                    <a:pt x="4521561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992B3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21561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4146" y="3418521"/>
            <a:ext cx="14955965" cy="6061480"/>
            <a:chOff x="0" y="0"/>
            <a:chExt cx="3939020" cy="159643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939020" cy="1596439"/>
            </a:xfrm>
            <a:custGeom>
              <a:avLst/>
              <a:gdLst/>
              <a:ahLst/>
              <a:cxnLst/>
              <a:rect r="r" b="b" t="t" l="l"/>
              <a:pathLst>
                <a:path h="1596439" w="3939020">
                  <a:moveTo>
                    <a:pt x="26400" y="0"/>
                  </a:moveTo>
                  <a:lnTo>
                    <a:pt x="3912620" y="0"/>
                  </a:lnTo>
                  <a:cubicBezTo>
                    <a:pt x="3927200" y="0"/>
                    <a:pt x="3939020" y="11820"/>
                    <a:pt x="3939020" y="26400"/>
                  </a:cubicBezTo>
                  <a:lnTo>
                    <a:pt x="3939020" y="1570039"/>
                  </a:lnTo>
                  <a:cubicBezTo>
                    <a:pt x="3939020" y="1584619"/>
                    <a:pt x="3927200" y="1596439"/>
                    <a:pt x="3912620" y="1596439"/>
                  </a:cubicBezTo>
                  <a:lnTo>
                    <a:pt x="26400" y="1596439"/>
                  </a:lnTo>
                  <a:cubicBezTo>
                    <a:pt x="11820" y="1596439"/>
                    <a:pt x="0" y="1584619"/>
                    <a:pt x="0" y="1570039"/>
                  </a:cubicBezTo>
                  <a:lnTo>
                    <a:pt x="0" y="26400"/>
                  </a:lnTo>
                  <a:cubicBezTo>
                    <a:pt x="0" y="11820"/>
                    <a:pt x="11820" y="0"/>
                    <a:pt x="26400" y="0"/>
                  </a:cubicBezTo>
                  <a:close/>
                </a:path>
              </a:pathLst>
            </a:custGeom>
            <a:solidFill>
              <a:srgbClr val="FFEAE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85725"/>
              <a:ext cx="3939020" cy="1682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>
                <a:lnSpc>
                  <a:spcPts val="307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180593" y="3859847"/>
            <a:ext cx="13943070" cy="2665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 u="sng">
                <a:solidFill>
                  <a:srgbClr val="000000"/>
                </a:solidFill>
                <a:latin typeface="Cocomat Pro Bold"/>
              </a:rPr>
              <a:t>Mong muốn:</a:t>
            </a:r>
            <a:r>
              <a:rPr lang="en-US" sz="4299">
                <a:solidFill>
                  <a:srgbClr val="000000"/>
                </a:solidFill>
                <a:latin typeface="Cocomat Pro Bold"/>
              </a:rPr>
              <a:t>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Cocomat Pro Bold"/>
              </a:rPr>
              <a:t>Tạo ra các dòng tế bào gốc để biệt hóa thành các dòng tế bào máu, tế bào thần kinh, thành mạch máu,...</a:t>
            </a:r>
          </a:p>
          <a:p>
            <a:pPr algn="just">
              <a:lnSpc>
                <a:spcPts val="4620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-800608">
            <a:off x="1962397" y="5847827"/>
            <a:ext cx="816227" cy="949101"/>
          </a:xfrm>
          <a:custGeom>
            <a:avLst/>
            <a:gdLst/>
            <a:ahLst/>
            <a:cxnLst/>
            <a:rect r="r" b="b" t="t" l="l"/>
            <a:pathLst>
              <a:path h="949101" w="816227">
                <a:moveTo>
                  <a:pt x="0" y="0"/>
                </a:moveTo>
                <a:lnTo>
                  <a:pt x="816227" y="0"/>
                </a:lnTo>
                <a:lnTo>
                  <a:pt x="816227" y="949101"/>
                </a:lnTo>
                <a:lnTo>
                  <a:pt x="0" y="949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3168028" y="6178864"/>
            <a:ext cx="12581992" cy="1398883"/>
            <a:chOff x="0" y="0"/>
            <a:chExt cx="3313776" cy="36843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313776" cy="368430"/>
            </a:xfrm>
            <a:custGeom>
              <a:avLst/>
              <a:gdLst/>
              <a:ahLst/>
              <a:cxnLst/>
              <a:rect r="r" b="b" t="t" l="l"/>
              <a:pathLst>
                <a:path h="368430" w="3313776">
                  <a:moveTo>
                    <a:pt x="31381" y="0"/>
                  </a:moveTo>
                  <a:lnTo>
                    <a:pt x="3282395" y="0"/>
                  </a:lnTo>
                  <a:cubicBezTo>
                    <a:pt x="3299726" y="0"/>
                    <a:pt x="3313776" y="14050"/>
                    <a:pt x="3313776" y="31381"/>
                  </a:cubicBezTo>
                  <a:lnTo>
                    <a:pt x="3313776" y="337049"/>
                  </a:lnTo>
                  <a:cubicBezTo>
                    <a:pt x="3313776" y="354380"/>
                    <a:pt x="3299726" y="368430"/>
                    <a:pt x="3282395" y="368430"/>
                  </a:cubicBezTo>
                  <a:lnTo>
                    <a:pt x="31381" y="368430"/>
                  </a:lnTo>
                  <a:cubicBezTo>
                    <a:pt x="14050" y="368430"/>
                    <a:pt x="0" y="354380"/>
                    <a:pt x="0" y="337049"/>
                  </a:cubicBezTo>
                  <a:lnTo>
                    <a:pt x="0" y="31381"/>
                  </a:lnTo>
                  <a:cubicBezTo>
                    <a:pt x="0" y="14050"/>
                    <a:pt x="14050" y="0"/>
                    <a:pt x="31381" y="0"/>
                  </a:cubicBezTo>
                  <a:close/>
                </a:path>
              </a:pathLst>
            </a:custGeom>
            <a:solidFill>
              <a:srgbClr val="A0325B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3313776" cy="4160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>
                <a:lnSpc>
                  <a:spcPts val="293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1832106" y="440770"/>
            <a:ext cx="5427194" cy="4114800"/>
          </a:xfrm>
          <a:custGeom>
            <a:avLst/>
            <a:gdLst/>
            <a:ahLst/>
            <a:cxnLst/>
            <a:rect r="r" b="b" t="t" l="l"/>
            <a:pathLst>
              <a:path h="4114800" w="5427194">
                <a:moveTo>
                  <a:pt x="0" y="0"/>
                </a:moveTo>
                <a:lnTo>
                  <a:pt x="5427194" y="0"/>
                </a:lnTo>
                <a:lnTo>
                  <a:pt x="5427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367132" y="6272168"/>
            <a:ext cx="12382888" cy="1164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81"/>
              </a:lnSpc>
            </a:pPr>
            <a:r>
              <a:rPr lang="en-US" sz="3272">
                <a:solidFill>
                  <a:srgbClr val="FFF5ED"/>
                </a:solidFill>
                <a:latin typeface="Cocomat Pro Bold"/>
                <a:ea typeface="Cocomat Pro Bold"/>
              </a:rPr>
              <a:t>Giúp điều trị: tổn thương tủy sống, thoái hóa điểm vàng do lão hóa, tiểu đường, các bệnh tim mạch, và bênh Park﻿inson</a:t>
            </a:r>
            <a:r>
              <a:rPr lang="en-US" sz="3272">
                <a:solidFill>
                  <a:srgbClr val="FFF5ED"/>
                </a:solidFill>
                <a:latin typeface="Cocomat Pro Bold"/>
              </a:rPr>
              <a:t>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920972" y="7849729"/>
            <a:ext cx="14572667" cy="1226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40"/>
              </a:lnSpc>
            </a:pPr>
            <a:r>
              <a:rPr lang="en-US" sz="3457">
                <a:solidFill>
                  <a:srgbClr val="000000"/>
                </a:solidFill>
                <a:latin typeface="Cocomat Pro"/>
              </a:rPr>
              <a:t>*</a:t>
            </a:r>
            <a:r>
              <a:rPr lang="en-US" sz="3457">
                <a:solidFill>
                  <a:srgbClr val="000000"/>
                </a:solidFill>
                <a:latin typeface="Cocomat Pro Bold"/>
              </a:rPr>
              <a:t>Những thành công nuôi cấy </a:t>
            </a:r>
            <a:r>
              <a:rPr lang="en-US" sz="3457">
                <a:solidFill>
                  <a:srgbClr val="992B38"/>
                </a:solidFill>
                <a:latin typeface="Cocomat Pro Bold Italics"/>
              </a:rPr>
              <a:t>in vitro</a:t>
            </a:r>
            <a:r>
              <a:rPr lang="en-US" sz="3457">
                <a:solidFill>
                  <a:srgbClr val="000000"/>
                </a:solidFill>
                <a:latin typeface="Cocomat Pro Bold"/>
              </a:rPr>
              <a:t> dòng tế bào gốc mở ra những hi vọng cho các gia đình hiến muộn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70092" y="4580872"/>
            <a:ext cx="4911754" cy="3204048"/>
            <a:chOff x="0" y="0"/>
            <a:chExt cx="4009512" cy="26154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9098" y="-6509"/>
              <a:ext cx="4023843" cy="2647549"/>
            </a:xfrm>
            <a:custGeom>
              <a:avLst/>
              <a:gdLst/>
              <a:ahLst/>
              <a:cxnLst/>
              <a:rect r="r" b="b" t="t" l="l"/>
              <a:pathLst>
                <a:path h="2647549" w="4023843">
                  <a:moveTo>
                    <a:pt x="63030" y="2053996"/>
                  </a:moveTo>
                  <a:cubicBezTo>
                    <a:pt x="63030" y="2053996"/>
                    <a:pt x="0" y="180743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130770" y="6965"/>
                  </a:cubicBezTo>
                  <a:cubicBezTo>
                    <a:pt x="3347518" y="16819"/>
                    <a:pt x="3551833" y="36481"/>
                    <a:pt x="3686022" y="101690"/>
                  </a:cubicBezTo>
                  <a:cubicBezTo>
                    <a:pt x="3942067" y="226120"/>
                    <a:pt x="4023843" y="459160"/>
                    <a:pt x="4018355" y="704684"/>
                  </a:cubicBezTo>
                  <a:cubicBezTo>
                    <a:pt x="4018355" y="704684"/>
                    <a:pt x="3975067" y="1013073"/>
                    <a:pt x="3982500" y="1248607"/>
                  </a:cubicBezTo>
                  <a:cubicBezTo>
                    <a:pt x="3989624" y="1795797"/>
                    <a:pt x="3996780" y="1991400"/>
                    <a:pt x="3996780" y="1991400"/>
                  </a:cubicBezTo>
                  <a:cubicBezTo>
                    <a:pt x="3980099" y="2207132"/>
                    <a:pt x="3865454" y="2417744"/>
                    <a:pt x="3668585" y="2529368"/>
                  </a:cubicBezTo>
                  <a:cubicBezTo>
                    <a:pt x="3518234" y="2614617"/>
                    <a:pt x="3320203" y="2629715"/>
                    <a:pt x="2632159" y="2618973"/>
                  </a:cubicBezTo>
                  <a:cubicBezTo>
                    <a:pt x="645952" y="2613696"/>
                    <a:pt x="384604" y="2647549"/>
                    <a:pt x="254278" y="2538391"/>
                  </a:cubicBezTo>
                  <a:cubicBezTo>
                    <a:pt x="145767" y="2447507"/>
                    <a:pt x="81795" y="2254195"/>
                    <a:pt x="63030" y="2053996"/>
                  </a:cubicBezTo>
                  <a:close/>
                </a:path>
              </a:pathLst>
            </a:custGeom>
            <a:solidFill>
              <a:srgbClr val="FFEAE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505721" y="4405929"/>
            <a:ext cx="5328939" cy="3378991"/>
            <a:chOff x="0" y="0"/>
            <a:chExt cx="4478184" cy="28395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9098" y="-6509"/>
              <a:ext cx="4492515" cy="2871595"/>
            </a:xfrm>
            <a:custGeom>
              <a:avLst/>
              <a:gdLst/>
              <a:ahLst/>
              <a:cxnLst/>
              <a:rect r="r" b="b" t="t" l="l"/>
              <a:pathLst>
                <a:path h="2871595" w="4492515">
                  <a:moveTo>
                    <a:pt x="63030" y="2278042"/>
                  </a:moveTo>
                  <a:cubicBezTo>
                    <a:pt x="63030" y="2278042"/>
                    <a:pt x="0" y="203147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599441" y="6965"/>
                  </a:cubicBezTo>
                  <a:cubicBezTo>
                    <a:pt x="3816190" y="16819"/>
                    <a:pt x="4020505" y="36481"/>
                    <a:pt x="4154693" y="101690"/>
                  </a:cubicBezTo>
                  <a:cubicBezTo>
                    <a:pt x="4410739" y="226120"/>
                    <a:pt x="4492514" y="459160"/>
                    <a:pt x="4487027" y="704684"/>
                  </a:cubicBezTo>
                  <a:cubicBezTo>
                    <a:pt x="4487027" y="704684"/>
                    <a:pt x="4443739" y="1013073"/>
                    <a:pt x="4451172" y="1248607"/>
                  </a:cubicBezTo>
                  <a:cubicBezTo>
                    <a:pt x="4458295" y="2019843"/>
                    <a:pt x="4465452" y="2215446"/>
                    <a:pt x="4465452" y="2215446"/>
                  </a:cubicBezTo>
                  <a:cubicBezTo>
                    <a:pt x="4448770" y="2431178"/>
                    <a:pt x="4334126" y="2641790"/>
                    <a:pt x="4137257" y="2753414"/>
                  </a:cubicBezTo>
                  <a:cubicBezTo>
                    <a:pt x="3986906" y="2838663"/>
                    <a:pt x="3788875" y="2853761"/>
                    <a:pt x="3005409" y="2843019"/>
                  </a:cubicBezTo>
                  <a:cubicBezTo>
                    <a:pt x="645952" y="2837742"/>
                    <a:pt x="384604" y="2871596"/>
                    <a:pt x="254278" y="2762438"/>
                  </a:cubicBezTo>
                  <a:cubicBezTo>
                    <a:pt x="145767" y="2671553"/>
                    <a:pt x="81795" y="2478241"/>
                    <a:pt x="63030" y="2278042"/>
                  </a:cubicBezTo>
                  <a:close/>
                </a:path>
              </a:pathLst>
            </a:custGeom>
            <a:solidFill>
              <a:srgbClr val="FFEAE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362404" y="4493401"/>
            <a:ext cx="5342731" cy="3291519"/>
            <a:chOff x="0" y="0"/>
            <a:chExt cx="4374555" cy="269505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098" y="-6509"/>
              <a:ext cx="4388886" cy="2727105"/>
            </a:xfrm>
            <a:custGeom>
              <a:avLst/>
              <a:gdLst/>
              <a:ahLst/>
              <a:cxnLst/>
              <a:rect r="r" b="b" t="t" l="l"/>
              <a:pathLst>
                <a:path h="2727105" w="4388886">
                  <a:moveTo>
                    <a:pt x="63030" y="2133552"/>
                  </a:moveTo>
                  <a:cubicBezTo>
                    <a:pt x="63030" y="2133552"/>
                    <a:pt x="0" y="188698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495813" y="6965"/>
                  </a:cubicBezTo>
                  <a:cubicBezTo>
                    <a:pt x="3712561" y="16819"/>
                    <a:pt x="3916876" y="36481"/>
                    <a:pt x="4051064" y="101690"/>
                  </a:cubicBezTo>
                  <a:cubicBezTo>
                    <a:pt x="4307110" y="226120"/>
                    <a:pt x="4388886" y="459160"/>
                    <a:pt x="4383398" y="704684"/>
                  </a:cubicBezTo>
                  <a:cubicBezTo>
                    <a:pt x="4383398" y="704684"/>
                    <a:pt x="4340110" y="1013073"/>
                    <a:pt x="4347543" y="1248607"/>
                  </a:cubicBezTo>
                  <a:cubicBezTo>
                    <a:pt x="4354667" y="1875353"/>
                    <a:pt x="4361823" y="2070956"/>
                    <a:pt x="4361823" y="2070956"/>
                  </a:cubicBezTo>
                  <a:cubicBezTo>
                    <a:pt x="4345142" y="2286688"/>
                    <a:pt x="4230498" y="2497300"/>
                    <a:pt x="4033629" y="2608924"/>
                  </a:cubicBezTo>
                  <a:cubicBezTo>
                    <a:pt x="3883277" y="2694173"/>
                    <a:pt x="3685246" y="2709271"/>
                    <a:pt x="2922880" y="2698529"/>
                  </a:cubicBezTo>
                  <a:cubicBezTo>
                    <a:pt x="645952" y="2693252"/>
                    <a:pt x="384604" y="2727105"/>
                    <a:pt x="254278" y="2617947"/>
                  </a:cubicBezTo>
                  <a:cubicBezTo>
                    <a:pt x="145767" y="2527063"/>
                    <a:pt x="81795" y="2333751"/>
                    <a:pt x="63030" y="2133552"/>
                  </a:cubicBezTo>
                  <a:close/>
                </a:path>
              </a:pathLst>
            </a:custGeom>
            <a:solidFill>
              <a:srgbClr val="FFEAE4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616621" y="-1010929"/>
            <a:ext cx="4860094" cy="3596470"/>
          </a:xfrm>
          <a:custGeom>
            <a:avLst/>
            <a:gdLst/>
            <a:ahLst/>
            <a:cxnLst/>
            <a:rect r="r" b="b" t="t" l="l"/>
            <a:pathLst>
              <a:path h="3596470" w="4860094">
                <a:moveTo>
                  <a:pt x="0" y="0"/>
                </a:moveTo>
                <a:lnTo>
                  <a:pt x="4860095" y="0"/>
                </a:lnTo>
                <a:lnTo>
                  <a:pt x="4860095" y="3596470"/>
                </a:lnTo>
                <a:lnTo>
                  <a:pt x="0" y="359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-1401347" y="7980808"/>
            <a:ext cx="4860094" cy="3596470"/>
          </a:xfrm>
          <a:custGeom>
            <a:avLst/>
            <a:gdLst/>
            <a:ahLst/>
            <a:cxnLst/>
            <a:rect r="r" b="b" t="t" l="l"/>
            <a:pathLst>
              <a:path h="3596470" w="4860094">
                <a:moveTo>
                  <a:pt x="4860094" y="0"/>
                </a:moveTo>
                <a:lnTo>
                  <a:pt x="0" y="0"/>
                </a:lnTo>
                <a:lnTo>
                  <a:pt x="0" y="3596470"/>
                </a:lnTo>
                <a:lnTo>
                  <a:pt x="4860094" y="3596470"/>
                </a:lnTo>
                <a:lnTo>
                  <a:pt x="4860094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891783" y="-2171471"/>
            <a:ext cx="5387314" cy="5456764"/>
          </a:xfrm>
          <a:custGeom>
            <a:avLst/>
            <a:gdLst/>
            <a:ahLst/>
            <a:cxnLst/>
            <a:rect r="r" b="b" t="t" l="l"/>
            <a:pathLst>
              <a:path h="5456764" w="5387314">
                <a:moveTo>
                  <a:pt x="0" y="0"/>
                </a:moveTo>
                <a:lnTo>
                  <a:pt x="5387314" y="0"/>
                </a:lnTo>
                <a:lnTo>
                  <a:pt x="5387314" y="5456764"/>
                </a:lnTo>
                <a:lnTo>
                  <a:pt x="0" y="5456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36703" y="7170531"/>
            <a:ext cx="5702594" cy="5776108"/>
          </a:xfrm>
          <a:custGeom>
            <a:avLst/>
            <a:gdLst/>
            <a:ahLst/>
            <a:cxnLst/>
            <a:rect r="r" b="b" t="t" l="l"/>
            <a:pathLst>
              <a:path h="5776108" w="5702594">
                <a:moveTo>
                  <a:pt x="0" y="0"/>
                </a:moveTo>
                <a:lnTo>
                  <a:pt x="5702594" y="0"/>
                </a:lnTo>
                <a:lnTo>
                  <a:pt x="5702594" y="5776108"/>
                </a:lnTo>
                <a:lnTo>
                  <a:pt x="0" y="5776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168086" y="2043983"/>
            <a:ext cx="11951827" cy="1451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368"/>
              </a:lnSpc>
            </a:pPr>
            <a:r>
              <a:rPr lang="en-US" sz="8100" spc="307">
                <a:solidFill>
                  <a:srgbClr val="A0325B"/>
                </a:solidFill>
                <a:latin typeface="Bungee"/>
              </a:rPr>
              <a:t>CÁC THÀNH TỰU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045671" y="4542772"/>
            <a:ext cx="960596" cy="661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44"/>
              </a:lnSpc>
            </a:pPr>
            <a:r>
              <a:rPr lang="en-US" sz="4097" spc="155">
                <a:solidFill>
                  <a:srgbClr val="6E5AAE"/>
                </a:solidFill>
                <a:latin typeface="Cocomat Pro Heavy"/>
              </a:rPr>
              <a:t>01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63702" y="4367829"/>
            <a:ext cx="960596" cy="661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44"/>
              </a:lnSpc>
            </a:pPr>
            <a:r>
              <a:rPr lang="en-US" sz="4097" spc="155">
                <a:solidFill>
                  <a:srgbClr val="6E5AAE"/>
                </a:solidFill>
                <a:latin typeface="Cocomat Pro Heavy"/>
              </a:rPr>
              <a:t>02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76107" y="4455301"/>
            <a:ext cx="960596" cy="671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44"/>
              </a:lnSpc>
            </a:pPr>
            <a:r>
              <a:rPr lang="en-US" sz="4097" spc="155">
                <a:solidFill>
                  <a:srgbClr val="6E5AAE"/>
                </a:solidFill>
                <a:latin typeface="Cocomat Pro Heavy"/>
              </a:rPr>
              <a:t>03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36767" y="5259121"/>
            <a:ext cx="4778404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 Tạo mô cơ quan thay thế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479531" y="4802519"/>
            <a:ext cx="5328939" cy="273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Tạo dòng tế bào động vật chuyển gene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83105" y="5259121"/>
            <a:ext cx="5346600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 Nhân bản vô tính ở động vật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1796" y="8293246"/>
            <a:ext cx="3784627" cy="2738693"/>
          </a:xfrm>
          <a:custGeom>
            <a:avLst/>
            <a:gdLst/>
            <a:ahLst/>
            <a:cxnLst/>
            <a:rect r="r" b="b" t="t" l="l"/>
            <a:pathLst>
              <a:path h="2738693" w="3784627">
                <a:moveTo>
                  <a:pt x="0" y="0"/>
                </a:moveTo>
                <a:lnTo>
                  <a:pt x="3784627" y="0"/>
                </a:lnTo>
                <a:lnTo>
                  <a:pt x="3784627" y="2738693"/>
                </a:lnTo>
                <a:lnTo>
                  <a:pt x="0" y="2738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56723"/>
            <a:ext cx="9658350" cy="1218575"/>
            <a:chOff x="0" y="0"/>
            <a:chExt cx="2543763" cy="3209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43763" cy="320941"/>
            </a:xfrm>
            <a:custGeom>
              <a:avLst/>
              <a:gdLst/>
              <a:ahLst/>
              <a:cxnLst/>
              <a:rect r="r" b="b" t="t" l="l"/>
              <a:pathLst>
                <a:path h="320941" w="2543763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280061"/>
                  </a:lnTo>
                  <a:cubicBezTo>
                    <a:pt x="2543763" y="290903"/>
                    <a:pt x="2539456" y="301301"/>
                    <a:pt x="2531789" y="308968"/>
                  </a:cubicBezTo>
                  <a:cubicBezTo>
                    <a:pt x="2524123" y="316634"/>
                    <a:pt x="2513725" y="320941"/>
                    <a:pt x="2502882" y="320941"/>
                  </a:cubicBezTo>
                  <a:lnTo>
                    <a:pt x="40880" y="320941"/>
                  </a:lnTo>
                  <a:cubicBezTo>
                    <a:pt x="30038" y="320941"/>
                    <a:pt x="19640" y="316634"/>
                    <a:pt x="11974" y="308968"/>
                  </a:cubicBezTo>
                  <a:cubicBezTo>
                    <a:pt x="4307" y="301301"/>
                    <a:pt x="0" y="290903"/>
                    <a:pt x="0" y="280061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FFC9C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43763" cy="359041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4643"/>
                </a:lnSpc>
              </a:pPr>
              <a:r>
                <a:rPr lang="en-US" sz="4299">
                  <a:solidFill>
                    <a:srgbClr val="000000"/>
                  </a:solidFill>
                  <a:latin typeface="Arial Bold"/>
                </a:rPr>
                <a:t>1.Tạo mô, cơ quan thay thế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610221" y="-1028700"/>
            <a:ext cx="3867912" cy="4114800"/>
          </a:xfrm>
          <a:custGeom>
            <a:avLst/>
            <a:gdLst/>
            <a:ahLst/>
            <a:cxnLst/>
            <a:rect r="r" b="b" t="t" l="l"/>
            <a:pathLst>
              <a:path h="4114800" w="3867912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2429080"/>
            <a:ext cx="13310010" cy="47625"/>
            <a:chOff x="0" y="0"/>
            <a:chExt cx="3505517" cy="125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05517" cy="12543"/>
            </a:xfrm>
            <a:custGeom>
              <a:avLst/>
              <a:gdLst/>
              <a:ahLst/>
              <a:cxnLst/>
              <a:rect r="r" b="b" t="t" l="l"/>
              <a:pathLst>
                <a:path h="12543" w="3505517">
                  <a:moveTo>
                    <a:pt x="0" y="0"/>
                  </a:moveTo>
                  <a:lnTo>
                    <a:pt x="3505517" y="0"/>
                  </a:lnTo>
                  <a:lnTo>
                    <a:pt x="350551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E47CA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505517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33661" y="3533589"/>
            <a:ext cx="15620677" cy="4312167"/>
            <a:chOff x="0" y="0"/>
            <a:chExt cx="4114088" cy="113571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14088" cy="1135715"/>
            </a:xfrm>
            <a:custGeom>
              <a:avLst/>
              <a:gdLst/>
              <a:ahLst/>
              <a:cxnLst/>
              <a:rect r="r" b="b" t="t" l="l"/>
              <a:pathLst>
                <a:path h="1135715" w="4114088">
                  <a:moveTo>
                    <a:pt x="0" y="0"/>
                  </a:moveTo>
                  <a:lnTo>
                    <a:pt x="4114088" y="0"/>
                  </a:lnTo>
                  <a:lnTo>
                    <a:pt x="4114088" y="1135715"/>
                  </a:lnTo>
                  <a:lnTo>
                    <a:pt x="0" y="1135715"/>
                  </a:lnTo>
                  <a:close/>
                </a:path>
              </a:pathLst>
            </a:custGeom>
            <a:solidFill>
              <a:srgbClr val="C6949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114088" cy="11738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62577" y="3862121"/>
            <a:ext cx="14955965" cy="3655854"/>
            <a:chOff x="0" y="0"/>
            <a:chExt cx="3939020" cy="96285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939020" cy="962859"/>
            </a:xfrm>
            <a:custGeom>
              <a:avLst/>
              <a:gdLst/>
              <a:ahLst/>
              <a:cxnLst/>
              <a:rect r="r" b="b" t="t" l="l"/>
              <a:pathLst>
                <a:path h="962859" w="3939020">
                  <a:moveTo>
                    <a:pt x="26400" y="0"/>
                  </a:moveTo>
                  <a:lnTo>
                    <a:pt x="3912620" y="0"/>
                  </a:lnTo>
                  <a:cubicBezTo>
                    <a:pt x="3927200" y="0"/>
                    <a:pt x="3939020" y="11820"/>
                    <a:pt x="3939020" y="26400"/>
                  </a:cubicBezTo>
                  <a:lnTo>
                    <a:pt x="3939020" y="936459"/>
                  </a:lnTo>
                  <a:cubicBezTo>
                    <a:pt x="3939020" y="951039"/>
                    <a:pt x="3927200" y="962859"/>
                    <a:pt x="3912620" y="962859"/>
                  </a:cubicBezTo>
                  <a:lnTo>
                    <a:pt x="26400" y="962859"/>
                  </a:lnTo>
                  <a:cubicBezTo>
                    <a:pt x="11820" y="962859"/>
                    <a:pt x="0" y="951039"/>
                    <a:pt x="0" y="936459"/>
                  </a:cubicBezTo>
                  <a:lnTo>
                    <a:pt x="0" y="26400"/>
                  </a:lnTo>
                  <a:cubicBezTo>
                    <a:pt x="0" y="11820"/>
                    <a:pt x="11820" y="0"/>
                    <a:pt x="26400" y="0"/>
                  </a:cubicBezTo>
                  <a:close/>
                </a:path>
              </a:pathLst>
            </a:custGeom>
            <a:solidFill>
              <a:srgbClr val="FFEAE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939020" cy="1020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096510" y="3956143"/>
            <a:ext cx="10886540" cy="82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Arial Bold"/>
              </a:rPr>
              <a:t>Áp dụng cho</a:t>
            </a:r>
            <a:r>
              <a:rPr lang="en-US" sz="4299">
                <a:solidFill>
                  <a:srgbClr val="000000"/>
                </a:solidFill>
                <a:latin typeface="Arial Bold"/>
              </a:rPr>
              <a:t> 1 số lĩnh vực trong y học: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096510" y="4991100"/>
            <a:ext cx="10694343" cy="216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63596" indent="-431798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Trong công nghệ thẩm mỹ</a:t>
            </a:r>
          </a:p>
          <a:p>
            <a:pPr marL="863596" indent="-431798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Trong việc điều trị 1 số loại bệnh</a:t>
            </a:r>
          </a:p>
          <a:p>
            <a:pPr marL="863596" indent="-431798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Hóa tế bào sinh dưỡng thành tế bào gốc</a:t>
            </a: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5456" y="435239"/>
            <a:ext cx="16537087" cy="1186922"/>
            <a:chOff x="0" y="0"/>
            <a:chExt cx="4355447" cy="3126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55447" cy="312605"/>
            </a:xfrm>
            <a:custGeom>
              <a:avLst/>
              <a:gdLst/>
              <a:ahLst/>
              <a:cxnLst/>
              <a:rect r="r" b="b" t="t" l="l"/>
              <a:pathLst>
                <a:path h="312605" w="4355447">
                  <a:moveTo>
                    <a:pt x="23876" y="0"/>
                  </a:moveTo>
                  <a:lnTo>
                    <a:pt x="4331571" y="0"/>
                  </a:lnTo>
                  <a:cubicBezTo>
                    <a:pt x="4337903" y="0"/>
                    <a:pt x="4343976" y="2515"/>
                    <a:pt x="4348454" y="6993"/>
                  </a:cubicBezTo>
                  <a:cubicBezTo>
                    <a:pt x="4352932" y="11471"/>
                    <a:pt x="4355447" y="17544"/>
                    <a:pt x="4355447" y="23876"/>
                  </a:cubicBezTo>
                  <a:lnTo>
                    <a:pt x="4355447" y="288729"/>
                  </a:lnTo>
                  <a:cubicBezTo>
                    <a:pt x="4355447" y="295061"/>
                    <a:pt x="4352932" y="301134"/>
                    <a:pt x="4348454" y="305612"/>
                  </a:cubicBezTo>
                  <a:cubicBezTo>
                    <a:pt x="4343976" y="310089"/>
                    <a:pt x="4337903" y="312605"/>
                    <a:pt x="4331571" y="312605"/>
                  </a:cubicBezTo>
                  <a:lnTo>
                    <a:pt x="23876" y="312605"/>
                  </a:lnTo>
                  <a:cubicBezTo>
                    <a:pt x="17544" y="312605"/>
                    <a:pt x="11471" y="310089"/>
                    <a:pt x="6993" y="305612"/>
                  </a:cubicBezTo>
                  <a:cubicBezTo>
                    <a:pt x="2515" y="301134"/>
                    <a:pt x="0" y="295061"/>
                    <a:pt x="0" y="288729"/>
                  </a:cubicBezTo>
                  <a:lnTo>
                    <a:pt x="0" y="23876"/>
                  </a:lnTo>
                  <a:cubicBezTo>
                    <a:pt x="0" y="17544"/>
                    <a:pt x="2515" y="11471"/>
                    <a:pt x="6993" y="6993"/>
                  </a:cubicBezTo>
                  <a:cubicBezTo>
                    <a:pt x="11471" y="2515"/>
                    <a:pt x="17544" y="0"/>
                    <a:pt x="23876" y="0"/>
                  </a:cubicBezTo>
                  <a:close/>
                </a:path>
              </a:pathLst>
            </a:custGeom>
            <a:solidFill>
              <a:srgbClr val="FFC9C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33350"/>
              <a:ext cx="4355447" cy="4459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000000"/>
                  </a:solidFill>
                  <a:latin typeface="Arial Bold"/>
                </a:rPr>
                <a:t>Trong công nghệ thẩm mỹ: Nuôi cấy, biệt hoá tế bào gốc thành tế bào mỡ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620">
            <a:off x="770451" y="1489643"/>
            <a:ext cx="1773022" cy="2061653"/>
          </a:xfrm>
          <a:custGeom>
            <a:avLst/>
            <a:gdLst/>
            <a:ahLst/>
            <a:cxnLst/>
            <a:rect r="r" b="b" t="t" l="l"/>
            <a:pathLst>
              <a:path h="2061653" w="1773022">
                <a:moveTo>
                  <a:pt x="0" y="0"/>
                </a:moveTo>
                <a:lnTo>
                  <a:pt x="1773022" y="0"/>
                </a:lnTo>
                <a:lnTo>
                  <a:pt x="1773022" y="2061654"/>
                </a:lnTo>
                <a:lnTo>
                  <a:pt x="0" y="2061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3059486" y="1888771"/>
            <a:ext cx="3945537" cy="2906546"/>
            <a:chOff x="0" y="0"/>
            <a:chExt cx="19050000" cy="14033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169582" y="1014439"/>
              <a:ext cx="16710835" cy="12004622"/>
            </a:xfrm>
            <a:custGeom>
              <a:avLst/>
              <a:gdLst/>
              <a:ahLst/>
              <a:cxnLst/>
              <a:rect r="r" b="b" t="t" l="l"/>
              <a:pathLst>
                <a:path h="12004622" w="16710835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4"/>
              <a:stretch>
                <a:fillRect l="0" t="-1087" r="0" b="-1087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050000" cy="14033500"/>
            </a:xfrm>
            <a:custGeom>
              <a:avLst/>
              <a:gdLst/>
              <a:ahLst/>
              <a:cxnLst/>
              <a:rect r="r" b="b" t="t" l="l"/>
              <a:pathLst>
                <a:path h="140335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5"/>
              <a:stretch>
                <a:fillRect l="0" t="-226" r="0" b="-22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8268544" y="2236954"/>
            <a:ext cx="9144000" cy="4019366"/>
            <a:chOff x="0" y="0"/>
            <a:chExt cx="2408296" cy="105859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08296" cy="1058598"/>
            </a:xfrm>
            <a:custGeom>
              <a:avLst/>
              <a:gdLst/>
              <a:ahLst/>
              <a:cxnLst/>
              <a:rect r="r" b="b" t="t" l="l"/>
              <a:pathLst>
                <a:path h="1058598" w="2408296">
                  <a:moveTo>
                    <a:pt x="43180" y="0"/>
                  </a:moveTo>
                  <a:lnTo>
                    <a:pt x="2365116" y="0"/>
                  </a:lnTo>
                  <a:cubicBezTo>
                    <a:pt x="2388964" y="0"/>
                    <a:pt x="2408296" y="19332"/>
                    <a:pt x="2408296" y="43180"/>
                  </a:cubicBezTo>
                  <a:lnTo>
                    <a:pt x="2408296" y="1015418"/>
                  </a:lnTo>
                  <a:cubicBezTo>
                    <a:pt x="2408296" y="1026871"/>
                    <a:pt x="2403747" y="1037854"/>
                    <a:pt x="2395649" y="1045951"/>
                  </a:cubicBezTo>
                  <a:cubicBezTo>
                    <a:pt x="2387551" y="1054049"/>
                    <a:pt x="2376568" y="1058598"/>
                    <a:pt x="2365116" y="1058598"/>
                  </a:cubicBezTo>
                  <a:lnTo>
                    <a:pt x="43180" y="1058598"/>
                  </a:lnTo>
                  <a:cubicBezTo>
                    <a:pt x="19332" y="1058598"/>
                    <a:pt x="0" y="1039266"/>
                    <a:pt x="0" y="1015418"/>
                  </a:cubicBezTo>
                  <a:lnTo>
                    <a:pt x="0" y="43180"/>
                  </a:lnTo>
                  <a:cubicBezTo>
                    <a:pt x="0" y="19332"/>
                    <a:pt x="19332" y="0"/>
                    <a:pt x="43180" y="0"/>
                  </a:cubicBezTo>
                  <a:close/>
                </a:path>
              </a:pathLst>
            </a:custGeom>
            <a:solidFill>
              <a:srgbClr val="FFC9C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33350"/>
              <a:ext cx="2408296" cy="1191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marL="712462" indent="-356231" lvl="1">
                <a:lnSpc>
                  <a:spcPts val="4619"/>
                </a:lnSpc>
                <a:buFont typeface="Arial"/>
                <a:buChar char="•"/>
              </a:pPr>
              <a:r>
                <a:rPr lang="en-US" sz="3299">
                  <a:solidFill>
                    <a:srgbClr val="000000"/>
                  </a:solidFill>
                  <a:latin typeface="Arial Bold"/>
                </a:rPr>
                <a:t>Trong việc điều trị 1 số loại bệnh:Tạo tế bào cơ, tế bào sụn, nguyên bào xương dùng trong điều trị nhiều bệnh tổn thương tim mạch, thoái hoá xương, khớp, các bệnh viêm nhiễm,…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true" flipV="false" rot="-994465">
            <a:off x="16448803" y="5548003"/>
            <a:ext cx="1530861" cy="1780071"/>
          </a:xfrm>
          <a:custGeom>
            <a:avLst/>
            <a:gdLst/>
            <a:ahLst/>
            <a:cxnLst/>
            <a:rect r="r" b="b" t="t" l="l"/>
            <a:pathLst>
              <a:path h="1780071" w="1530861">
                <a:moveTo>
                  <a:pt x="1530862" y="0"/>
                </a:moveTo>
                <a:lnTo>
                  <a:pt x="0" y="0"/>
                </a:lnTo>
                <a:lnTo>
                  <a:pt x="0" y="1780071"/>
                </a:lnTo>
                <a:lnTo>
                  <a:pt x="1530862" y="1780071"/>
                </a:lnTo>
                <a:lnTo>
                  <a:pt x="15308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4098272" y="7509441"/>
            <a:ext cx="3592419" cy="2646416"/>
            <a:chOff x="0" y="0"/>
            <a:chExt cx="19050000" cy="14033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69582" y="1014439"/>
              <a:ext cx="16710835" cy="12004622"/>
            </a:xfrm>
            <a:custGeom>
              <a:avLst/>
              <a:gdLst/>
              <a:ahLst/>
              <a:cxnLst/>
              <a:rect r="r" b="b" t="t" l="l"/>
              <a:pathLst>
                <a:path h="12004622" w="16710835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6"/>
              <a:stretch>
                <a:fillRect l="-38628" t="0" r="-38628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050000" cy="14033500"/>
            </a:xfrm>
            <a:custGeom>
              <a:avLst/>
              <a:gdLst/>
              <a:ahLst/>
              <a:cxnLst/>
              <a:rect r="r" b="b" t="t" l="l"/>
              <a:pathLst>
                <a:path h="140335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5"/>
              <a:stretch>
                <a:fillRect l="0" t="-226" r="0" b="-226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495170" y="5456949"/>
            <a:ext cx="6858037" cy="2931893"/>
            <a:chOff x="0" y="0"/>
            <a:chExt cx="1806232" cy="77218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806232" cy="772186"/>
            </a:xfrm>
            <a:custGeom>
              <a:avLst/>
              <a:gdLst/>
              <a:ahLst/>
              <a:cxnLst/>
              <a:rect r="r" b="b" t="t" l="l"/>
              <a:pathLst>
                <a:path h="772186" w="1806232">
                  <a:moveTo>
                    <a:pt x="57573" y="0"/>
                  </a:moveTo>
                  <a:lnTo>
                    <a:pt x="1748659" y="0"/>
                  </a:lnTo>
                  <a:cubicBezTo>
                    <a:pt x="1780455" y="0"/>
                    <a:pt x="1806232" y="25776"/>
                    <a:pt x="1806232" y="57573"/>
                  </a:cubicBezTo>
                  <a:lnTo>
                    <a:pt x="1806232" y="714613"/>
                  </a:lnTo>
                  <a:cubicBezTo>
                    <a:pt x="1806232" y="729882"/>
                    <a:pt x="1800166" y="744526"/>
                    <a:pt x="1789369" y="755323"/>
                  </a:cubicBezTo>
                  <a:cubicBezTo>
                    <a:pt x="1778572" y="766120"/>
                    <a:pt x="1763928" y="772186"/>
                    <a:pt x="1748659" y="772186"/>
                  </a:cubicBezTo>
                  <a:lnTo>
                    <a:pt x="57573" y="772186"/>
                  </a:lnTo>
                  <a:cubicBezTo>
                    <a:pt x="42304" y="772186"/>
                    <a:pt x="27660" y="766120"/>
                    <a:pt x="16863" y="755323"/>
                  </a:cubicBezTo>
                  <a:cubicBezTo>
                    <a:pt x="6066" y="744526"/>
                    <a:pt x="0" y="729882"/>
                    <a:pt x="0" y="714613"/>
                  </a:cubicBezTo>
                  <a:lnTo>
                    <a:pt x="0" y="57573"/>
                  </a:lnTo>
                  <a:cubicBezTo>
                    <a:pt x="0" y="42304"/>
                    <a:pt x="6066" y="27660"/>
                    <a:pt x="16863" y="16863"/>
                  </a:cubicBezTo>
                  <a:cubicBezTo>
                    <a:pt x="27660" y="6066"/>
                    <a:pt x="42304" y="0"/>
                    <a:pt x="57573" y="0"/>
                  </a:cubicBezTo>
                  <a:close/>
                </a:path>
              </a:pathLst>
            </a:custGeom>
            <a:solidFill>
              <a:srgbClr val="FFC9CE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133350"/>
              <a:ext cx="1806232" cy="9055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marL="712462" indent="-356231" lvl="1">
                <a:lnSpc>
                  <a:spcPts val="4619"/>
                </a:lnSpc>
                <a:buFont typeface="Arial"/>
                <a:buChar char="•"/>
              </a:pPr>
              <a:r>
                <a:rPr lang="en-US" sz="3299">
                  <a:solidFill>
                    <a:srgbClr val="000000"/>
                  </a:solidFill>
                  <a:latin typeface="Arial Bold"/>
                </a:rPr>
                <a:t>Hóa tế bào sinh dưỡng thành tế bào gốc: Tạo nên mô da để cấy ghép trở lại cho người bị bỏng nặng 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-1080620">
            <a:off x="5933492" y="7674359"/>
            <a:ext cx="1228912" cy="1428968"/>
          </a:xfrm>
          <a:custGeom>
            <a:avLst/>
            <a:gdLst/>
            <a:ahLst/>
            <a:cxnLst/>
            <a:rect r="r" b="b" t="t" l="l"/>
            <a:pathLst>
              <a:path h="1428968" w="1228912">
                <a:moveTo>
                  <a:pt x="0" y="0"/>
                </a:moveTo>
                <a:lnTo>
                  <a:pt x="1228912" y="0"/>
                </a:lnTo>
                <a:lnTo>
                  <a:pt x="1228912" y="1428967"/>
                </a:lnTo>
                <a:lnTo>
                  <a:pt x="0" y="1428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7568902" y="6625365"/>
            <a:ext cx="6313674" cy="3231282"/>
            <a:chOff x="0" y="0"/>
            <a:chExt cx="1005020" cy="51436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05020" cy="514360"/>
            </a:xfrm>
            <a:custGeom>
              <a:avLst/>
              <a:gdLst/>
              <a:ahLst/>
              <a:cxnLst/>
              <a:rect r="r" b="b" t="t" l="l"/>
              <a:pathLst>
                <a:path h="514360" w="1005020">
                  <a:moveTo>
                    <a:pt x="0" y="0"/>
                  </a:moveTo>
                  <a:lnTo>
                    <a:pt x="1005020" y="0"/>
                  </a:lnTo>
                  <a:lnTo>
                    <a:pt x="1005020" y="514360"/>
                  </a:lnTo>
                  <a:lnTo>
                    <a:pt x="0" y="514360"/>
                  </a:lnTo>
                  <a:close/>
                </a:path>
              </a:pathLst>
            </a:custGeom>
            <a:blipFill>
              <a:blip r:embed="rId7"/>
              <a:stretch>
                <a:fillRect l="0" t="-24399" r="0" b="-24399"/>
              </a:stretch>
            </a:blipFill>
          </p:spPr>
        </p:sp>
      </p:grp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39743"/>
            <a:ext cx="5756815" cy="977913"/>
            <a:chOff x="0" y="0"/>
            <a:chExt cx="1516198" cy="2575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6198" cy="257557"/>
            </a:xfrm>
            <a:custGeom>
              <a:avLst/>
              <a:gdLst/>
              <a:ahLst/>
              <a:cxnLst/>
              <a:rect r="r" b="b" t="t" l="l"/>
              <a:pathLst>
                <a:path h="257557" w="1516198">
                  <a:moveTo>
                    <a:pt x="68586" y="0"/>
                  </a:moveTo>
                  <a:lnTo>
                    <a:pt x="1447612" y="0"/>
                  </a:lnTo>
                  <a:cubicBezTo>
                    <a:pt x="1485491" y="0"/>
                    <a:pt x="1516198" y="30707"/>
                    <a:pt x="1516198" y="68586"/>
                  </a:cubicBezTo>
                  <a:lnTo>
                    <a:pt x="1516198" y="188971"/>
                  </a:lnTo>
                  <a:cubicBezTo>
                    <a:pt x="1516198" y="207161"/>
                    <a:pt x="1508972" y="224607"/>
                    <a:pt x="1496110" y="237469"/>
                  </a:cubicBezTo>
                  <a:cubicBezTo>
                    <a:pt x="1483247" y="250331"/>
                    <a:pt x="1465802" y="257557"/>
                    <a:pt x="1447612" y="257557"/>
                  </a:cubicBezTo>
                  <a:lnTo>
                    <a:pt x="68586" y="257557"/>
                  </a:lnTo>
                  <a:cubicBezTo>
                    <a:pt x="30707" y="257557"/>
                    <a:pt x="0" y="226850"/>
                    <a:pt x="0" y="188971"/>
                  </a:cubicBezTo>
                  <a:lnTo>
                    <a:pt x="0" y="68586"/>
                  </a:lnTo>
                  <a:cubicBezTo>
                    <a:pt x="0" y="30707"/>
                    <a:pt x="30707" y="0"/>
                    <a:pt x="68586" y="0"/>
                  </a:cubicBezTo>
                  <a:close/>
                </a:path>
              </a:pathLst>
            </a:custGeom>
            <a:solidFill>
              <a:srgbClr val="FFC9C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80975"/>
              <a:ext cx="1516198" cy="438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579"/>
                </a:lnSpc>
              </a:pPr>
              <a:r>
                <a:rPr lang="en-US" sz="4699">
                  <a:solidFill>
                    <a:srgbClr val="000000"/>
                  </a:solidFill>
                  <a:latin typeface="Arial Bold"/>
                </a:rPr>
                <a:t>Video ví dụ thực tế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85479" y="1748878"/>
            <a:ext cx="14766047" cy="47625"/>
            <a:chOff x="0" y="0"/>
            <a:chExt cx="3889000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89000" cy="12543"/>
            </a:xfrm>
            <a:custGeom>
              <a:avLst/>
              <a:gdLst/>
              <a:ahLst/>
              <a:cxnLst/>
              <a:rect r="r" b="b" t="t" l="l"/>
              <a:pathLst>
                <a:path h="12543" w="3889000">
                  <a:moveTo>
                    <a:pt x="0" y="0"/>
                  </a:moveTo>
                  <a:lnTo>
                    <a:pt x="3889000" y="0"/>
                  </a:lnTo>
                  <a:lnTo>
                    <a:pt x="3889000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992B3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889000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074961" y="2140890"/>
            <a:ext cx="14141141" cy="7635623"/>
            <a:chOff x="0" y="0"/>
            <a:chExt cx="3724416" cy="20110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24416" cy="2011028"/>
            </a:xfrm>
            <a:custGeom>
              <a:avLst/>
              <a:gdLst/>
              <a:ahLst/>
              <a:cxnLst/>
              <a:rect r="r" b="b" t="t" l="l"/>
              <a:pathLst>
                <a:path h="2011028" w="3724416">
                  <a:moveTo>
                    <a:pt x="27921" y="0"/>
                  </a:moveTo>
                  <a:lnTo>
                    <a:pt x="3696495" y="0"/>
                  </a:lnTo>
                  <a:cubicBezTo>
                    <a:pt x="3711915" y="0"/>
                    <a:pt x="3724416" y="12501"/>
                    <a:pt x="3724416" y="27921"/>
                  </a:cubicBezTo>
                  <a:lnTo>
                    <a:pt x="3724416" y="1983107"/>
                  </a:lnTo>
                  <a:cubicBezTo>
                    <a:pt x="3724416" y="1990512"/>
                    <a:pt x="3721474" y="1997614"/>
                    <a:pt x="3716238" y="2002850"/>
                  </a:cubicBezTo>
                  <a:cubicBezTo>
                    <a:pt x="3711001" y="2008087"/>
                    <a:pt x="3703899" y="2011028"/>
                    <a:pt x="3696495" y="2011028"/>
                  </a:cubicBezTo>
                  <a:lnTo>
                    <a:pt x="27921" y="2011028"/>
                  </a:lnTo>
                  <a:cubicBezTo>
                    <a:pt x="12501" y="2011028"/>
                    <a:pt x="0" y="1998527"/>
                    <a:pt x="0" y="1983107"/>
                  </a:cubicBezTo>
                  <a:lnTo>
                    <a:pt x="0" y="27921"/>
                  </a:lnTo>
                  <a:cubicBezTo>
                    <a:pt x="0" y="12501"/>
                    <a:pt x="12501" y="0"/>
                    <a:pt x="27921" y="0"/>
                  </a:cubicBezTo>
                  <a:close/>
                </a:path>
              </a:pathLst>
            </a:custGeom>
            <a:solidFill>
              <a:srgbClr val="C6949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24416" cy="20491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66" r="0" b="5572"/>
          <a:stretch>
            <a:fillRect/>
          </a:stretch>
        </p:blipFill>
        <p:spPr>
          <a:xfrm flipH="false" flipV="false" rot="0">
            <a:off x="2386829" y="2311680"/>
            <a:ext cx="13563047" cy="7176561"/>
          </a:xfrm>
          <a:prstGeom prst="rect">
            <a:avLst/>
          </a:prstGeom>
        </p:spPr>
      </p:pic>
    </p:spTree>
  </p:cSld>
  <p:clrMapOvr>
    <a:masterClrMapping/>
  </p:clrMapOvr>
  <p:transition spd="slow">
    <p:push dir="l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DB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9271" y="1381620"/>
            <a:ext cx="2994869" cy="6169207"/>
          </a:xfrm>
          <a:custGeom>
            <a:avLst/>
            <a:gdLst/>
            <a:ahLst/>
            <a:cxnLst/>
            <a:rect r="r" b="b" t="t" l="l"/>
            <a:pathLst>
              <a:path h="6169207" w="2994869">
                <a:moveTo>
                  <a:pt x="0" y="0"/>
                </a:moveTo>
                <a:lnTo>
                  <a:pt x="2994869" y="0"/>
                </a:lnTo>
                <a:lnTo>
                  <a:pt x="2994869" y="6169206"/>
                </a:lnTo>
                <a:lnTo>
                  <a:pt x="0" y="6169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860265" y="752228"/>
            <a:ext cx="4670503" cy="585512"/>
          </a:xfrm>
          <a:prstGeom prst="line">
            <a:avLst/>
          </a:prstGeom>
          <a:ln cap="rnd" w="123825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530768" y="40401"/>
            <a:ext cx="2509927" cy="2594678"/>
          </a:xfrm>
          <a:custGeom>
            <a:avLst/>
            <a:gdLst/>
            <a:ahLst/>
            <a:cxnLst/>
            <a:rect r="r" b="b" t="t" l="l"/>
            <a:pathLst>
              <a:path h="2594678" w="2509927">
                <a:moveTo>
                  <a:pt x="0" y="0"/>
                </a:moveTo>
                <a:lnTo>
                  <a:pt x="2509927" y="0"/>
                </a:lnTo>
                <a:lnTo>
                  <a:pt x="2509927" y="2594678"/>
                </a:lnTo>
                <a:lnTo>
                  <a:pt x="0" y="2594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9040695" y="962025"/>
            <a:ext cx="2244176" cy="418858"/>
          </a:xfrm>
          <a:prstGeom prst="line">
            <a:avLst/>
          </a:prstGeom>
          <a:ln cap="rnd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1284871" y="79267"/>
            <a:ext cx="2741702" cy="2603232"/>
          </a:xfrm>
          <a:custGeom>
            <a:avLst/>
            <a:gdLst/>
            <a:ahLst/>
            <a:cxnLst/>
            <a:rect r="r" b="b" t="t" l="l"/>
            <a:pathLst>
              <a:path h="2603232" w="2741702">
                <a:moveTo>
                  <a:pt x="0" y="0"/>
                </a:moveTo>
                <a:lnTo>
                  <a:pt x="2741701" y="0"/>
                </a:lnTo>
                <a:lnTo>
                  <a:pt x="2741701" y="2603232"/>
                </a:lnTo>
                <a:lnTo>
                  <a:pt x="0" y="2603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12655721" y="2682499"/>
            <a:ext cx="3880095" cy="908149"/>
          </a:xfrm>
          <a:prstGeom prst="line">
            <a:avLst/>
          </a:prstGeom>
          <a:ln cap="flat" w="1238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3570036" y="5030313"/>
            <a:ext cx="1968404" cy="2178314"/>
          </a:xfrm>
          <a:custGeom>
            <a:avLst/>
            <a:gdLst/>
            <a:ahLst/>
            <a:cxnLst/>
            <a:rect r="r" b="b" t="t" l="l"/>
            <a:pathLst>
              <a:path h="2178314" w="1968404">
                <a:moveTo>
                  <a:pt x="0" y="0"/>
                </a:moveTo>
                <a:lnTo>
                  <a:pt x="1968404" y="0"/>
                </a:lnTo>
                <a:lnTo>
                  <a:pt x="1968404" y="2178314"/>
                </a:lnTo>
                <a:lnTo>
                  <a:pt x="0" y="2178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13299" y="4566573"/>
            <a:ext cx="2497889" cy="1726666"/>
          </a:xfrm>
          <a:custGeom>
            <a:avLst/>
            <a:gdLst/>
            <a:ahLst/>
            <a:cxnLst/>
            <a:rect r="r" b="b" t="t" l="l"/>
            <a:pathLst>
              <a:path h="1726666" w="2497889">
                <a:moveTo>
                  <a:pt x="0" y="0"/>
                </a:moveTo>
                <a:lnTo>
                  <a:pt x="2497889" y="0"/>
                </a:lnTo>
                <a:lnTo>
                  <a:pt x="2497889" y="1726665"/>
                </a:lnTo>
                <a:lnTo>
                  <a:pt x="0" y="172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31992" y="2918567"/>
            <a:ext cx="2807650" cy="1344163"/>
          </a:xfrm>
          <a:custGeom>
            <a:avLst/>
            <a:gdLst/>
            <a:ahLst/>
            <a:cxnLst/>
            <a:rect r="r" b="b" t="t" l="l"/>
            <a:pathLst>
              <a:path h="1344163" w="2807650">
                <a:moveTo>
                  <a:pt x="0" y="0"/>
                </a:moveTo>
                <a:lnTo>
                  <a:pt x="2807650" y="0"/>
                </a:lnTo>
                <a:lnTo>
                  <a:pt x="2807650" y="1344163"/>
                </a:lnTo>
                <a:lnTo>
                  <a:pt x="0" y="1344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514850" y="3717605"/>
            <a:ext cx="2123388" cy="2453495"/>
          </a:xfrm>
          <a:custGeom>
            <a:avLst/>
            <a:gdLst/>
            <a:ahLst/>
            <a:cxnLst/>
            <a:rect r="r" b="b" t="t" l="l"/>
            <a:pathLst>
              <a:path h="2453495" w="2123388">
                <a:moveTo>
                  <a:pt x="0" y="0"/>
                </a:moveTo>
                <a:lnTo>
                  <a:pt x="2123388" y="0"/>
                </a:lnTo>
                <a:lnTo>
                  <a:pt x="2123388" y="2453495"/>
                </a:lnTo>
                <a:lnTo>
                  <a:pt x="0" y="2453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070126" y="4326863"/>
            <a:ext cx="3014548" cy="2477410"/>
          </a:xfrm>
          <a:custGeom>
            <a:avLst/>
            <a:gdLst/>
            <a:ahLst/>
            <a:cxnLst/>
            <a:rect r="r" b="b" t="t" l="l"/>
            <a:pathLst>
              <a:path h="2477410" w="3014548">
                <a:moveTo>
                  <a:pt x="0" y="0"/>
                </a:moveTo>
                <a:lnTo>
                  <a:pt x="3014548" y="0"/>
                </a:lnTo>
                <a:lnTo>
                  <a:pt x="3014548" y="2477410"/>
                </a:lnTo>
                <a:lnTo>
                  <a:pt x="0" y="2477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>
            <a:off x="12655721" y="2682499"/>
            <a:ext cx="1963249" cy="2347814"/>
          </a:xfrm>
          <a:prstGeom prst="line">
            <a:avLst/>
          </a:prstGeom>
          <a:ln cap="flat" w="142875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4" id="14"/>
          <p:cNvSpPr/>
          <p:nvPr/>
        </p:nvSpPr>
        <p:spPr>
          <a:xfrm flipH="true">
            <a:off x="11762243" y="2682499"/>
            <a:ext cx="893478" cy="1884073"/>
          </a:xfrm>
          <a:prstGeom prst="line">
            <a:avLst/>
          </a:prstGeom>
          <a:ln cap="flat" w="123825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5" id="15"/>
          <p:cNvSpPr/>
          <p:nvPr/>
        </p:nvSpPr>
        <p:spPr>
          <a:xfrm flipH="true">
            <a:off x="9735270" y="2682499"/>
            <a:ext cx="2920452" cy="1644363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6" id="16"/>
          <p:cNvSpPr/>
          <p:nvPr/>
        </p:nvSpPr>
        <p:spPr>
          <a:xfrm flipH="true">
            <a:off x="6638238" y="2682499"/>
            <a:ext cx="6017483" cy="1614347"/>
          </a:xfrm>
          <a:prstGeom prst="line">
            <a:avLst/>
          </a:prstGeom>
          <a:ln cap="flat" w="123825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17" id="17"/>
          <p:cNvGrpSpPr/>
          <p:nvPr/>
        </p:nvGrpSpPr>
        <p:grpSpPr>
          <a:xfrm rot="0">
            <a:off x="3833950" y="6171100"/>
            <a:ext cx="3086100" cy="839189"/>
            <a:chOff x="0" y="0"/>
            <a:chExt cx="812800" cy="22102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221021"/>
            </a:xfrm>
            <a:custGeom>
              <a:avLst/>
              <a:gdLst/>
              <a:ahLst/>
              <a:cxnLst/>
              <a:rect r="r" b="b" t="t" l="l"/>
              <a:pathLst>
                <a:path h="221021" w="812800">
                  <a:moveTo>
                    <a:pt x="110510" y="0"/>
                  </a:moveTo>
                  <a:lnTo>
                    <a:pt x="702289" y="0"/>
                  </a:lnTo>
                  <a:cubicBezTo>
                    <a:pt x="763323" y="0"/>
                    <a:pt x="812800" y="49477"/>
                    <a:pt x="812800" y="110510"/>
                  </a:cubicBezTo>
                  <a:lnTo>
                    <a:pt x="812800" y="110510"/>
                  </a:lnTo>
                  <a:cubicBezTo>
                    <a:pt x="812800" y="171544"/>
                    <a:pt x="763323" y="221021"/>
                    <a:pt x="702289" y="221021"/>
                  </a:cubicBezTo>
                  <a:lnTo>
                    <a:pt x="110510" y="221021"/>
                  </a:lnTo>
                  <a:cubicBezTo>
                    <a:pt x="49477" y="221021"/>
                    <a:pt x="0" y="171544"/>
                    <a:pt x="0" y="110510"/>
                  </a:cubicBezTo>
                  <a:lnTo>
                    <a:pt x="0" y="110510"/>
                  </a:lnTo>
                  <a:cubicBezTo>
                    <a:pt x="0" y="49477"/>
                    <a:pt x="49477" y="0"/>
                    <a:pt x="110510" y="0"/>
                  </a:cubicBezTo>
                  <a:close/>
                </a:path>
              </a:pathLst>
            </a:custGeom>
            <a:solidFill>
              <a:srgbClr val="992B3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76200"/>
              <a:ext cx="812800" cy="2972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honburi"/>
                </a:rPr>
                <a:t>tế bào cơ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034350" y="6804273"/>
            <a:ext cx="3086100" cy="1477364"/>
            <a:chOff x="0" y="0"/>
            <a:chExt cx="812800" cy="3891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389100"/>
            </a:xfrm>
            <a:custGeom>
              <a:avLst/>
              <a:gdLst/>
              <a:ahLst/>
              <a:cxnLst/>
              <a:rect r="r" b="b" t="t" l="l"/>
              <a:pathLst>
                <a:path h="38910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61159"/>
                  </a:lnTo>
                  <a:cubicBezTo>
                    <a:pt x="812800" y="331819"/>
                    <a:pt x="755519" y="389100"/>
                    <a:pt x="684859" y="389100"/>
                  </a:cubicBezTo>
                  <a:lnTo>
                    <a:pt x="127941" y="389100"/>
                  </a:lnTo>
                  <a:cubicBezTo>
                    <a:pt x="94009" y="389100"/>
                    <a:pt x="61467" y="375621"/>
                    <a:pt x="37473" y="351627"/>
                  </a:cubicBezTo>
                  <a:cubicBezTo>
                    <a:pt x="13479" y="327633"/>
                    <a:pt x="0" y="295091"/>
                    <a:pt x="0" y="2611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992B38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76200"/>
              <a:ext cx="812800" cy="465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honburi"/>
                </a:rPr>
                <a:t>tế bào thần kinh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219193" y="6293238"/>
            <a:ext cx="3086100" cy="839189"/>
            <a:chOff x="0" y="0"/>
            <a:chExt cx="812800" cy="22102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221021"/>
            </a:xfrm>
            <a:custGeom>
              <a:avLst/>
              <a:gdLst/>
              <a:ahLst/>
              <a:cxnLst/>
              <a:rect r="r" b="b" t="t" l="l"/>
              <a:pathLst>
                <a:path h="221021" w="812800">
                  <a:moveTo>
                    <a:pt x="110510" y="0"/>
                  </a:moveTo>
                  <a:lnTo>
                    <a:pt x="702289" y="0"/>
                  </a:lnTo>
                  <a:cubicBezTo>
                    <a:pt x="763323" y="0"/>
                    <a:pt x="812800" y="49477"/>
                    <a:pt x="812800" y="110510"/>
                  </a:cubicBezTo>
                  <a:lnTo>
                    <a:pt x="812800" y="110510"/>
                  </a:lnTo>
                  <a:cubicBezTo>
                    <a:pt x="812800" y="171544"/>
                    <a:pt x="763323" y="221021"/>
                    <a:pt x="702289" y="221021"/>
                  </a:cubicBezTo>
                  <a:lnTo>
                    <a:pt x="110510" y="221021"/>
                  </a:lnTo>
                  <a:cubicBezTo>
                    <a:pt x="49477" y="221021"/>
                    <a:pt x="0" y="171544"/>
                    <a:pt x="0" y="110510"/>
                  </a:cubicBezTo>
                  <a:lnTo>
                    <a:pt x="0" y="110510"/>
                  </a:lnTo>
                  <a:cubicBezTo>
                    <a:pt x="0" y="49477"/>
                    <a:pt x="49477" y="0"/>
                    <a:pt x="110510" y="0"/>
                  </a:cubicBezTo>
                  <a:close/>
                </a:path>
              </a:pathLst>
            </a:custGeom>
            <a:solidFill>
              <a:srgbClr val="992B38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76200"/>
              <a:ext cx="812800" cy="2972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honburi"/>
                </a:rPr>
                <a:t>cơ quan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3011188" y="7208627"/>
            <a:ext cx="3086100" cy="839189"/>
            <a:chOff x="0" y="0"/>
            <a:chExt cx="812800" cy="22102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221021"/>
            </a:xfrm>
            <a:custGeom>
              <a:avLst/>
              <a:gdLst/>
              <a:ahLst/>
              <a:cxnLst/>
              <a:rect r="r" b="b" t="t" l="l"/>
              <a:pathLst>
                <a:path h="221021" w="812800">
                  <a:moveTo>
                    <a:pt x="110510" y="0"/>
                  </a:moveTo>
                  <a:lnTo>
                    <a:pt x="702289" y="0"/>
                  </a:lnTo>
                  <a:cubicBezTo>
                    <a:pt x="763323" y="0"/>
                    <a:pt x="812800" y="49477"/>
                    <a:pt x="812800" y="110510"/>
                  </a:cubicBezTo>
                  <a:lnTo>
                    <a:pt x="812800" y="110510"/>
                  </a:lnTo>
                  <a:cubicBezTo>
                    <a:pt x="812800" y="171544"/>
                    <a:pt x="763323" y="221021"/>
                    <a:pt x="702289" y="221021"/>
                  </a:cubicBezTo>
                  <a:lnTo>
                    <a:pt x="110510" y="221021"/>
                  </a:lnTo>
                  <a:cubicBezTo>
                    <a:pt x="49477" y="221021"/>
                    <a:pt x="0" y="171544"/>
                    <a:pt x="0" y="110510"/>
                  </a:cubicBezTo>
                  <a:lnTo>
                    <a:pt x="0" y="110510"/>
                  </a:lnTo>
                  <a:cubicBezTo>
                    <a:pt x="0" y="49477"/>
                    <a:pt x="49477" y="0"/>
                    <a:pt x="110510" y="0"/>
                  </a:cubicBezTo>
                  <a:close/>
                </a:path>
              </a:pathLst>
            </a:custGeom>
            <a:solidFill>
              <a:srgbClr val="992B38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76200"/>
              <a:ext cx="812800" cy="2972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honburi"/>
                </a:rPr>
                <a:t>tế bào máu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5485552" y="4262730"/>
            <a:ext cx="2791482" cy="1500005"/>
            <a:chOff x="0" y="0"/>
            <a:chExt cx="735205" cy="39506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35205" cy="395063"/>
            </a:xfrm>
            <a:custGeom>
              <a:avLst/>
              <a:gdLst/>
              <a:ahLst/>
              <a:cxnLst/>
              <a:rect r="r" b="b" t="t" l="l"/>
              <a:pathLst>
                <a:path h="395063" w="735205">
                  <a:moveTo>
                    <a:pt x="141444" y="0"/>
                  </a:moveTo>
                  <a:lnTo>
                    <a:pt x="593761" y="0"/>
                  </a:lnTo>
                  <a:cubicBezTo>
                    <a:pt x="671879" y="0"/>
                    <a:pt x="735205" y="63327"/>
                    <a:pt x="735205" y="141444"/>
                  </a:cubicBezTo>
                  <a:lnTo>
                    <a:pt x="735205" y="253619"/>
                  </a:lnTo>
                  <a:cubicBezTo>
                    <a:pt x="735205" y="291132"/>
                    <a:pt x="720303" y="327109"/>
                    <a:pt x="693777" y="353635"/>
                  </a:cubicBezTo>
                  <a:cubicBezTo>
                    <a:pt x="667251" y="380161"/>
                    <a:pt x="631275" y="395063"/>
                    <a:pt x="593761" y="395063"/>
                  </a:cubicBezTo>
                  <a:lnTo>
                    <a:pt x="141444" y="395063"/>
                  </a:lnTo>
                  <a:cubicBezTo>
                    <a:pt x="63327" y="395063"/>
                    <a:pt x="0" y="331736"/>
                    <a:pt x="0" y="253619"/>
                  </a:cubicBezTo>
                  <a:lnTo>
                    <a:pt x="0" y="141444"/>
                  </a:lnTo>
                  <a:cubicBezTo>
                    <a:pt x="0" y="63327"/>
                    <a:pt x="63327" y="0"/>
                    <a:pt x="141444" y="0"/>
                  </a:cubicBezTo>
                  <a:close/>
                </a:path>
              </a:pathLst>
            </a:custGeom>
            <a:solidFill>
              <a:srgbClr val="992B38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76200"/>
              <a:ext cx="735205" cy="471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honburi"/>
                </a:rPr>
                <a:t>tế bào xương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5377000" y="2466743"/>
            <a:ext cx="4881953" cy="851447"/>
            <a:chOff x="0" y="0"/>
            <a:chExt cx="1285782" cy="22425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285782" cy="224250"/>
            </a:xfrm>
            <a:custGeom>
              <a:avLst/>
              <a:gdLst/>
              <a:ahLst/>
              <a:cxnLst/>
              <a:rect r="r" b="b" t="t" l="l"/>
              <a:pathLst>
                <a:path h="224250" w="1285782">
                  <a:moveTo>
                    <a:pt x="80877" y="0"/>
                  </a:moveTo>
                  <a:lnTo>
                    <a:pt x="1204905" y="0"/>
                  </a:lnTo>
                  <a:cubicBezTo>
                    <a:pt x="1249572" y="0"/>
                    <a:pt x="1285782" y="36210"/>
                    <a:pt x="1285782" y="80877"/>
                  </a:cubicBezTo>
                  <a:lnTo>
                    <a:pt x="1285782" y="143372"/>
                  </a:lnTo>
                  <a:cubicBezTo>
                    <a:pt x="1285782" y="188040"/>
                    <a:pt x="1249572" y="224250"/>
                    <a:pt x="1204905" y="224250"/>
                  </a:cubicBezTo>
                  <a:lnTo>
                    <a:pt x="80877" y="224250"/>
                  </a:lnTo>
                  <a:cubicBezTo>
                    <a:pt x="36210" y="224250"/>
                    <a:pt x="0" y="188040"/>
                    <a:pt x="0" y="143372"/>
                  </a:cubicBezTo>
                  <a:lnTo>
                    <a:pt x="0" y="80877"/>
                  </a:lnTo>
                  <a:cubicBezTo>
                    <a:pt x="0" y="36210"/>
                    <a:pt x="36210" y="0"/>
                    <a:pt x="80877" y="0"/>
                  </a:cubicBezTo>
                  <a:close/>
                </a:path>
              </a:pathLst>
            </a:custGeom>
            <a:solidFill>
              <a:srgbClr val="6E5AAE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76200"/>
              <a:ext cx="1285782" cy="300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honburi"/>
                </a:rPr>
                <a:t>tế bào sinh dưỡng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4173200" y="962025"/>
            <a:ext cx="3086100" cy="839189"/>
            <a:chOff x="0" y="0"/>
            <a:chExt cx="812800" cy="221021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221021"/>
            </a:xfrm>
            <a:custGeom>
              <a:avLst/>
              <a:gdLst/>
              <a:ahLst/>
              <a:cxnLst/>
              <a:rect r="r" b="b" t="t" l="l"/>
              <a:pathLst>
                <a:path h="221021" w="812800">
                  <a:moveTo>
                    <a:pt x="110510" y="0"/>
                  </a:moveTo>
                  <a:lnTo>
                    <a:pt x="702289" y="0"/>
                  </a:lnTo>
                  <a:cubicBezTo>
                    <a:pt x="763323" y="0"/>
                    <a:pt x="812800" y="49477"/>
                    <a:pt x="812800" y="110510"/>
                  </a:cubicBezTo>
                  <a:lnTo>
                    <a:pt x="812800" y="110510"/>
                  </a:lnTo>
                  <a:cubicBezTo>
                    <a:pt x="812800" y="171544"/>
                    <a:pt x="763323" y="221021"/>
                    <a:pt x="702289" y="221021"/>
                  </a:cubicBezTo>
                  <a:lnTo>
                    <a:pt x="110510" y="221021"/>
                  </a:lnTo>
                  <a:cubicBezTo>
                    <a:pt x="49477" y="221021"/>
                    <a:pt x="0" y="171544"/>
                    <a:pt x="0" y="110510"/>
                  </a:cubicBezTo>
                  <a:lnTo>
                    <a:pt x="0" y="110510"/>
                  </a:lnTo>
                  <a:cubicBezTo>
                    <a:pt x="0" y="49477"/>
                    <a:pt x="49477" y="0"/>
                    <a:pt x="110510" y="0"/>
                  </a:cubicBezTo>
                  <a:close/>
                </a:path>
              </a:pathLst>
            </a:custGeom>
            <a:solidFill>
              <a:srgbClr val="6E5AAE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76200"/>
              <a:ext cx="812800" cy="2972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honburi"/>
                </a:rPr>
                <a:t>tế bào gốc</a:t>
              </a:r>
            </a:p>
          </p:txBody>
        </p:sp>
      </p:grpSp>
      <p:sp>
        <p:nvSpPr>
          <p:cNvPr name="AutoShape 38" id="38"/>
          <p:cNvSpPr/>
          <p:nvPr/>
        </p:nvSpPr>
        <p:spPr>
          <a:xfrm>
            <a:off x="5377000" y="6590695"/>
            <a:ext cx="6385243" cy="2667605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9" id="39"/>
          <p:cNvSpPr/>
          <p:nvPr/>
        </p:nvSpPr>
        <p:spPr>
          <a:xfrm>
            <a:off x="8577400" y="7542955"/>
            <a:ext cx="3184843" cy="1715345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0" id="40"/>
          <p:cNvSpPr/>
          <p:nvPr/>
        </p:nvSpPr>
        <p:spPr>
          <a:xfrm flipH="true">
            <a:off x="11762243" y="7132427"/>
            <a:ext cx="0" cy="2125873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1" id="41"/>
          <p:cNvSpPr/>
          <p:nvPr/>
        </p:nvSpPr>
        <p:spPr>
          <a:xfrm flipH="true">
            <a:off x="11762243" y="8396263"/>
            <a:ext cx="3369748" cy="862037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2" id="42"/>
          <p:cNvSpPr/>
          <p:nvPr/>
        </p:nvSpPr>
        <p:spPr>
          <a:xfrm flipH="true">
            <a:off x="11762243" y="6119470"/>
            <a:ext cx="5497057" cy="3138830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3" id="43"/>
          <p:cNvGrpSpPr/>
          <p:nvPr/>
        </p:nvGrpSpPr>
        <p:grpSpPr>
          <a:xfrm rot="0">
            <a:off x="11284871" y="8723102"/>
            <a:ext cx="1018766" cy="1018766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578D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46" id="46"/>
          <p:cNvSpPr/>
          <p:nvPr/>
        </p:nvSpPr>
        <p:spPr>
          <a:xfrm flipH="true" flipV="true">
            <a:off x="1826706" y="7550826"/>
            <a:ext cx="9967548" cy="2191042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47" id="47"/>
          <p:cNvGrpSpPr/>
          <p:nvPr/>
        </p:nvGrpSpPr>
        <p:grpSpPr>
          <a:xfrm rot="0">
            <a:off x="5534682" y="6789033"/>
            <a:ext cx="419595" cy="419595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578D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32753" y="647453"/>
            <a:ext cx="3655025" cy="872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27"/>
              </a:lnSpc>
            </a:pPr>
            <a:r>
              <a:rPr lang="en-US" sz="5090">
                <a:solidFill>
                  <a:srgbClr val="000000"/>
                </a:solidFill>
                <a:latin typeface="Canva Sans Bold"/>
              </a:rPr>
              <a:t>người bệnh</a:t>
            </a:r>
          </a:p>
        </p:txBody>
      </p:sp>
      <p:sp>
        <p:nvSpPr>
          <p:cNvPr name="TextBox 51" id="51"/>
          <p:cNvSpPr txBox="true"/>
          <p:nvPr/>
        </p:nvSpPr>
        <p:spPr>
          <a:xfrm rot="1058541">
            <a:off x="3563253" y="94362"/>
            <a:ext cx="3058009" cy="755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anva Sans Bold"/>
              </a:rPr>
              <a:t> lấy mẫu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338256" y="9453538"/>
            <a:ext cx="638502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 Bold"/>
              </a:rPr>
              <a:t> cấy ghép để điều trị bệnh</a:t>
            </a:r>
          </a:p>
        </p:txBody>
      </p:sp>
      <p:sp>
        <p:nvSpPr>
          <p:cNvPr name="TextBox 53" id="53"/>
          <p:cNvSpPr txBox="true"/>
          <p:nvPr/>
        </p:nvSpPr>
        <p:spPr>
          <a:xfrm rot="617874">
            <a:off x="7474958" y="258023"/>
            <a:ext cx="5579566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Canva Sans Bold"/>
              </a:rPr>
              <a:t> kích hoạt</a:t>
            </a:r>
          </a:p>
        </p:txBody>
      </p:sp>
      <p:grpSp>
        <p:nvGrpSpPr>
          <p:cNvPr name="Group 54" id="54"/>
          <p:cNvGrpSpPr/>
          <p:nvPr/>
        </p:nvGrpSpPr>
        <p:grpSpPr>
          <a:xfrm rot="0">
            <a:off x="9144000" y="8032998"/>
            <a:ext cx="419595" cy="419595"/>
            <a:chOff x="0" y="0"/>
            <a:chExt cx="812800" cy="81280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578D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11552446" y="6926431"/>
            <a:ext cx="419595" cy="419595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578D"/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14344440" y="7823201"/>
            <a:ext cx="419595" cy="419595"/>
            <a:chOff x="0" y="0"/>
            <a:chExt cx="812800" cy="81280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578D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16671496" y="5552937"/>
            <a:ext cx="419595" cy="419595"/>
            <a:chOff x="0" y="0"/>
            <a:chExt cx="812800" cy="812800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578D"/>
            </a:solidFill>
          </p:spPr>
        </p:sp>
        <p:sp>
          <p:nvSpPr>
            <p:cNvPr name="TextBox 65" id="6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6" id="66"/>
          <p:cNvGrpSpPr/>
          <p:nvPr/>
        </p:nvGrpSpPr>
        <p:grpSpPr>
          <a:xfrm rot="0">
            <a:off x="12445924" y="2461053"/>
            <a:ext cx="419595" cy="419595"/>
            <a:chOff x="0" y="0"/>
            <a:chExt cx="812800" cy="81280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578D"/>
            </a:solidFill>
          </p:spPr>
        </p:sp>
        <p:sp>
          <p:nvSpPr>
            <p:cNvPr name="TextBox 68" id="6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9" id="69"/>
          <p:cNvGrpSpPr/>
          <p:nvPr/>
        </p:nvGrpSpPr>
        <p:grpSpPr>
          <a:xfrm rot="0">
            <a:off x="8830898" y="752228"/>
            <a:ext cx="419595" cy="419595"/>
            <a:chOff x="0" y="0"/>
            <a:chExt cx="812800" cy="81280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578D"/>
            </a:solidFill>
          </p:spPr>
        </p:sp>
        <p:sp>
          <p:nvSpPr>
            <p:cNvPr name="TextBox 71" id="7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2" id="72"/>
          <p:cNvGrpSpPr/>
          <p:nvPr/>
        </p:nvGrpSpPr>
        <p:grpSpPr>
          <a:xfrm rot="0">
            <a:off x="1650468" y="3318190"/>
            <a:ext cx="419595" cy="419595"/>
            <a:chOff x="0" y="0"/>
            <a:chExt cx="812800" cy="81280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578D"/>
            </a:solidFill>
          </p:spPr>
        </p:sp>
        <p:sp>
          <p:nvSpPr>
            <p:cNvPr name="TextBox 74" id="7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DAF9B99qsxk</dc:identifier>
  <dcterms:modified xsi:type="dcterms:W3CDTF">2011-08-01T06:04:30Z</dcterms:modified>
  <cp:revision>1</cp:revision>
  <dc:title>Add a heading</dc:title>
</cp:coreProperties>
</file>