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62" r:id="rId3"/>
    <p:sldId id="264" r:id="rId5"/>
    <p:sldId id="265" r:id="rId6"/>
    <p:sldId id="266" r:id="rId7"/>
    <p:sldId id="269" r:id="rId8"/>
    <p:sldId id="267" r:id="rId9"/>
    <p:sldId id="268" r:id="rId10"/>
    <p:sldId id="275" r:id="rId11"/>
    <p:sldId id="276" r:id="rId12"/>
    <p:sldId id="278" r:id="rId13"/>
    <p:sldId id="284" r:id="rId14"/>
    <p:sldId id="281" r:id="rId15"/>
    <p:sldId id="280" r:id="rId16"/>
    <p:sldId id="282" r:id="rId17"/>
    <p:sldId id="285" r:id="rId18"/>
    <p:sldId id="286" r:id="rId19"/>
    <p:sldId id="287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8"/>
    <a:srgbClr val="E42700"/>
    <a:srgbClr val="FFDF68"/>
    <a:srgbClr val="FFDFC4"/>
    <a:srgbClr val="60EFDB"/>
    <a:srgbClr val="C6E6F3"/>
    <a:srgbClr val="FEFFFD"/>
    <a:srgbClr val="00DEF0"/>
    <a:srgbClr val="404341"/>
    <a:srgbClr val="00C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25"/>
    <p:restoredTop sz="94676"/>
  </p:normalViewPr>
  <p:slideViewPr>
    <p:cSldViewPr snapToGrid="0" showGuides="1">
      <p:cViewPr>
        <p:scale>
          <a:sx n="46" d="100"/>
          <a:sy n="46" d="100"/>
        </p:scale>
        <p:origin x="1834" y="72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E3333-924E-424E-A472-1376098EA70E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24B78-F227-C642-A5E6-5F5E34698D8C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24B78-F227-C642-A5E6-5F5E34698D8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9" name="Google Shape;2729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9" name="Google Shape;2729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0" name="Google Shape;2740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0" name="Google Shape;2740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0" name="Google Shape;2740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Google Shape;3961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2" name="Google Shape;3962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a073618e6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3" name="Google Shape;1503;ga073618e6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a073618e6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a073618e6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a073618e6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a073618e6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4" name="Google Shape;3974;g1cdce5afa3d_0_4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5" name="Google Shape;3975;g1cdce5afa3d_0_4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Google Shape;2376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7" name="Google Shape;2377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9" name="Google Shape;2729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2A57-3E4E-4540-B491-841C8AF0A200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A372-36A3-2442-AD2D-275E5DB37E3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2A57-3E4E-4540-B491-841C8AF0A200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A372-36A3-2442-AD2D-275E5DB37E3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2A57-3E4E-4540-B491-841C8AF0A200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A372-36A3-2442-AD2D-275E5DB37E3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4954479" y="4929326"/>
            <a:ext cx="1892903" cy="1825085"/>
          </a:xfrm>
          <a:custGeom>
            <a:avLst/>
            <a:gdLst/>
            <a:ahLst/>
            <a:cxnLst/>
            <a:rect l="l" t="t" r="r" b="b"/>
            <a:pathLst>
              <a:path w="1892903" h="1825085" extrusionOk="0">
                <a:moveTo>
                  <a:pt x="1194720" y="1139857"/>
                </a:moveTo>
                <a:lnTo>
                  <a:pt x="908494" y="1305115"/>
                </a:lnTo>
                <a:lnTo>
                  <a:pt x="908494" y="1635633"/>
                </a:lnTo>
                <a:lnTo>
                  <a:pt x="1194720" y="1800892"/>
                </a:lnTo>
                <a:lnTo>
                  <a:pt x="1480946" y="1635633"/>
                </a:lnTo>
                <a:lnTo>
                  <a:pt x="1480946" y="1305115"/>
                </a:lnTo>
                <a:close/>
                <a:moveTo>
                  <a:pt x="307181" y="631887"/>
                </a:moveTo>
                <a:lnTo>
                  <a:pt x="20955" y="797146"/>
                </a:lnTo>
                <a:lnTo>
                  <a:pt x="20955" y="1127664"/>
                </a:lnTo>
                <a:lnTo>
                  <a:pt x="307181" y="1292923"/>
                </a:lnTo>
                <a:lnTo>
                  <a:pt x="593408" y="1127664"/>
                </a:lnTo>
                <a:lnTo>
                  <a:pt x="593408" y="797146"/>
                </a:lnTo>
                <a:close/>
                <a:moveTo>
                  <a:pt x="1199959" y="115824"/>
                </a:moveTo>
                <a:lnTo>
                  <a:pt x="913733" y="280987"/>
                </a:lnTo>
                <a:lnTo>
                  <a:pt x="913733" y="611505"/>
                </a:lnTo>
                <a:lnTo>
                  <a:pt x="1199959" y="776859"/>
                </a:lnTo>
                <a:lnTo>
                  <a:pt x="1486185" y="611600"/>
                </a:lnTo>
                <a:lnTo>
                  <a:pt x="1486185" y="281083"/>
                </a:lnTo>
                <a:close/>
                <a:moveTo>
                  <a:pt x="1797272" y="0"/>
                </a:moveTo>
                <a:cubicBezTo>
                  <a:pt x="1850088" y="0"/>
                  <a:pt x="1892903" y="42815"/>
                  <a:pt x="1892903" y="95631"/>
                </a:cubicBezTo>
                <a:cubicBezTo>
                  <a:pt x="1892903" y="148447"/>
                  <a:pt x="1850088" y="191262"/>
                  <a:pt x="1797272" y="191262"/>
                </a:cubicBezTo>
                <a:cubicBezTo>
                  <a:pt x="1770864" y="191262"/>
                  <a:pt x="1746957" y="180558"/>
                  <a:pt x="1729651" y="163252"/>
                </a:cubicBezTo>
                <a:lnTo>
                  <a:pt x="1723958" y="154809"/>
                </a:lnTo>
                <a:lnTo>
                  <a:pt x="1507140" y="283061"/>
                </a:lnTo>
                <a:lnTo>
                  <a:pt x="1507140" y="623602"/>
                </a:lnTo>
                <a:lnTo>
                  <a:pt x="1199959" y="800957"/>
                </a:lnTo>
                <a:lnTo>
                  <a:pt x="898365" y="626828"/>
                </a:lnTo>
                <a:lnTo>
                  <a:pt x="614363" y="794732"/>
                </a:lnTo>
                <a:lnTo>
                  <a:pt x="614363" y="1119574"/>
                </a:lnTo>
                <a:lnTo>
                  <a:pt x="616743" y="1116139"/>
                </a:lnTo>
                <a:lnTo>
                  <a:pt x="893088" y="1289815"/>
                </a:lnTo>
                <a:lnTo>
                  <a:pt x="1194720" y="1115663"/>
                </a:lnTo>
                <a:lnTo>
                  <a:pt x="1501901" y="1293019"/>
                </a:lnTo>
                <a:lnTo>
                  <a:pt x="1501901" y="1299019"/>
                </a:lnTo>
                <a:lnTo>
                  <a:pt x="1501901" y="1647730"/>
                </a:lnTo>
                <a:lnTo>
                  <a:pt x="1194720" y="1825085"/>
                </a:lnTo>
                <a:lnTo>
                  <a:pt x="887539" y="1647730"/>
                </a:lnTo>
                <a:lnTo>
                  <a:pt x="887539" y="1641729"/>
                </a:lnTo>
                <a:lnTo>
                  <a:pt x="887539" y="1308931"/>
                </a:lnTo>
                <a:lnTo>
                  <a:pt x="614363" y="1137336"/>
                </a:lnTo>
                <a:lnTo>
                  <a:pt x="614363" y="1139761"/>
                </a:lnTo>
                <a:lnTo>
                  <a:pt x="315081" y="1312555"/>
                </a:lnTo>
                <a:lnTo>
                  <a:pt x="313392" y="1552923"/>
                </a:lnTo>
                <a:lnTo>
                  <a:pt x="349834" y="1560280"/>
                </a:lnTo>
                <a:cubicBezTo>
                  <a:pt x="384158" y="1574798"/>
                  <a:pt x="408241" y="1608784"/>
                  <a:pt x="408241" y="1648396"/>
                </a:cubicBezTo>
                <a:cubicBezTo>
                  <a:pt x="408241" y="1701212"/>
                  <a:pt x="365426" y="1744027"/>
                  <a:pt x="312610" y="1744027"/>
                </a:cubicBezTo>
                <a:cubicBezTo>
                  <a:pt x="259794" y="1744027"/>
                  <a:pt x="216979" y="1701212"/>
                  <a:pt x="216979" y="1648396"/>
                </a:cubicBezTo>
                <a:cubicBezTo>
                  <a:pt x="216979" y="1608784"/>
                  <a:pt x="241063" y="1574798"/>
                  <a:pt x="275386" y="1560280"/>
                </a:cubicBezTo>
                <a:lnTo>
                  <a:pt x="292383" y="1556849"/>
                </a:lnTo>
                <a:lnTo>
                  <a:pt x="294121" y="1309575"/>
                </a:lnTo>
                <a:lnTo>
                  <a:pt x="0" y="1139761"/>
                </a:lnTo>
                <a:lnTo>
                  <a:pt x="0" y="1133760"/>
                </a:lnTo>
                <a:lnTo>
                  <a:pt x="0" y="785049"/>
                </a:lnTo>
                <a:lnTo>
                  <a:pt x="295509" y="614433"/>
                </a:lnTo>
                <a:lnTo>
                  <a:pt x="297393" y="346392"/>
                </a:lnTo>
                <a:lnTo>
                  <a:pt x="272796" y="341426"/>
                </a:lnTo>
                <a:cubicBezTo>
                  <a:pt x="238473" y="326908"/>
                  <a:pt x="214389" y="292922"/>
                  <a:pt x="214389" y="253310"/>
                </a:cubicBezTo>
                <a:cubicBezTo>
                  <a:pt x="214389" y="200494"/>
                  <a:pt x="257204" y="157679"/>
                  <a:pt x="310020" y="157679"/>
                </a:cubicBezTo>
                <a:cubicBezTo>
                  <a:pt x="362836" y="157679"/>
                  <a:pt x="405651" y="200494"/>
                  <a:pt x="405651" y="253310"/>
                </a:cubicBezTo>
                <a:cubicBezTo>
                  <a:pt x="405651" y="292922"/>
                  <a:pt x="381568" y="326908"/>
                  <a:pt x="347244" y="341426"/>
                </a:cubicBezTo>
                <a:lnTo>
                  <a:pt x="318367" y="347256"/>
                </a:lnTo>
                <a:lnTo>
                  <a:pt x="316500" y="613074"/>
                </a:lnTo>
                <a:lnTo>
                  <a:pt x="601711" y="777744"/>
                </a:lnTo>
                <a:lnTo>
                  <a:pt x="892778" y="605717"/>
                </a:lnTo>
                <a:lnTo>
                  <a:pt x="892778" y="268891"/>
                </a:lnTo>
                <a:lnTo>
                  <a:pt x="1199959" y="91535"/>
                </a:lnTo>
                <a:lnTo>
                  <a:pt x="1498330" y="263804"/>
                </a:lnTo>
                <a:lnTo>
                  <a:pt x="1712184" y="137345"/>
                </a:lnTo>
                <a:lnTo>
                  <a:pt x="1709156" y="132855"/>
                </a:lnTo>
                <a:cubicBezTo>
                  <a:pt x="1704317" y="121414"/>
                  <a:pt x="1701641" y="108835"/>
                  <a:pt x="1701641" y="95631"/>
                </a:cubicBezTo>
                <a:cubicBezTo>
                  <a:pt x="1701641" y="42815"/>
                  <a:pt x="1744456" y="0"/>
                  <a:pt x="1797272" y="0"/>
                </a:cubicBezTo>
                <a:close/>
              </a:path>
            </a:pathLst>
          </a:custGeom>
          <a:solidFill>
            <a:srgbClr val="FFFFFF">
              <a:alpha val="245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Google Shape;12;p2"/>
          <p:cNvSpPr/>
          <p:nvPr/>
        </p:nvSpPr>
        <p:spPr>
          <a:xfrm rot="-2136204" flipH="1">
            <a:off x="7615601" y="1426556"/>
            <a:ext cx="2291258" cy="4583145"/>
          </a:xfrm>
          <a:custGeom>
            <a:avLst/>
            <a:gdLst/>
            <a:ahLst/>
            <a:cxnLst/>
            <a:rect l="l" t="t" r="r" b="b"/>
            <a:pathLst>
              <a:path w="1808684" h="3044456" extrusionOk="0">
                <a:moveTo>
                  <a:pt x="773887" y="3023711"/>
                </a:moveTo>
                <a:cubicBezTo>
                  <a:pt x="700735" y="3023235"/>
                  <a:pt x="631964" y="2989612"/>
                  <a:pt x="570242" y="2950464"/>
                </a:cubicBezTo>
                <a:cubicBezTo>
                  <a:pt x="253155" y="2749677"/>
                  <a:pt x="57702" y="2387346"/>
                  <a:pt x="11791" y="2014823"/>
                </a:cubicBezTo>
                <a:cubicBezTo>
                  <a:pt x="-34119" y="1642301"/>
                  <a:pt x="57892" y="1262158"/>
                  <a:pt x="220770" y="923925"/>
                </a:cubicBezTo>
                <a:cubicBezTo>
                  <a:pt x="383647" y="585692"/>
                  <a:pt x="614724" y="285179"/>
                  <a:pt x="858754" y="0"/>
                </a:cubicBezTo>
                <a:cubicBezTo>
                  <a:pt x="787698" y="272034"/>
                  <a:pt x="934288" y="554641"/>
                  <a:pt x="1117263" y="768191"/>
                </a:cubicBezTo>
                <a:cubicBezTo>
                  <a:pt x="1300238" y="981742"/>
                  <a:pt x="1526076" y="1162717"/>
                  <a:pt x="1663903" y="1407795"/>
                </a:cubicBezTo>
                <a:cubicBezTo>
                  <a:pt x="1864309" y="1763935"/>
                  <a:pt x="1845925" y="2217420"/>
                  <a:pt x="1674761" y="2588609"/>
                </a:cubicBezTo>
                <a:cubicBezTo>
                  <a:pt x="1574844" y="2805208"/>
                  <a:pt x="1399393" y="3015139"/>
                  <a:pt x="1162316" y="3041428"/>
                </a:cubicBezTo>
                <a:cubicBezTo>
                  <a:pt x="1021727" y="3057049"/>
                  <a:pt x="876947" y="3005423"/>
                  <a:pt x="739787" y="3039999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3;p2"/>
          <p:cNvSpPr/>
          <p:nvPr/>
        </p:nvSpPr>
        <p:spPr>
          <a:xfrm rot="-856715">
            <a:off x="9230831" y="2571855"/>
            <a:ext cx="3246776" cy="3661763"/>
          </a:xfrm>
          <a:custGeom>
            <a:avLst/>
            <a:gdLst/>
            <a:ahLst/>
            <a:cxnLst/>
            <a:rect l="l" t="t" r="r" b="b"/>
            <a:pathLst>
              <a:path w="3235452" h="3648991" extrusionOk="0">
                <a:moveTo>
                  <a:pt x="228124" y="3449383"/>
                </a:moveTo>
                <a:cubicBezTo>
                  <a:pt x="240125" y="3444526"/>
                  <a:pt x="240506" y="3470720"/>
                  <a:pt x="227647" y="3471386"/>
                </a:cubicBezTo>
                <a:cubicBezTo>
                  <a:pt x="214789" y="3472053"/>
                  <a:pt x="206026" y="3458814"/>
                  <a:pt x="200311" y="3447193"/>
                </a:cubicBezTo>
                <a:cubicBezTo>
                  <a:pt x="-18193" y="3004376"/>
                  <a:pt x="-60198" y="2477357"/>
                  <a:pt x="85439" y="2005489"/>
                </a:cubicBezTo>
                <a:cubicBezTo>
                  <a:pt x="113062" y="1915859"/>
                  <a:pt x="149638" y="1824609"/>
                  <a:pt x="219837" y="1762316"/>
                </a:cubicBezTo>
                <a:cubicBezTo>
                  <a:pt x="276701" y="1952720"/>
                  <a:pt x="348901" y="2138553"/>
                  <a:pt x="435673" y="2317433"/>
                </a:cubicBezTo>
                <a:cubicBezTo>
                  <a:pt x="477488" y="2106549"/>
                  <a:pt x="488632" y="1890427"/>
                  <a:pt x="532257" y="1679829"/>
                </a:cubicBezTo>
                <a:cubicBezTo>
                  <a:pt x="575786" y="1469327"/>
                  <a:pt x="656558" y="1258157"/>
                  <a:pt x="812006" y="1109662"/>
                </a:cubicBezTo>
                <a:cubicBezTo>
                  <a:pt x="858679" y="1308926"/>
                  <a:pt x="905351" y="1508188"/>
                  <a:pt x="952119" y="1707452"/>
                </a:cubicBezTo>
                <a:cubicBezTo>
                  <a:pt x="1048417" y="1191387"/>
                  <a:pt x="1331881" y="712280"/>
                  <a:pt x="1737836" y="379381"/>
                </a:cubicBezTo>
                <a:cubicBezTo>
                  <a:pt x="1691735" y="627507"/>
                  <a:pt x="1666018" y="879443"/>
                  <a:pt x="1661065" y="1131760"/>
                </a:cubicBezTo>
                <a:cubicBezTo>
                  <a:pt x="1733360" y="1098709"/>
                  <a:pt x="1787461" y="1036510"/>
                  <a:pt x="1839754" y="976693"/>
                </a:cubicBezTo>
                <a:cubicBezTo>
                  <a:pt x="2220468" y="541496"/>
                  <a:pt x="2669381" y="117919"/>
                  <a:pt x="3235452" y="0"/>
                </a:cubicBezTo>
                <a:cubicBezTo>
                  <a:pt x="2871026" y="384048"/>
                  <a:pt x="2500884" y="776192"/>
                  <a:pt x="2269808" y="1252537"/>
                </a:cubicBezTo>
                <a:cubicBezTo>
                  <a:pt x="2481929" y="1166908"/>
                  <a:pt x="2712434" y="1126998"/>
                  <a:pt x="2941034" y="1136523"/>
                </a:cubicBezTo>
                <a:cubicBezTo>
                  <a:pt x="2886551" y="1281779"/>
                  <a:pt x="2733294" y="1359599"/>
                  <a:pt x="2597563" y="1434560"/>
                </a:cubicBezTo>
                <a:cubicBezTo>
                  <a:pt x="2377440" y="1556099"/>
                  <a:pt x="2171986" y="1703927"/>
                  <a:pt x="1986725" y="1873853"/>
                </a:cubicBezTo>
                <a:cubicBezTo>
                  <a:pt x="2185130" y="1808035"/>
                  <a:pt x="2409539" y="1824418"/>
                  <a:pt x="2596325" y="1918240"/>
                </a:cubicBezTo>
                <a:cubicBezTo>
                  <a:pt x="2454878" y="2021205"/>
                  <a:pt x="2278666" y="2060543"/>
                  <a:pt x="2113407" y="2118074"/>
                </a:cubicBezTo>
                <a:cubicBezTo>
                  <a:pt x="1863376" y="2205037"/>
                  <a:pt x="1629632" y="2338387"/>
                  <a:pt x="1427607" y="2509361"/>
                </a:cubicBezTo>
                <a:cubicBezTo>
                  <a:pt x="1669637" y="2415826"/>
                  <a:pt x="1954149" y="2440115"/>
                  <a:pt x="2176844" y="2573274"/>
                </a:cubicBezTo>
                <a:cubicBezTo>
                  <a:pt x="2212372" y="2594515"/>
                  <a:pt x="2251043" y="2632710"/>
                  <a:pt x="2234565" y="2670620"/>
                </a:cubicBezTo>
                <a:cubicBezTo>
                  <a:pt x="2224469" y="2693765"/>
                  <a:pt x="2197989" y="2704147"/>
                  <a:pt x="2173891" y="2711577"/>
                </a:cubicBezTo>
                <a:cubicBezTo>
                  <a:pt x="1885378" y="2800731"/>
                  <a:pt x="1547908" y="2813018"/>
                  <a:pt x="1341120" y="3032951"/>
                </a:cubicBezTo>
                <a:cubicBezTo>
                  <a:pt x="1486376" y="2996755"/>
                  <a:pt x="1637728" y="2974848"/>
                  <a:pt x="1786033" y="2995803"/>
                </a:cubicBezTo>
                <a:cubicBezTo>
                  <a:pt x="1934337" y="3016758"/>
                  <a:pt x="2080165" y="3084290"/>
                  <a:pt x="2173224" y="3201543"/>
                </a:cubicBezTo>
                <a:cubicBezTo>
                  <a:pt x="1919764" y="3232499"/>
                  <a:pt x="1670590" y="3298032"/>
                  <a:pt x="1434751" y="3395853"/>
                </a:cubicBezTo>
                <a:cubicBezTo>
                  <a:pt x="1222819" y="3483674"/>
                  <a:pt x="1018222" y="3598450"/>
                  <a:pt x="792099" y="3637407"/>
                </a:cubicBezTo>
                <a:cubicBezTo>
                  <a:pt x="565976" y="3676364"/>
                  <a:pt x="303276" y="3619595"/>
                  <a:pt x="176117" y="34285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" name="Google Shape;14;p2"/>
          <p:cNvSpPr/>
          <p:nvPr/>
        </p:nvSpPr>
        <p:spPr>
          <a:xfrm rot="-2259468">
            <a:off x="6787474" y="2567307"/>
            <a:ext cx="2558042" cy="4244508"/>
          </a:xfrm>
          <a:custGeom>
            <a:avLst/>
            <a:gdLst/>
            <a:ahLst/>
            <a:cxnLst/>
            <a:rect l="l" t="t" r="r" b="b"/>
            <a:pathLst>
              <a:path w="2010059" h="3335251" extrusionOk="0">
                <a:moveTo>
                  <a:pt x="1203629" y="3288622"/>
                </a:moveTo>
                <a:cubicBezTo>
                  <a:pt x="1210773" y="3321483"/>
                  <a:pt x="1163909" y="3336247"/>
                  <a:pt x="1130382" y="3335199"/>
                </a:cubicBezTo>
                <a:cubicBezTo>
                  <a:pt x="954550" y="3329675"/>
                  <a:pt x="760526" y="3284336"/>
                  <a:pt x="662704" y="3138127"/>
                </a:cubicBezTo>
                <a:cubicBezTo>
                  <a:pt x="575836" y="3008301"/>
                  <a:pt x="590409" y="2838566"/>
                  <a:pt x="602220" y="2682832"/>
                </a:cubicBezTo>
                <a:cubicBezTo>
                  <a:pt x="614031" y="2527098"/>
                  <a:pt x="613460" y="2352696"/>
                  <a:pt x="507542" y="2237919"/>
                </a:cubicBezTo>
                <a:cubicBezTo>
                  <a:pt x="439248" y="2164005"/>
                  <a:pt x="339425" y="2129525"/>
                  <a:pt x="255319" y="2074185"/>
                </a:cubicBezTo>
                <a:cubicBezTo>
                  <a:pt x="7955" y="1911783"/>
                  <a:pt x="-75960" y="1544595"/>
                  <a:pt x="76154" y="1290753"/>
                </a:cubicBezTo>
                <a:cubicBezTo>
                  <a:pt x="146068" y="1174167"/>
                  <a:pt x="262178" y="1060534"/>
                  <a:pt x="234269" y="927565"/>
                </a:cubicBezTo>
                <a:cubicBezTo>
                  <a:pt x="222077" y="869653"/>
                  <a:pt x="183501" y="821457"/>
                  <a:pt x="151592" y="771641"/>
                </a:cubicBezTo>
                <a:cubicBezTo>
                  <a:pt x="88727" y="673438"/>
                  <a:pt x="48532" y="560757"/>
                  <a:pt x="35197" y="444933"/>
                </a:cubicBezTo>
                <a:cubicBezTo>
                  <a:pt x="27577" y="379211"/>
                  <a:pt x="29196" y="309869"/>
                  <a:pt x="58628" y="250623"/>
                </a:cubicBezTo>
                <a:cubicBezTo>
                  <a:pt x="83965" y="199855"/>
                  <a:pt x="127589" y="160707"/>
                  <a:pt x="172833" y="126417"/>
                </a:cubicBezTo>
                <a:cubicBezTo>
                  <a:pt x="292658" y="35549"/>
                  <a:pt x="449249" y="-32364"/>
                  <a:pt x="591648" y="16118"/>
                </a:cubicBezTo>
                <a:cubicBezTo>
                  <a:pt x="737189" y="65648"/>
                  <a:pt x="820438" y="221763"/>
                  <a:pt x="848917" y="372829"/>
                </a:cubicBezTo>
                <a:cubicBezTo>
                  <a:pt x="877398" y="523896"/>
                  <a:pt x="865777" y="680487"/>
                  <a:pt x="894542" y="831458"/>
                </a:cubicBezTo>
                <a:cubicBezTo>
                  <a:pt x="915307" y="940900"/>
                  <a:pt x="979791" y="1063773"/>
                  <a:pt x="1090853" y="1071012"/>
                </a:cubicBezTo>
                <a:cubicBezTo>
                  <a:pt x="1137525" y="1074060"/>
                  <a:pt x="1182578" y="1055010"/>
                  <a:pt x="1228870" y="1048342"/>
                </a:cubicBezTo>
                <a:cubicBezTo>
                  <a:pt x="1355934" y="1030054"/>
                  <a:pt x="1489569" y="1119018"/>
                  <a:pt x="1521764" y="1243319"/>
                </a:cubicBezTo>
                <a:cubicBezTo>
                  <a:pt x="1576818" y="1456012"/>
                  <a:pt x="1361934" y="1681850"/>
                  <a:pt x="1446230" y="1884732"/>
                </a:cubicBezTo>
                <a:cubicBezTo>
                  <a:pt x="1511762" y="2042657"/>
                  <a:pt x="1714740" y="2082186"/>
                  <a:pt x="1845614" y="2192199"/>
                </a:cubicBezTo>
                <a:cubicBezTo>
                  <a:pt x="1947722" y="2278020"/>
                  <a:pt x="2005062" y="2411179"/>
                  <a:pt x="2009729" y="2544434"/>
                </a:cubicBezTo>
                <a:cubicBezTo>
                  <a:pt x="2014397" y="2677689"/>
                  <a:pt x="1969248" y="2810277"/>
                  <a:pt x="1894668" y="2920862"/>
                </a:cubicBezTo>
                <a:cubicBezTo>
                  <a:pt x="1841804" y="2999157"/>
                  <a:pt x="1768080" y="3070976"/>
                  <a:pt x="1675116" y="3087930"/>
                </a:cubicBezTo>
                <a:cubicBezTo>
                  <a:pt x="1616442" y="3098694"/>
                  <a:pt x="1556149" y="3086502"/>
                  <a:pt x="1496427" y="3086311"/>
                </a:cubicBezTo>
                <a:cubicBezTo>
                  <a:pt x="1436705" y="3086121"/>
                  <a:pt x="1370697" y="3102027"/>
                  <a:pt x="1337645" y="3151748"/>
                </a:cubicBezTo>
                <a:cubicBezTo>
                  <a:pt x="1317071" y="3182609"/>
                  <a:pt x="1312785" y="3221566"/>
                  <a:pt x="1295831" y="3254427"/>
                </a:cubicBezTo>
                <a:cubicBezTo>
                  <a:pt x="1278876" y="3287384"/>
                  <a:pt x="1237919" y="3314911"/>
                  <a:pt x="1205819" y="3296338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9667784" y="71021"/>
            <a:ext cx="2372903" cy="2156996"/>
          </a:xfrm>
          <a:custGeom>
            <a:avLst/>
            <a:gdLst/>
            <a:ahLst/>
            <a:cxnLst/>
            <a:rect l="l" t="t" r="r" b="b"/>
            <a:pathLst>
              <a:path w="1890759" h="1718722" extrusionOk="0">
                <a:moveTo>
                  <a:pt x="569257" y="1183589"/>
                </a:moveTo>
                <a:lnTo>
                  <a:pt x="443511" y="1401355"/>
                </a:lnTo>
                <a:lnTo>
                  <a:pt x="454868" y="1418200"/>
                </a:lnTo>
                <a:cubicBezTo>
                  <a:pt x="457925" y="1425428"/>
                  <a:pt x="459615" y="1433374"/>
                  <a:pt x="459615" y="1441716"/>
                </a:cubicBezTo>
                <a:cubicBezTo>
                  <a:pt x="459615" y="1450057"/>
                  <a:pt x="457925" y="1458003"/>
                  <a:pt x="454868" y="1465231"/>
                </a:cubicBezTo>
                <a:lnTo>
                  <a:pt x="443510" y="1482076"/>
                </a:lnTo>
                <a:lnTo>
                  <a:pt x="569257" y="1699843"/>
                </a:lnTo>
                <a:lnTo>
                  <a:pt x="867314" y="1699843"/>
                </a:lnTo>
                <a:lnTo>
                  <a:pt x="1014656" y="1444677"/>
                </a:lnTo>
                <a:lnTo>
                  <a:pt x="863938" y="1183589"/>
                </a:lnTo>
                <a:close/>
                <a:moveTo>
                  <a:pt x="1029299" y="916023"/>
                </a:moveTo>
                <a:lnTo>
                  <a:pt x="881980" y="1171147"/>
                </a:lnTo>
                <a:lnTo>
                  <a:pt x="1032722" y="1432276"/>
                </a:lnTo>
                <a:lnTo>
                  <a:pt x="1280156" y="1432276"/>
                </a:lnTo>
                <a:lnTo>
                  <a:pt x="1280892" y="1428631"/>
                </a:lnTo>
                <a:cubicBezTo>
                  <a:pt x="1290063" y="1406948"/>
                  <a:pt x="1311534" y="1391733"/>
                  <a:pt x="1336558" y="1391733"/>
                </a:cubicBezTo>
                <a:lnTo>
                  <a:pt x="1349283" y="1394302"/>
                </a:lnTo>
                <a:lnTo>
                  <a:pt x="1476407" y="1174149"/>
                </a:lnTo>
                <a:lnTo>
                  <a:pt x="1327355" y="916023"/>
                </a:lnTo>
                <a:close/>
                <a:moveTo>
                  <a:pt x="1029299" y="380889"/>
                </a:moveTo>
                <a:lnTo>
                  <a:pt x="880246" y="639016"/>
                </a:lnTo>
                <a:lnTo>
                  <a:pt x="1029299" y="897143"/>
                </a:lnTo>
                <a:lnTo>
                  <a:pt x="1327355" y="897143"/>
                </a:lnTo>
                <a:lnTo>
                  <a:pt x="1476407" y="639016"/>
                </a:lnTo>
                <a:lnTo>
                  <a:pt x="1327355" y="380889"/>
                </a:lnTo>
                <a:close/>
                <a:moveTo>
                  <a:pt x="849379" y="0"/>
                </a:moveTo>
                <a:cubicBezTo>
                  <a:pt x="882744" y="0"/>
                  <a:pt x="909792" y="27048"/>
                  <a:pt x="909792" y="60414"/>
                </a:cubicBezTo>
                <a:cubicBezTo>
                  <a:pt x="909792" y="77097"/>
                  <a:pt x="903030" y="92200"/>
                  <a:pt x="892097" y="103133"/>
                </a:cubicBezTo>
                <a:lnTo>
                  <a:pt x="884930" y="106102"/>
                </a:lnTo>
                <a:lnTo>
                  <a:pt x="1032683" y="362010"/>
                </a:lnTo>
                <a:lnTo>
                  <a:pt x="1338305" y="362010"/>
                </a:lnTo>
                <a:lnTo>
                  <a:pt x="1492763" y="629576"/>
                </a:lnTo>
                <a:lnTo>
                  <a:pt x="1771838" y="629576"/>
                </a:lnTo>
                <a:lnTo>
                  <a:pt x="1774680" y="615500"/>
                </a:lnTo>
                <a:cubicBezTo>
                  <a:pt x="1783851" y="593816"/>
                  <a:pt x="1805322" y="578602"/>
                  <a:pt x="1830346" y="578602"/>
                </a:cubicBezTo>
                <a:cubicBezTo>
                  <a:pt x="1863711" y="578602"/>
                  <a:pt x="1890759" y="605650"/>
                  <a:pt x="1890759" y="639016"/>
                </a:cubicBezTo>
                <a:cubicBezTo>
                  <a:pt x="1890759" y="672381"/>
                  <a:pt x="1863711" y="699429"/>
                  <a:pt x="1830346" y="699429"/>
                </a:cubicBezTo>
                <a:cubicBezTo>
                  <a:pt x="1805322" y="699429"/>
                  <a:pt x="1783851" y="684215"/>
                  <a:pt x="1774680" y="662531"/>
                </a:cubicBezTo>
                <a:lnTo>
                  <a:pt x="1771838" y="648455"/>
                </a:lnTo>
                <a:lnTo>
                  <a:pt x="1492751" y="648455"/>
                </a:lnTo>
                <a:lnTo>
                  <a:pt x="1343731" y="906543"/>
                </a:lnTo>
                <a:lnTo>
                  <a:pt x="1492763" y="1164710"/>
                </a:lnTo>
                <a:lnTo>
                  <a:pt x="1771838" y="1164710"/>
                </a:lnTo>
                <a:lnTo>
                  <a:pt x="1774680" y="1150633"/>
                </a:lnTo>
                <a:cubicBezTo>
                  <a:pt x="1783851" y="1128950"/>
                  <a:pt x="1805322" y="1113735"/>
                  <a:pt x="1830346" y="1113735"/>
                </a:cubicBezTo>
                <a:cubicBezTo>
                  <a:pt x="1863711" y="1113735"/>
                  <a:pt x="1890759" y="1140783"/>
                  <a:pt x="1890759" y="1174149"/>
                </a:cubicBezTo>
                <a:cubicBezTo>
                  <a:pt x="1890759" y="1207515"/>
                  <a:pt x="1863711" y="1234563"/>
                  <a:pt x="1830346" y="1234563"/>
                </a:cubicBezTo>
                <a:cubicBezTo>
                  <a:pt x="1805322" y="1234563"/>
                  <a:pt x="1783851" y="1219348"/>
                  <a:pt x="1774680" y="1197665"/>
                </a:cubicBezTo>
                <a:lnTo>
                  <a:pt x="1771838" y="1183589"/>
                </a:lnTo>
                <a:lnTo>
                  <a:pt x="1492750" y="1183589"/>
                </a:lnTo>
                <a:lnTo>
                  <a:pt x="1367094" y="1401214"/>
                </a:lnTo>
                <a:lnTo>
                  <a:pt x="1379277" y="1409428"/>
                </a:lnTo>
                <a:cubicBezTo>
                  <a:pt x="1390209" y="1420361"/>
                  <a:pt x="1396971" y="1435464"/>
                  <a:pt x="1396971" y="1452147"/>
                </a:cubicBezTo>
                <a:cubicBezTo>
                  <a:pt x="1396971" y="1485512"/>
                  <a:pt x="1369923" y="1512560"/>
                  <a:pt x="1336558" y="1512560"/>
                </a:cubicBezTo>
                <a:cubicBezTo>
                  <a:pt x="1303193" y="1512560"/>
                  <a:pt x="1276144" y="1485512"/>
                  <a:pt x="1276144" y="1452147"/>
                </a:cubicBezTo>
                <a:lnTo>
                  <a:pt x="1276344" y="1451155"/>
                </a:lnTo>
                <a:lnTo>
                  <a:pt x="1032709" y="1451155"/>
                </a:lnTo>
                <a:lnTo>
                  <a:pt x="878217" y="1718722"/>
                </a:lnTo>
                <a:lnTo>
                  <a:pt x="558354" y="1718722"/>
                </a:lnTo>
                <a:lnTo>
                  <a:pt x="428378" y="1493565"/>
                </a:lnTo>
                <a:lnTo>
                  <a:pt x="422717" y="1497381"/>
                </a:lnTo>
                <a:cubicBezTo>
                  <a:pt x="415489" y="1500439"/>
                  <a:pt x="407543" y="1502129"/>
                  <a:pt x="399201" y="1502129"/>
                </a:cubicBezTo>
                <a:cubicBezTo>
                  <a:pt x="374177" y="1502129"/>
                  <a:pt x="352707" y="1486914"/>
                  <a:pt x="343535" y="1465231"/>
                </a:cubicBezTo>
                <a:lnTo>
                  <a:pt x="340694" y="1451155"/>
                </a:lnTo>
                <a:lnTo>
                  <a:pt x="118921" y="1451155"/>
                </a:lnTo>
                <a:lnTo>
                  <a:pt x="116079" y="1465231"/>
                </a:lnTo>
                <a:cubicBezTo>
                  <a:pt x="106908" y="1486914"/>
                  <a:pt x="85438" y="1502129"/>
                  <a:pt x="60413" y="1502129"/>
                </a:cubicBezTo>
                <a:cubicBezTo>
                  <a:pt x="27048" y="1502129"/>
                  <a:pt x="0" y="1475081"/>
                  <a:pt x="0" y="1441716"/>
                </a:cubicBezTo>
                <a:cubicBezTo>
                  <a:pt x="0" y="1408350"/>
                  <a:pt x="27048" y="1381302"/>
                  <a:pt x="60413" y="1381302"/>
                </a:cubicBezTo>
                <a:cubicBezTo>
                  <a:pt x="85438" y="1381302"/>
                  <a:pt x="106908" y="1396516"/>
                  <a:pt x="116079" y="1418200"/>
                </a:cubicBezTo>
                <a:lnTo>
                  <a:pt x="118921" y="1432276"/>
                </a:lnTo>
                <a:lnTo>
                  <a:pt x="340694" y="1432276"/>
                </a:lnTo>
                <a:lnTo>
                  <a:pt x="343535" y="1418200"/>
                </a:lnTo>
                <a:cubicBezTo>
                  <a:pt x="352707" y="1396516"/>
                  <a:pt x="374177" y="1381302"/>
                  <a:pt x="399201" y="1381302"/>
                </a:cubicBezTo>
                <a:cubicBezTo>
                  <a:pt x="407543" y="1381302"/>
                  <a:pt x="415489" y="1382993"/>
                  <a:pt x="422717" y="1386050"/>
                </a:cubicBezTo>
                <a:lnTo>
                  <a:pt x="428392" y="1389875"/>
                </a:lnTo>
                <a:lnTo>
                  <a:pt x="558401" y="1164710"/>
                </a:lnTo>
                <a:lnTo>
                  <a:pt x="863951" y="1164710"/>
                </a:lnTo>
                <a:lnTo>
                  <a:pt x="1012969" y="906623"/>
                </a:lnTo>
                <a:lnTo>
                  <a:pt x="863937" y="648455"/>
                </a:lnTo>
                <a:lnTo>
                  <a:pt x="598263" y="648455"/>
                </a:lnTo>
                <a:lnTo>
                  <a:pt x="597737" y="651062"/>
                </a:lnTo>
                <a:cubicBezTo>
                  <a:pt x="588565" y="672746"/>
                  <a:pt x="567095" y="687960"/>
                  <a:pt x="542070" y="687960"/>
                </a:cubicBezTo>
                <a:cubicBezTo>
                  <a:pt x="508705" y="687960"/>
                  <a:pt x="481657" y="660912"/>
                  <a:pt x="481657" y="627547"/>
                </a:cubicBezTo>
                <a:cubicBezTo>
                  <a:pt x="481657" y="610864"/>
                  <a:pt x="488419" y="595761"/>
                  <a:pt x="499351" y="584828"/>
                </a:cubicBezTo>
                <a:lnTo>
                  <a:pt x="499720" y="584579"/>
                </a:lnTo>
                <a:lnTo>
                  <a:pt x="398634" y="409498"/>
                </a:lnTo>
                <a:lnTo>
                  <a:pt x="377161" y="413834"/>
                </a:lnTo>
                <a:cubicBezTo>
                  <a:pt x="343795" y="413834"/>
                  <a:pt x="316747" y="386786"/>
                  <a:pt x="316747" y="353420"/>
                </a:cubicBezTo>
                <a:cubicBezTo>
                  <a:pt x="316747" y="320054"/>
                  <a:pt x="343795" y="293006"/>
                  <a:pt x="377161" y="293006"/>
                </a:cubicBezTo>
                <a:cubicBezTo>
                  <a:pt x="410526" y="293006"/>
                  <a:pt x="437574" y="320054"/>
                  <a:pt x="437574" y="353420"/>
                </a:cubicBezTo>
                <a:cubicBezTo>
                  <a:pt x="437574" y="370103"/>
                  <a:pt x="430812" y="385206"/>
                  <a:pt x="419880" y="396139"/>
                </a:cubicBezTo>
                <a:lnTo>
                  <a:pt x="414727" y="399613"/>
                </a:lnTo>
                <a:lnTo>
                  <a:pt x="515412" y="574000"/>
                </a:lnTo>
                <a:lnTo>
                  <a:pt x="518555" y="571881"/>
                </a:lnTo>
                <a:cubicBezTo>
                  <a:pt x="525782" y="568824"/>
                  <a:pt x="533729" y="567133"/>
                  <a:pt x="542070" y="567133"/>
                </a:cubicBezTo>
                <a:cubicBezTo>
                  <a:pt x="575436" y="567133"/>
                  <a:pt x="602484" y="594181"/>
                  <a:pt x="602484" y="627547"/>
                </a:cubicBezTo>
                <a:lnTo>
                  <a:pt x="602075" y="629576"/>
                </a:lnTo>
                <a:lnTo>
                  <a:pt x="863951" y="629576"/>
                </a:lnTo>
                <a:lnTo>
                  <a:pt x="1014663" y="368557"/>
                </a:lnTo>
                <a:lnTo>
                  <a:pt x="867337" y="113389"/>
                </a:lnTo>
                <a:lnTo>
                  <a:pt x="849379" y="120827"/>
                </a:lnTo>
                <a:cubicBezTo>
                  <a:pt x="816013" y="120827"/>
                  <a:pt x="788965" y="93780"/>
                  <a:pt x="788965" y="60414"/>
                </a:cubicBezTo>
                <a:cubicBezTo>
                  <a:pt x="788965" y="27048"/>
                  <a:pt x="816013" y="0"/>
                  <a:pt x="849379" y="0"/>
                </a:cubicBezTo>
                <a:close/>
              </a:path>
            </a:pathLst>
          </a:custGeom>
          <a:solidFill>
            <a:srgbClr val="FFFFFF">
              <a:alpha val="245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567750" y="1186447"/>
            <a:ext cx="6986700" cy="276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61750" y="4341249"/>
            <a:ext cx="6998700" cy="724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19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18" name="Google Shape;18;p2"/>
          <p:cNvGrpSpPr/>
          <p:nvPr/>
        </p:nvGrpSpPr>
        <p:grpSpPr>
          <a:xfrm>
            <a:off x="7855749" y="676080"/>
            <a:ext cx="3336058" cy="5848397"/>
            <a:chOff x="8224837" y="1490666"/>
            <a:chExt cx="2776346" cy="4867175"/>
          </a:xfrm>
        </p:grpSpPr>
        <p:sp>
          <p:nvSpPr>
            <p:cNvPr id="19" name="Google Shape;19;p2"/>
            <p:cNvSpPr/>
            <p:nvPr/>
          </p:nvSpPr>
          <p:spPr>
            <a:xfrm rot="10800000">
              <a:off x="8515199" y="5076825"/>
              <a:ext cx="324000" cy="114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6E5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205912" y="5541930"/>
              <a:ext cx="142875" cy="57150"/>
            </a:xfrm>
            <a:custGeom>
              <a:avLst/>
              <a:gdLst/>
              <a:ahLst/>
              <a:cxnLst/>
              <a:rect l="l" t="t" r="r" b="b"/>
              <a:pathLst>
                <a:path w="142875" h="57150" extrusionOk="0">
                  <a:moveTo>
                    <a:pt x="0" y="0"/>
                  </a:moveTo>
                  <a:lnTo>
                    <a:pt x="142875" y="0"/>
                  </a:lnTo>
                  <a:lnTo>
                    <a:pt x="142875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3A36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224837" y="5527642"/>
              <a:ext cx="619125" cy="85725"/>
            </a:xfrm>
            <a:custGeom>
              <a:avLst/>
              <a:gdLst/>
              <a:ahLst/>
              <a:cxnLst/>
              <a:rect l="l" t="t" r="r" b="b"/>
              <a:pathLst>
                <a:path w="619125" h="85725" extrusionOk="0">
                  <a:moveTo>
                    <a:pt x="0" y="0"/>
                  </a:moveTo>
                  <a:lnTo>
                    <a:pt x="619125" y="0"/>
                  </a:lnTo>
                  <a:lnTo>
                    <a:pt x="619125" y="85725"/>
                  </a:lnTo>
                  <a:lnTo>
                    <a:pt x="0" y="85725"/>
                  </a:lnTo>
                  <a:close/>
                </a:path>
              </a:pathLst>
            </a:custGeom>
            <a:solidFill>
              <a:srgbClr val="3A36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43962" y="5556217"/>
              <a:ext cx="361950" cy="28575"/>
            </a:xfrm>
            <a:custGeom>
              <a:avLst/>
              <a:gdLst/>
              <a:ahLst/>
              <a:cxnLst/>
              <a:rect l="l" t="t" r="r" b="b"/>
              <a:pathLst>
                <a:path w="361950" h="28575" extrusionOk="0">
                  <a:moveTo>
                    <a:pt x="0" y="0"/>
                  </a:moveTo>
                  <a:lnTo>
                    <a:pt x="361950" y="0"/>
                  </a:lnTo>
                  <a:lnTo>
                    <a:pt x="361950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627774" y="5519641"/>
              <a:ext cx="432625" cy="457200"/>
            </a:xfrm>
            <a:custGeom>
              <a:avLst/>
              <a:gdLst/>
              <a:ahLst/>
              <a:cxnLst/>
              <a:rect l="l" t="t" r="r" b="b"/>
              <a:pathLst>
                <a:path w="432625" h="457200" extrusionOk="0">
                  <a:moveTo>
                    <a:pt x="432626" y="330137"/>
                  </a:moveTo>
                  <a:cubicBezTo>
                    <a:pt x="380333" y="406813"/>
                    <a:pt x="292322" y="457200"/>
                    <a:pt x="192500" y="457200"/>
                  </a:cubicBezTo>
                  <a:cubicBezTo>
                    <a:pt x="118586" y="457200"/>
                    <a:pt x="51245" y="429578"/>
                    <a:pt x="0" y="384143"/>
                  </a:cubicBezTo>
                  <a:lnTo>
                    <a:pt x="76391" y="0"/>
                  </a:lnTo>
                  <a:lnTo>
                    <a:pt x="432626" y="330137"/>
                  </a:lnTo>
                  <a:close/>
                </a:path>
              </a:pathLst>
            </a:custGeom>
            <a:solidFill>
              <a:srgbClr val="C3C2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567862" y="5840253"/>
              <a:ext cx="876300" cy="355663"/>
            </a:xfrm>
            <a:custGeom>
              <a:avLst/>
              <a:gdLst/>
              <a:ahLst/>
              <a:cxnLst/>
              <a:rect l="l" t="t" r="r" b="b"/>
              <a:pathLst>
                <a:path w="876300" h="355663" extrusionOk="0">
                  <a:moveTo>
                    <a:pt x="876300" y="355663"/>
                  </a:moveTo>
                  <a:lnTo>
                    <a:pt x="0" y="355663"/>
                  </a:lnTo>
                  <a:lnTo>
                    <a:pt x="59912" y="54007"/>
                  </a:lnTo>
                  <a:cubicBezTo>
                    <a:pt x="111157" y="99441"/>
                    <a:pt x="178499" y="127063"/>
                    <a:pt x="252413" y="127063"/>
                  </a:cubicBezTo>
                  <a:cubicBezTo>
                    <a:pt x="352234" y="127063"/>
                    <a:pt x="440246" y="76676"/>
                    <a:pt x="492538" y="0"/>
                  </a:cubicBezTo>
                  <a:lnTo>
                    <a:pt x="876300" y="355663"/>
                  </a:lnTo>
                  <a:close/>
                </a:path>
              </a:pathLst>
            </a:custGeom>
            <a:solidFill>
              <a:srgbClr val="E6E5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9366122" y="2958559"/>
              <a:ext cx="1635061" cy="2738723"/>
            </a:xfrm>
            <a:custGeom>
              <a:avLst/>
              <a:gdLst/>
              <a:ahLst/>
              <a:cxnLst/>
              <a:rect l="l" t="t" r="r" b="b"/>
              <a:pathLst>
                <a:path w="1635061" h="2738723" extrusionOk="0">
                  <a:moveTo>
                    <a:pt x="739426" y="0"/>
                  </a:moveTo>
                  <a:lnTo>
                    <a:pt x="653606" y="201739"/>
                  </a:lnTo>
                  <a:lnTo>
                    <a:pt x="546830" y="452723"/>
                  </a:lnTo>
                  <a:cubicBezTo>
                    <a:pt x="895636" y="585978"/>
                    <a:pt x="1143381" y="923830"/>
                    <a:pt x="1143381" y="1319498"/>
                  </a:cubicBezTo>
                  <a:cubicBezTo>
                    <a:pt x="1143381" y="1785747"/>
                    <a:pt x="799338" y="2171700"/>
                    <a:pt x="351282" y="2237232"/>
                  </a:cubicBezTo>
                  <a:lnTo>
                    <a:pt x="0" y="2715197"/>
                  </a:lnTo>
                  <a:lnTo>
                    <a:pt x="4096" y="2723007"/>
                  </a:lnTo>
                  <a:lnTo>
                    <a:pt x="4191" y="2723007"/>
                  </a:lnTo>
                  <a:cubicBezTo>
                    <a:pt x="73247" y="2733389"/>
                    <a:pt x="143923" y="2738724"/>
                    <a:pt x="215836" y="2738724"/>
                  </a:cubicBezTo>
                  <a:cubicBezTo>
                    <a:pt x="999649" y="2738724"/>
                    <a:pt x="1635062" y="2103311"/>
                    <a:pt x="1635062" y="1319498"/>
                  </a:cubicBezTo>
                  <a:cubicBezTo>
                    <a:pt x="1635062" y="720662"/>
                    <a:pt x="1264158" y="208407"/>
                    <a:pt x="739426" y="0"/>
                  </a:cubicBezTo>
                  <a:close/>
                </a:path>
              </a:pathLst>
            </a:custGeom>
            <a:solidFill>
              <a:srgbClr val="E6E5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091612" y="3160299"/>
              <a:ext cx="1680972" cy="2517933"/>
            </a:xfrm>
            <a:custGeom>
              <a:avLst/>
              <a:gdLst/>
              <a:ahLst/>
              <a:cxnLst/>
              <a:rect l="l" t="t" r="r" b="b"/>
              <a:pathLst>
                <a:path w="1680972" h="2517933" extrusionOk="0">
                  <a:moveTo>
                    <a:pt x="918591" y="0"/>
                  </a:moveTo>
                  <a:lnTo>
                    <a:pt x="811816" y="250984"/>
                  </a:lnTo>
                  <a:cubicBezTo>
                    <a:pt x="1160621" y="384239"/>
                    <a:pt x="1408367" y="722090"/>
                    <a:pt x="1408367" y="1117759"/>
                  </a:cubicBezTo>
                  <a:cubicBezTo>
                    <a:pt x="1408367" y="1608677"/>
                    <a:pt x="1026890" y="2010728"/>
                    <a:pt x="544163" y="2043208"/>
                  </a:cubicBezTo>
                  <a:cubicBezTo>
                    <a:pt x="523304" y="2044637"/>
                    <a:pt x="502158" y="2045399"/>
                    <a:pt x="480822" y="2045399"/>
                  </a:cubicBezTo>
                  <a:cubicBezTo>
                    <a:pt x="434816" y="2045399"/>
                    <a:pt x="389477" y="2042065"/>
                    <a:pt x="345281" y="2035493"/>
                  </a:cubicBezTo>
                  <a:lnTo>
                    <a:pt x="52864" y="2035493"/>
                  </a:lnTo>
                  <a:lnTo>
                    <a:pt x="0" y="2035493"/>
                  </a:lnTo>
                  <a:lnTo>
                    <a:pt x="270891" y="2517934"/>
                  </a:lnTo>
                  <a:lnTo>
                    <a:pt x="423386" y="2316480"/>
                  </a:lnTo>
                  <a:cubicBezTo>
                    <a:pt x="442436" y="2317433"/>
                    <a:pt x="461582" y="2317909"/>
                    <a:pt x="480822" y="2317909"/>
                  </a:cubicBezTo>
                  <a:cubicBezTo>
                    <a:pt x="1143572" y="2317909"/>
                    <a:pt x="1680972" y="1780604"/>
                    <a:pt x="1680972" y="1117759"/>
                  </a:cubicBezTo>
                  <a:cubicBezTo>
                    <a:pt x="1680972" y="609410"/>
                    <a:pt x="1364933" y="174879"/>
                    <a:pt x="918591" y="0"/>
                  </a:cubicBezTo>
                  <a:close/>
                </a:path>
              </a:pathLst>
            </a:custGeom>
            <a:solidFill>
              <a:srgbClr val="D4D3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891587" y="5081491"/>
              <a:ext cx="768762" cy="136402"/>
            </a:xfrm>
            <a:custGeom>
              <a:avLst/>
              <a:gdLst/>
              <a:ahLst/>
              <a:cxnLst/>
              <a:rect l="l" t="t" r="r" b="b"/>
              <a:pathLst>
                <a:path w="768762" h="136402" extrusionOk="0">
                  <a:moveTo>
                    <a:pt x="0" y="0"/>
                  </a:moveTo>
                  <a:cubicBezTo>
                    <a:pt x="0" y="0"/>
                    <a:pt x="15050" y="125730"/>
                    <a:pt x="114300" y="133350"/>
                  </a:cubicBezTo>
                  <a:cubicBezTo>
                    <a:pt x="238125" y="142875"/>
                    <a:pt x="768763" y="127063"/>
                    <a:pt x="768763" y="127063"/>
                  </a:cubicBezTo>
                  <a:lnTo>
                    <a:pt x="6667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2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707117" y="2862756"/>
              <a:ext cx="539497" cy="543100"/>
            </a:xfrm>
            <a:custGeom>
              <a:avLst/>
              <a:gdLst/>
              <a:ahLst/>
              <a:cxnLst/>
              <a:rect l="l" t="t" r="r" b="b"/>
              <a:pathLst>
                <a:path w="539497" h="543100" extrusionOk="0">
                  <a:moveTo>
                    <a:pt x="517779" y="377838"/>
                  </a:moveTo>
                  <a:cubicBezTo>
                    <a:pt x="459105" y="515760"/>
                    <a:pt x="299657" y="580054"/>
                    <a:pt x="161735" y="521380"/>
                  </a:cubicBezTo>
                  <a:cubicBezTo>
                    <a:pt x="155639" y="518808"/>
                    <a:pt x="149543" y="515855"/>
                    <a:pt x="143732" y="512807"/>
                  </a:cubicBezTo>
                  <a:cubicBezTo>
                    <a:pt x="101918" y="491471"/>
                    <a:pt x="67723" y="460325"/>
                    <a:pt x="42958" y="423368"/>
                  </a:cubicBezTo>
                  <a:cubicBezTo>
                    <a:pt x="20955" y="390792"/>
                    <a:pt x="6191" y="353740"/>
                    <a:pt x="0" y="314973"/>
                  </a:cubicBezTo>
                  <a:lnTo>
                    <a:pt x="113348" y="48464"/>
                  </a:lnTo>
                  <a:cubicBezTo>
                    <a:pt x="145542" y="26080"/>
                    <a:pt x="182499" y="10935"/>
                    <a:pt x="221171" y="4172"/>
                  </a:cubicBezTo>
                  <a:cubicBezTo>
                    <a:pt x="264986" y="-3638"/>
                    <a:pt x="311087" y="-685"/>
                    <a:pt x="355473" y="14745"/>
                  </a:cubicBezTo>
                  <a:cubicBezTo>
                    <a:pt x="361760" y="16745"/>
                    <a:pt x="367951" y="19127"/>
                    <a:pt x="374142" y="21794"/>
                  </a:cubicBezTo>
                  <a:cubicBezTo>
                    <a:pt x="512159" y="80468"/>
                    <a:pt x="576453" y="239916"/>
                    <a:pt x="517779" y="377838"/>
                  </a:cubicBezTo>
                  <a:close/>
                </a:path>
              </a:pathLst>
            </a:custGeom>
            <a:solidFill>
              <a:srgbClr val="625F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855993" y="3015328"/>
              <a:ext cx="238125" cy="238125"/>
            </a:xfrm>
            <a:custGeom>
              <a:avLst/>
              <a:gdLst/>
              <a:ahLst/>
              <a:cxnLst/>
              <a:rect l="l" t="t" r="r" b="b"/>
              <a:pathLst>
                <a:path w="238125" h="238125" extrusionOk="0">
                  <a:moveTo>
                    <a:pt x="238125" y="119063"/>
                  </a:moveTo>
                  <a:cubicBezTo>
                    <a:pt x="238125" y="184819"/>
                    <a:pt x="184819" y="238125"/>
                    <a:pt x="119063" y="238125"/>
                  </a:cubicBezTo>
                  <a:cubicBezTo>
                    <a:pt x="53306" y="238125"/>
                    <a:pt x="0" y="184819"/>
                    <a:pt x="0" y="119063"/>
                  </a:cubicBezTo>
                  <a:cubicBezTo>
                    <a:pt x="0" y="53306"/>
                    <a:pt x="53306" y="0"/>
                    <a:pt x="119063" y="0"/>
                  </a:cubicBezTo>
                  <a:cubicBezTo>
                    <a:pt x="184819" y="0"/>
                    <a:pt x="238125" y="53306"/>
                    <a:pt x="238125" y="119063"/>
                  </a:cubicBezTo>
                  <a:close/>
                </a:path>
              </a:pathLst>
            </a:custGeom>
            <a:solidFill>
              <a:srgbClr val="3730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623202" y="2711576"/>
              <a:ext cx="453327" cy="723906"/>
            </a:xfrm>
            <a:custGeom>
              <a:avLst/>
              <a:gdLst/>
              <a:ahLst/>
              <a:cxnLst/>
              <a:rect l="l" t="t" r="r" b="b"/>
              <a:pathLst>
                <a:path w="453327" h="723906" extrusionOk="0">
                  <a:moveTo>
                    <a:pt x="447770" y="146399"/>
                  </a:moveTo>
                  <a:lnTo>
                    <a:pt x="220218" y="681419"/>
                  </a:lnTo>
                  <a:cubicBezTo>
                    <a:pt x="205073" y="716947"/>
                    <a:pt x="164021" y="733425"/>
                    <a:pt x="128588" y="718280"/>
                  </a:cubicBezTo>
                  <a:lnTo>
                    <a:pt x="0" y="663607"/>
                  </a:lnTo>
                  <a:lnTo>
                    <a:pt x="282226" y="0"/>
                  </a:lnTo>
                  <a:lnTo>
                    <a:pt x="410813" y="54674"/>
                  </a:lnTo>
                  <a:cubicBezTo>
                    <a:pt x="446246" y="69818"/>
                    <a:pt x="462820" y="110966"/>
                    <a:pt x="447770" y="146399"/>
                  </a:cubicBezTo>
                  <a:close/>
                </a:path>
              </a:pathLst>
            </a:custGeom>
            <a:solidFill>
              <a:srgbClr val="E6E5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4013726">
              <a:off x="9443227" y="3017728"/>
              <a:ext cx="719097" cy="81932"/>
            </a:xfrm>
            <a:custGeom>
              <a:avLst/>
              <a:gdLst/>
              <a:ahLst/>
              <a:cxnLst/>
              <a:rect l="l" t="t" r="r" b="b"/>
              <a:pathLst>
                <a:path w="718933" h="81913" extrusionOk="0">
                  <a:moveTo>
                    <a:pt x="0" y="0"/>
                  </a:moveTo>
                  <a:lnTo>
                    <a:pt x="718933" y="0"/>
                  </a:lnTo>
                  <a:lnTo>
                    <a:pt x="718933" y="81914"/>
                  </a:lnTo>
                  <a:lnTo>
                    <a:pt x="0" y="81914"/>
                  </a:lnTo>
                  <a:close/>
                </a:path>
              </a:pathLst>
            </a:custGeom>
            <a:solidFill>
              <a:srgbClr val="BDBB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228389" y="4100510"/>
              <a:ext cx="83061" cy="16863"/>
            </a:xfrm>
            <a:custGeom>
              <a:avLst/>
              <a:gdLst/>
              <a:ahLst/>
              <a:cxnLst/>
              <a:rect l="l" t="t" r="r" b="b"/>
              <a:pathLst>
                <a:path w="83061" h="16863" extrusionOk="0">
                  <a:moveTo>
                    <a:pt x="75250" y="16861"/>
                  </a:moveTo>
                  <a:lnTo>
                    <a:pt x="7431" y="15242"/>
                  </a:lnTo>
                  <a:cubicBezTo>
                    <a:pt x="3240" y="15147"/>
                    <a:pt x="-93" y="11623"/>
                    <a:pt x="2" y="7431"/>
                  </a:cubicBezTo>
                  <a:lnTo>
                    <a:pt x="2" y="7431"/>
                  </a:lnTo>
                  <a:cubicBezTo>
                    <a:pt x="97" y="3240"/>
                    <a:pt x="3621" y="-93"/>
                    <a:pt x="7812" y="2"/>
                  </a:cubicBezTo>
                  <a:lnTo>
                    <a:pt x="75631" y="1621"/>
                  </a:lnTo>
                  <a:cubicBezTo>
                    <a:pt x="79821" y="1716"/>
                    <a:pt x="83155" y="5241"/>
                    <a:pt x="83060" y="9432"/>
                  </a:cubicBezTo>
                  <a:lnTo>
                    <a:pt x="83060" y="9432"/>
                  </a:lnTo>
                  <a:cubicBezTo>
                    <a:pt x="82965" y="13623"/>
                    <a:pt x="79440" y="16956"/>
                    <a:pt x="75250" y="16861"/>
                  </a:cubicBezTo>
                  <a:close/>
                </a:path>
              </a:pathLst>
            </a:custGeom>
            <a:solidFill>
              <a:srgbClr val="6463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218102" y="4027168"/>
              <a:ext cx="102682" cy="77920"/>
            </a:xfrm>
            <a:custGeom>
              <a:avLst/>
              <a:gdLst/>
              <a:ahLst/>
              <a:cxnLst/>
              <a:rect l="l" t="t" r="r" b="b"/>
              <a:pathLst>
                <a:path w="102682" h="77920" extrusionOk="0">
                  <a:moveTo>
                    <a:pt x="88965" y="77916"/>
                  </a:moveTo>
                  <a:lnTo>
                    <a:pt x="11908" y="76106"/>
                  </a:lnTo>
                  <a:cubicBezTo>
                    <a:pt x="5145" y="75916"/>
                    <a:pt x="-94" y="70391"/>
                    <a:pt x="1" y="63628"/>
                  </a:cubicBezTo>
                  <a:lnTo>
                    <a:pt x="1240" y="11908"/>
                  </a:lnTo>
                  <a:cubicBezTo>
                    <a:pt x="1430" y="5145"/>
                    <a:pt x="6955" y="-94"/>
                    <a:pt x="13717" y="1"/>
                  </a:cubicBezTo>
                  <a:lnTo>
                    <a:pt x="90775" y="1811"/>
                  </a:lnTo>
                  <a:cubicBezTo>
                    <a:pt x="97537" y="2002"/>
                    <a:pt x="102776" y="7526"/>
                    <a:pt x="102681" y="14289"/>
                  </a:cubicBezTo>
                  <a:lnTo>
                    <a:pt x="101443" y="66010"/>
                  </a:lnTo>
                  <a:cubicBezTo>
                    <a:pt x="101252" y="72772"/>
                    <a:pt x="95728" y="78106"/>
                    <a:pt x="88965" y="77916"/>
                  </a:cubicBezTo>
                  <a:close/>
                </a:path>
              </a:pathLst>
            </a:custGeom>
            <a:solidFill>
              <a:srgbClr val="DCDB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211815" y="4023833"/>
              <a:ext cx="119923" cy="17726"/>
            </a:xfrm>
            <a:custGeom>
              <a:avLst/>
              <a:gdLst/>
              <a:ahLst/>
              <a:cxnLst/>
              <a:rect l="l" t="t" r="r" b="b"/>
              <a:pathLst>
                <a:path w="119923" h="17726" extrusionOk="0">
                  <a:moveTo>
                    <a:pt x="112111" y="17718"/>
                  </a:moveTo>
                  <a:lnTo>
                    <a:pt x="7431" y="15242"/>
                  </a:lnTo>
                  <a:cubicBezTo>
                    <a:pt x="3240" y="15147"/>
                    <a:pt x="-93" y="11623"/>
                    <a:pt x="2" y="7431"/>
                  </a:cubicBezTo>
                  <a:lnTo>
                    <a:pt x="2" y="7431"/>
                  </a:lnTo>
                  <a:cubicBezTo>
                    <a:pt x="97" y="3240"/>
                    <a:pt x="3621" y="-93"/>
                    <a:pt x="7812" y="2"/>
                  </a:cubicBezTo>
                  <a:lnTo>
                    <a:pt x="112492" y="2478"/>
                  </a:lnTo>
                  <a:cubicBezTo>
                    <a:pt x="116683" y="2574"/>
                    <a:pt x="120017" y="6098"/>
                    <a:pt x="119922" y="10289"/>
                  </a:cubicBezTo>
                  <a:lnTo>
                    <a:pt x="119922" y="10289"/>
                  </a:lnTo>
                  <a:cubicBezTo>
                    <a:pt x="119826" y="14575"/>
                    <a:pt x="116397" y="17909"/>
                    <a:pt x="112111" y="17718"/>
                  </a:cubicBezTo>
                  <a:close/>
                </a:path>
              </a:pathLst>
            </a:custGeom>
            <a:solidFill>
              <a:srgbClr val="6463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9201433" y="3950682"/>
              <a:ext cx="139639" cy="78869"/>
            </a:xfrm>
            <a:custGeom>
              <a:avLst/>
              <a:gdLst/>
              <a:ahLst/>
              <a:cxnLst/>
              <a:rect l="l" t="t" r="r" b="b"/>
              <a:pathLst>
                <a:path w="139639" h="78869" extrusionOk="0">
                  <a:moveTo>
                    <a:pt x="125922" y="78868"/>
                  </a:moveTo>
                  <a:lnTo>
                    <a:pt x="11908" y="76106"/>
                  </a:lnTo>
                  <a:cubicBezTo>
                    <a:pt x="5145" y="75916"/>
                    <a:pt x="-94" y="70391"/>
                    <a:pt x="1" y="63628"/>
                  </a:cubicBezTo>
                  <a:lnTo>
                    <a:pt x="1240" y="11908"/>
                  </a:lnTo>
                  <a:cubicBezTo>
                    <a:pt x="1430" y="5145"/>
                    <a:pt x="6955" y="-94"/>
                    <a:pt x="13717" y="1"/>
                  </a:cubicBezTo>
                  <a:lnTo>
                    <a:pt x="127732" y="2764"/>
                  </a:lnTo>
                  <a:cubicBezTo>
                    <a:pt x="134494" y="2954"/>
                    <a:pt x="139733" y="8479"/>
                    <a:pt x="139638" y="15241"/>
                  </a:cubicBezTo>
                  <a:lnTo>
                    <a:pt x="138400" y="66962"/>
                  </a:lnTo>
                  <a:cubicBezTo>
                    <a:pt x="138304" y="73630"/>
                    <a:pt x="132685" y="78964"/>
                    <a:pt x="125922" y="78868"/>
                  </a:cubicBezTo>
                  <a:close/>
                </a:path>
              </a:pathLst>
            </a:custGeom>
            <a:solidFill>
              <a:srgbClr val="B4B4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180002" y="3886007"/>
              <a:ext cx="185740" cy="79920"/>
            </a:xfrm>
            <a:custGeom>
              <a:avLst/>
              <a:gdLst/>
              <a:ahLst/>
              <a:cxnLst/>
              <a:rect l="l" t="t" r="r" b="b"/>
              <a:pathLst>
                <a:path w="185740" h="79920" extrusionOk="0">
                  <a:moveTo>
                    <a:pt x="172023" y="79916"/>
                  </a:moveTo>
                  <a:lnTo>
                    <a:pt x="11908" y="76106"/>
                  </a:lnTo>
                  <a:cubicBezTo>
                    <a:pt x="5145" y="75916"/>
                    <a:pt x="-94" y="70391"/>
                    <a:pt x="1" y="63628"/>
                  </a:cubicBezTo>
                  <a:lnTo>
                    <a:pt x="1240" y="11908"/>
                  </a:lnTo>
                  <a:cubicBezTo>
                    <a:pt x="1430" y="5145"/>
                    <a:pt x="6955" y="-94"/>
                    <a:pt x="13717" y="1"/>
                  </a:cubicBezTo>
                  <a:lnTo>
                    <a:pt x="173833" y="3811"/>
                  </a:lnTo>
                  <a:cubicBezTo>
                    <a:pt x="180595" y="4002"/>
                    <a:pt x="185834" y="9526"/>
                    <a:pt x="185739" y="16289"/>
                  </a:cubicBezTo>
                  <a:lnTo>
                    <a:pt x="184501" y="68010"/>
                  </a:lnTo>
                  <a:cubicBezTo>
                    <a:pt x="184310" y="74772"/>
                    <a:pt x="178786" y="80107"/>
                    <a:pt x="172023" y="79916"/>
                  </a:cubicBezTo>
                  <a:close/>
                </a:path>
              </a:pathLst>
            </a:custGeom>
            <a:solidFill>
              <a:srgbClr val="6463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01395" y="3865232"/>
              <a:ext cx="63425" cy="62317"/>
            </a:xfrm>
            <a:custGeom>
              <a:avLst/>
              <a:gdLst/>
              <a:ahLst/>
              <a:cxnLst/>
              <a:rect l="l" t="t" r="r" b="b"/>
              <a:pathLst>
                <a:path w="63425" h="62317" extrusionOk="0">
                  <a:moveTo>
                    <a:pt x="2263" y="13061"/>
                  </a:moveTo>
                  <a:lnTo>
                    <a:pt x="50364" y="60115"/>
                  </a:lnTo>
                  <a:cubicBezTo>
                    <a:pt x="53412" y="63068"/>
                    <a:pt x="58270" y="63068"/>
                    <a:pt x="61223" y="60020"/>
                  </a:cubicBezTo>
                  <a:lnTo>
                    <a:pt x="61223" y="60020"/>
                  </a:lnTo>
                  <a:cubicBezTo>
                    <a:pt x="64175" y="57067"/>
                    <a:pt x="64175" y="52209"/>
                    <a:pt x="61127" y="49256"/>
                  </a:cubicBezTo>
                  <a:lnTo>
                    <a:pt x="13026" y="2203"/>
                  </a:lnTo>
                  <a:cubicBezTo>
                    <a:pt x="9978" y="-750"/>
                    <a:pt x="5120" y="-750"/>
                    <a:pt x="2167" y="2298"/>
                  </a:cubicBezTo>
                  <a:lnTo>
                    <a:pt x="2167" y="2298"/>
                  </a:lnTo>
                  <a:cubicBezTo>
                    <a:pt x="-785" y="5251"/>
                    <a:pt x="-690" y="10109"/>
                    <a:pt x="2263" y="13061"/>
                  </a:cubicBezTo>
                  <a:close/>
                </a:path>
              </a:pathLst>
            </a:custGeom>
            <a:solidFill>
              <a:srgbClr val="6463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06611" y="3809713"/>
              <a:ext cx="116050" cy="114681"/>
            </a:xfrm>
            <a:custGeom>
              <a:avLst/>
              <a:gdLst/>
              <a:ahLst/>
              <a:cxnLst/>
              <a:rect l="l" t="t" r="r" b="b"/>
              <a:pathLst>
                <a:path w="116050" h="114681" extrusionOk="0">
                  <a:moveTo>
                    <a:pt x="3620" y="57627"/>
                  </a:moveTo>
                  <a:lnTo>
                    <a:pt x="58293" y="111157"/>
                  </a:lnTo>
                  <a:cubicBezTo>
                    <a:pt x="63151" y="115920"/>
                    <a:pt x="70866" y="115824"/>
                    <a:pt x="75724" y="111062"/>
                  </a:cubicBezTo>
                  <a:lnTo>
                    <a:pt x="112491" y="74295"/>
                  </a:lnTo>
                  <a:cubicBezTo>
                    <a:pt x="117253" y="69533"/>
                    <a:pt x="117253" y="61818"/>
                    <a:pt x="112395" y="57055"/>
                  </a:cubicBezTo>
                  <a:lnTo>
                    <a:pt x="57722" y="3525"/>
                  </a:lnTo>
                  <a:cubicBezTo>
                    <a:pt x="52864" y="-1238"/>
                    <a:pt x="45149" y="-1143"/>
                    <a:pt x="40291" y="3620"/>
                  </a:cubicBezTo>
                  <a:lnTo>
                    <a:pt x="3525" y="40386"/>
                  </a:lnTo>
                  <a:cubicBezTo>
                    <a:pt x="-1238" y="45244"/>
                    <a:pt x="-1143" y="52959"/>
                    <a:pt x="3620" y="57627"/>
                  </a:cubicBezTo>
                  <a:close/>
                </a:path>
              </a:pathLst>
            </a:custGeom>
            <a:solidFill>
              <a:srgbClr val="DCDB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742448" y="3798176"/>
              <a:ext cx="89619" cy="88035"/>
            </a:xfrm>
            <a:custGeom>
              <a:avLst/>
              <a:gdLst/>
              <a:ahLst/>
              <a:cxnLst/>
              <a:rect l="l" t="t" r="r" b="b"/>
              <a:pathLst>
                <a:path w="89619" h="88035" extrusionOk="0">
                  <a:moveTo>
                    <a:pt x="2263" y="13061"/>
                  </a:moveTo>
                  <a:lnTo>
                    <a:pt x="76558" y="85832"/>
                  </a:lnTo>
                  <a:cubicBezTo>
                    <a:pt x="79606" y="88785"/>
                    <a:pt x="84464" y="88785"/>
                    <a:pt x="87416" y="85737"/>
                  </a:cubicBezTo>
                  <a:lnTo>
                    <a:pt x="87416" y="85737"/>
                  </a:lnTo>
                  <a:cubicBezTo>
                    <a:pt x="90369" y="82784"/>
                    <a:pt x="90369" y="77927"/>
                    <a:pt x="87321" y="74974"/>
                  </a:cubicBezTo>
                  <a:lnTo>
                    <a:pt x="13026" y="2203"/>
                  </a:lnTo>
                  <a:cubicBezTo>
                    <a:pt x="9978" y="-750"/>
                    <a:pt x="5120" y="-750"/>
                    <a:pt x="2168" y="2298"/>
                  </a:cubicBezTo>
                  <a:lnTo>
                    <a:pt x="2168" y="2298"/>
                  </a:lnTo>
                  <a:cubicBezTo>
                    <a:pt x="-785" y="5346"/>
                    <a:pt x="-690" y="10109"/>
                    <a:pt x="2263" y="13061"/>
                  </a:cubicBezTo>
                  <a:close/>
                </a:path>
              </a:pathLst>
            </a:custGeom>
            <a:solidFill>
              <a:srgbClr val="6463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747533" y="3742847"/>
              <a:ext cx="142279" cy="140303"/>
            </a:xfrm>
            <a:custGeom>
              <a:avLst/>
              <a:gdLst/>
              <a:ahLst/>
              <a:cxnLst/>
              <a:rect l="l" t="t" r="r" b="b"/>
              <a:pathLst>
                <a:path w="142279" h="140303" extrusionOk="0">
                  <a:moveTo>
                    <a:pt x="3655" y="57627"/>
                  </a:moveTo>
                  <a:lnTo>
                    <a:pt x="84523" y="136779"/>
                  </a:lnTo>
                  <a:cubicBezTo>
                    <a:pt x="89380" y="141542"/>
                    <a:pt x="97096" y="141447"/>
                    <a:pt x="101953" y="136684"/>
                  </a:cubicBezTo>
                  <a:lnTo>
                    <a:pt x="138720" y="99918"/>
                  </a:lnTo>
                  <a:cubicBezTo>
                    <a:pt x="143482" y="95155"/>
                    <a:pt x="143482" y="87440"/>
                    <a:pt x="138625" y="82677"/>
                  </a:cubicBezTo>
                  <a:lnTo>
                    <a:pt x="57757" y="3525"/>
                  </a:lnTo>
                  <a:cubicBezTo>
                    <a:pt x="52900" y="-1238"/>
                    <a:pt x="45184" y="-1143"/>
                    <a:pt x="40327" y="3620"/>
                  </a:cubicBezTo>
                  <a:lnTo>
                    <a:pt x="3560" y="40386"/>
                  </a:lnTo>
                  <a:cubicBezTo>
                    <a:pt x="-1202" y="45149"/>
                    <a:pt x="-1202" y="52864"/>
                    <a:pt x="3655" y="57627"/>
                  </a:cubicBezTo>
                  <a:close/>
                </a:path>
              </a:pathLst>
            </a:custGeom>
            <a:solidFill>
              <a:srgbClr val="B4B4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76762" y="3681221"/>
              <a:ext cx="175058" cy="172307"/>
            </a:xfrm>
            <a:custGeom>
              <a:avLst/>
              <a:gdLst/>
              <a:ahLst/>
              <a:cxnLst/>
              <a:rect l="l" t="t" r="r" b="b"/>
              <a:pathLst>
                <a:path w="175058" h="172307" extrusionOk="0">
                  <a:moveTo>
                    <a:pt x="3667" y="57531"/>
                  </a:moveTo>
                  <a:lnTo>
                    <a:pt x="117301" y="168783"/>
                  </a:lnTo>
                  <a:cubicBezTo>
                    <a:pt x="122158" y="173546"/>
                    <a:pt x="129874" y="173451"/>
                    <a:pt x="134731" y="168688"/>
                  </a:cubicBezTo>
                  <a:lnTo>
                    <a:pt x="171498" y="131922"/>
                  </a:lnTo>
                  <a:cubicBezTo>
                    <a:pt x="176260" y="127159"/>
                    <a:pt x="176260" y="119444"/>
                    <a:pt x="171403" y="114681"/>
                  </a:cubicBezTo>
                  <a:lnTo>
                    <a:pt x="57674" y="3525"/>
                  </a:lnTo>
                  <a:cubicBezTo>
                    <a:pt x="52816" y="-1238"/>
                    <a:pt x="45101" y="-1143"/>
                    <a:pt x="40243" y="3620"/>
                  </a:cubicBezTo>
                  <a:lnTo>
                    <a:pt x="3477" y="40386"/>
                  </a:lnTo>
                  <a:cubicBezTo>
                    <a:pt x="-1190" y="45149"/>
                    <a:pt x="-1190" y="52864"/>
                    <a:pt x="3667" y="57531"/>
                  </a:cubicBezTo>
                  <a:close/>
                </a:path>
              </a:pathLst>
            </a:custGeom>
            <a:solidFill>
              <a:srgbClr val="6463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1386274">
              <a:off x="9783702" y="1584950"/>
              <a:ext cx="285809" cy="476349"/>
            </a:xfrm>
            <a:custGeom>
              <a:avLst/>
              <a:gdLst/>
              <a:ahLst/>
              <a:cxnLst/>
              <a:rect l="l" t="t" r="r" b="b"/>
              <a:pathLst>
                <a:path w="285744" h="476240" extrusionOk="0">
                  <a:moveTo>
                    <a:pt x="0" y="0"/>
                  </a:moveTo>
                  <a:lnTo>
                    <a:pt x="285745" y="0"/>
                  </a:lnTo>
                  <a:lnTo>
                    <a:pt x="285745" y="476241"/>
                  </a:lnTo>
                  <a:lnTo>
                    <a:pt x="0" y="476241"/>
                  </a:lnTo>
                  <a:close/>
                </a:path>
              </a:pathLst>
            </a:custGeom>
            <a:solidFill>
              <a:srgbClr val="191B1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386274">
              <a:off x="9709309" y="1950866"/>
              <a:ext cx="285809" cy="95270"/>
            </a:xfrm>
            <a:custGeom>
              <a:avLst/>
              <a:gdLst/>
              <a:ahLst/>
              <a:cxnLst/>
              <a:rect l="l" t="t" r="r" b="b"/>
              <a:pathLst>
                <a:path w="285744" h="95248" extrusionOk="0">
                  <a:moveTo>
                    <a:pt x="0" y="0"/>
                  </a:moveTo>
                  <a:lnTo>
                    <a:pt x="285745" y="0"/>
                  </a:lnTo>
                  <a:lnTo>
                    <a:pt x="285745" y="95248"/>
                  </a:lnTo>
                  <a:lnTo>
                    <a:pt x="0" y="95248"/>
                  </a:lnTo>
                  <a:close/>
                </a:path>
              </a:pathLst>
            </a:custGeom>
            <a:solidFill>
              <a:srgbClr val="6463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444322" y="2028824"/>
              <a:ext cx="622363" cy="329755"/>
            </a:xfrm>
            <a:custGeom>
              <a:avLst/>
              <a:gdLst/>
              <a:ahLst/>
              <a:cxnLst/>
              <a:rect l="l" t="t" r="r" b="b"/>
              <a:pathLst>
                <a:path w="622363" h="329755" extrusionOk="0">
                  <a:moveTo>
                    <a:pt x="622363" y="329756"/>
                  </a:moveTo>
                  <a:lnTo>
                    <a:pt x="0" y="65056"/>
                  </a:lnTo>
                  <a:lnTo>
                    <a:pt x="92488" y="0"/>
                  </a:lnTo>
                  <a:lnTo>
                    <a:pt x="605028" y="218027"/>
                  </a:lnTo>
                  <a:close/>
                </a:path>
              </a:pathLst>
            </a:custGeom>
            <a:solidFill>
              <a:srgbClr val="D4D3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538048" y="1957317"/>
              <a:ext cx="510063" cy="288962"/>
            </a:xfrm>
            <a:custGeom>
              <a:avLst/>
              <a:gdLst/>
              <a:ahLst/>
              <a:cxnLst/>
              <a:rect l="l" t="t" r="r" b="b"/>
              <a:pathLst>
                <a:path w="510063" h="288962" extrusionOk="0">
                  <a:moveTo>
                    <a:pt x="510064" y="288963"/>
                  </a:moveTo>
                  <a:lnTo>
                    <a:pt x="0" y="72078"/>
                  </a:lnTo>
                  <a:lnTo>
                    <a:pt x="85820" y="6546"/>
                  </a:lnTo>
                  <a:cubicBezTo>
                    <a:pt x="96583" y="-1645"/>
                    <a:pt x="115253" y="-2217"/>
                    <a:pt x="132779" y="5213"/>
                  </a:cubicBezTo>
                  <a:lnTo>
                    <a:pt x="456819" y="142944"/>
                  </a:lnTo>
                  <a:cubicBezTo>
                    <a:pt x="473393" y="149993"/>
                    <a:pt x="485585" y="162756"/>
                    <a:pt x="488061" y="175710"/>
                  </a:cubicBezTo>
                  <a:lnTo>
                    <a:pt x="510064" y="288963"/>
                  </a:lnTo>
                  <a:close/>
                </a:path>
              </a:pathLst>
            </a:custGeom>
            <a:solidFill>
              <a:srgbClr val="E6E5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1386274">
              <a:off x="9089873" y="2217638"/>
              <a:ext cx="676416" cy="1552518"/>
            </a:xfrm>
            <a:custGeom>
              <a:avLst/>
              <a:gdLst/>
              <a:ahLst/>
              <a:cxnLst/>
              <a:rect l="l" t="t" r="r" b="b"/>
              <a:pathLst>
                <a:path w="676262" h="1552164" extrusionOk="0">
                  <a:moveTo>
                    <a:pt x="0" y="0"/>
                  </a:moveTo>
                  <a:lnTo>
                    <a:pt x="676262" y="0"/>
                  </a:lnTo>
                  <a:lnTo>
                    <a:pt x="676262" y="1552165"/>
                  </a:lnTo>
                  <a:lnTo>
                    <a:pt x="0" y="1552165"/>
                  </a:lnTo>
                  <a:close/>
                </a:path>
              </a:pathLst>
            </a:custGeom>
            <a:solidFill>
              <a:srgbClr val="D4D3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1386274">
              <a:off x="9165441" y="2202281"/>
              <a:ext cx="450341" cy="1552518"/>
            </a:xfrm>
            <a:custGeom>
              <a:avLst/>
              <a:gdLst/>
              <a:ahLst/>
              <a:cxnLst/>
              <a:rect l="l" t="t" r="r" b="b"/>
              <a:pathLst>
                <a:path w="450238" h="1552164" extrusionOk="0">
                  <a:moveTo>
                    <a:pt x="0" y="0"/>
                  </a:moveTo>
                  <a:lnTo>
                    <a:pt x="450238" y="0"/>
                  </a:lnTo>
                  <a:lnTo>
                    <a:pt x="450238" y="1552165"/>
                  </a:lnTo>
                  <a:lnTo>
                    <a:pt x="0" y="1552165"/>
                  </a:lnTo>
                  <a:close/>
                </a:path>
              </a:pathLst>
            </a:custGeom>
            <a:solidFill>
              <a:srgbClr val="E6E5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41233" y="1490666"/>
              <a:ext cx="372704" cy="191361"/>
            </a:xfrm>
            <a:custGeom>
              <a:avLst/>
              <a:gdLst/>
              <a:ahLst/>
              <a:cxnLst/>
              <a:rect l="l" t="t" r="r" b="b"/>
              <a:pathLst>
                <a:path w="372704" h="191361" extrusionOk="0">
                  <a:moveTo>
                    <a:pt x="332990" y="189067"/>
                  </a:moveTo>
                  <a:lnTo>
                    <a:pt x="17426" y="54860"/>
                  </a:lnTo>
                  <a:cubicBezTo>
                    <a:pt x="2948" y="48668"/>
                    <a:pt x="-3910" y="31904"/>
                    <a:pt x="2282" y="17426"/>
                  </a:cubicBezTo>
                  <a:lnTo>
                    <a:pt x="2282" y="17426"/>
                  </a:lnTo>
                  <a:cubicBezTo>
                    <a:pt x="8473" y="2948"/>
                    <a:pt x="25237" y="-3910"/>
                    <a:pt x="39715" y="2282"/>
                  </a:cubicBezTo>
                  <a:lnTo>
                    <a:pt x="355278" y="136489"/>
                  </a:lnTo>
                  <a:cubicBezTo>
                    <a:pt x="369756" y="142680"/>
                    <a:pt x="376614" y="159444"/>
                    <a:pt x="370423" y="173922"/>
                  </a:cubicBezTo>
                  <a:lnTo>
                    <a:pt x="370423" y="173922"/>
                  </a:lnTo>
                  <a:cubicBezTo>
                    <a:pt x="364232" y="188495"/>
                    <a:pt x="347468" y="195258"/>
                    <a:pt x="332990" y="189067"/>
                  </a:cubicBezTo>
                  <a:close/>
                </a:path>
              </a:pathLst>
            </a:custGeom>
            <a:solidFill>
              <a:srgbClr val="6463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1386274">
              <a:off x="9058593" y="3049780"/>
              <a:ext cx="685466" cy="18291"/>
            </a:xfrm>
            <a:custGeom>
              <a:avLst/>
              <a:gdLst/>
              <a:ahLst/>
              <a:cxnLst/>
              <a:rect l="l" t="t" r="r" b="b"/>
              <a:pathLst>
                <a:path w="685310" h="18287" extrusionOk="0">
                  <a:moveTo>
                    <a:pt x="0" y="0"/>
                  </a:moveTo>
                  <a:lnTo>
                    <a:pt x="685311" y="0"/>
                  </a:lnTo>
                  <a:lnTo>
                    <a:pt x="685311" y="18288"/>
                  </a:lnTo>
                  <a:lnTo>
                    <a:pt x="0" y="18288"/>
                  </a:lnTo>
                  <a:close/>
                </a:path>
              </a:pathLst>
            </a:custGeom>
            <a:solidFill>
              <a:srgbClr val="3A36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378223" y="2080359"/>
              <a:ext cx="732082" cy="344238"/>
            </a:xfrm>
            <a:custGeom>
              <a:avLst/>
              <a:gdLst/>
              <a:ahLst/>
              <a:cxnLst/>
              <a:rect l="l" t="t" r="r" b="b"/>
              <a:pathLst>
                <a:path w="732082" h="344238" extrusionOk="0">
                  <a:moveTo>
                    <a:pt x="692368" y="341943"/>
                  </a:moveTo>
                  <a:lnTo>
                    <a:pt x="17426" y="54860"/>
                  </a:lnTo>
                  <a:cubicBezTo>
                    <a:pt x="2948" y="48668"/>
                    <a:pt x="-3910" y="31904"/>
                    <a:pt x="2282" y="17426"/>
                  </a:cubicBezTo>
                  <a:lnTo>
                    <a:pt x="2282" y="17426"/>
                  </a:lnTo>
                  <a:cubicBezTo>
                    <a:pt x="8473" y="2948"/>
                    <a:pt x="25237" y="-3910"/>
                    <a:pt x="39715" y="2282"/>
                  </a:cubicBezTo>
                  <a:lnTo>
                    <a:pt x="714656" y="289365"/>
                  </a:lnTo>
                  <a:cubicBezTo>
                    <a:pt x="729134" y="295556"/>
                    <a:pt x="735992" y="312320"/>
                    <a:pt x="729801" y="326798"/>
                  </a:cubicBezTo>
                  <a:lnTo>
                    <a:pt x="729801" y="326798"/>
                  </a:lnTo>
                  <a:cubicBezTo>
                    <a:pt x="723610" y="341372"/>
                    <a:pt x="706846" y="348134"/>
                    <a:pt x="692368" y="341943"/>
                  </a:cubicBezTo>
                  <a:close/>
                </a:path>
              </a:pathLst>
            </a:custGeom>
            <a:solidFill>
              <a:srgbClr val="3A36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748240" y="3561782"/>
              <a:ext cx="732082" cy="344144"/>
            </a:xfrm>
            <a:custGeom>
              <a:avLst/>
              <a:gdLst/>
              <a:ahLst/>
              <a:cxnLst/>
              <a:rect l="l" t="t" r="r" b="b"/>
              <a:pathLst>
                <a:path w="732082" h="344144" extrusionOk="0">
                  <a:moveTo>
                    <a:pt x="692368" y="341848"/>
                  </a:moveTo>
                  <a:lnTo>
                    <a:pt x="17426" y="54860"/>
                  </a:lnTo>
                  <a:cubicBezTo>
                    <a:pt x="2948" y="48668"/>
                    <a:pt x="-3910" y="31904"/>
                    <a:pt x="2282" y="17426"/>
                  </a:cubicBezTo>
                  <a:lnTo>
                    <a:pt x="2282" y="17426"/>
                  </a:lnTo>
                  <a:cubicBezTo>
                    <a:pt x="8473" y="2948"/>
                    <a:pt x="25237" y="-3910"/>
                    <a:pt x="39715" y="2282"/>
                  </a:cubicBezTo>
                  <a:lnTo>
                    <a:pt x="714656" y="289365"/>
                  </a:lnTo>
                  <a:cubicBezTo>
                    <a:pt x="729134" y="295556"/>
                    <a:pt x="735992" y="312320"/>
                    <a:pt x="729801" y="326798"/>
                  </a:cubicBezTo>
                  <a:lnTo>
                    <a:pt x="729801" y="326798"/>
                  </a:lnTo>
                  <a:cubicBezTo>
                    <a:pt x="723610" y="341276"/>
                    <a:pt x="706846" y="348039"/>
                    <a:pt x="692368" y="341848"/>
                  </a:cubicBezTo>
                  <a:close/>
                </a:path>
              </a:pathLst>
            </a:custGeom>
            <a:solidFill>
              <a:srgbClr val="3A36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759670" y="3622071"/>
              <a:ext cx="667793" cy="345506"/>
            </a:xfrm>
            <a:custGeom>
              <a:avLst/>
              <a:gdLst/>
              <a:ahLst/>
              <a:cxnLst/>
              <a:rect l="l" t="t" r="r" b="b"/>
              <a:pathLst>
                <a:path w="667793" h="345506" extrusionOk="0">
                  <a:moveTo>
                    <a:pt x="576925" y="340804"/>
                  </a:moveTo>
                  <a:lnTo>
                    <a:pt x="35429" y="110490"/>
                  </a:lnTo>
                  <a:cubicBezTo>
                    <a:pt x="5806" y="97917"/>
                    <a:pt x="-7910" y="63722"/>
                    <a:pt x="4663" y="34100"/>
                  </a:cubicBezTo>
                  <a:lnTo>
                    <a:pt x="19141" y="0"/>
                  </a:lnTo>
                  <a:lnTo>
                    <a:pt x="667794" y="275844"/>
                  </a:lnTo>
                  <a:lnTo>
                    <a:pt x="653315" y="309943"/>
                  </a:lnTo>
                  <a:cubicBezTo>
                    <a:pt x="640647" y="339661"/>
                    <a:pt x="606453" y="353473"/>
                    <a:pt x="576925" y="340804"/>
                  </a:cubicBezTo>
                  <a:close/>
                </a:path>
              </a:pathLst>
            </a:custGeom>
            <a:solidFill>
              <a:srgbClr val="191B1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960512" y="3986271"/>
              <a:ext cx="76843" cy="41396"/>
            </a:xfrm>
            <a:custGeom>
              <a:avLst/>
              <a:gdLst/>
              <a:ahLst/>
              <a:cxnLst/>
              <a:rect l="l" t="t" r="r" b="b"/>
              <a:pathLst>
                <a:path w="76843" h="41396" extrusionOk="0">
                  <a:moveTo>
                    <a:pt x="66235" y="40803"/>
                  </a:moveTo>
                  <a:lnTo>
                    <a:pt x="4608" y="14609"/>
                  </a:lnTo>
                  <a:cubicBezTo>
                    <a:pt x="703" y="12990"/>
                    <a:pt x="-1012" y="8513"/>
                    <a:pt x="607" y="4608"/>
                  </a:cubicBezTo>
                  <a:lnTo>
                    <a:pt x="607" y="4608"/>
                  </a:lnTo>
                  <a:cubicBezTo>
                    <a:pt x="2227" y="702"/>
                    <a:pt x="6703" y="-1012"/>
                    <a:pt x="10609" y="607"/>
                  </a:cubicBezTo>
                  <a:lnTo>
                    <a:pt x="72235" y="26801"/>
                  </a:lnTo>
                  <a:cubicBezTo>
                    <a:pt x="76141" y="28420"/>
                    <a:pt x="77855" y="32897"/>
                    <a:pt x="76236" y="36802"/>
                  </a:cubicBezTo>
                  <a:lnTo>
                    <a:pt x="76236" y="36802"/>
                  </a:lnTo>
                  <a:cubicBezTo>
                    <a:pt x="74617" y="40612"/>
                    <a:pt x="70140" y="42422"/>
                    <a:pt x="66235" y="40803"/>
                  </a:cubicBezTo>
                  <a:close/>
                </a:path>
              </a:pathLst>
            </a:custGeom>
            <a:solidFill>
              <a:srgbClr val="6463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956937" y="3916116"/>
              <a:ext cx="114663" cy="101804"/>
            </a:xfrm>
            <a:custGeom>
              <a:avLst/>
              <a:gdLst/>
              <a:ahLst/>
              <a:cxnLst/>
              <a:rect l="l" t="t" r="r" b="b"/>
              <a:pathLst>
                <a:path w="114663" h="101804" extrusionOk="0">
                  <a:moveTo>
                    <a:pt x="77429" y="100861"/>
                  </a:moveTo>
                  <a:lnTo>
                    <a:pt x="7421" y="71048"/>
                  </a:lnTo>
                  <a:cubicBezTo>
                    <a:pt x="1229" y="68381"/>
                    <a:pt x="-1628" y="61237"/>
                    <a:pt x="944" y="55046"/>
                  </a:cubicBezTo>
                  <a:lnTo>
                    <a:pt x="21232" y="7421"/>
                  </a:lnTo>
                  <a:cubicBezTo>
                    <a:pt x="23899" y="1229"/>
                    <a:pt x="31043" y="-1628"/>
                    <a:pt x="37234" y="944"/>
                  </a:cubicBezTo>
                  <a:lnTo>
                    <a:pt x="107243" y="30757"/>
                  </a:lnTo>
                  <a:cubicBezTo>
                    <a:pt x="113434" y="33424"/>
                    <a:pt x="116291" y="40568"/>
                    <a:pt x="113720" y="46759"/>
                  </a:cubicBezTo>
                  <a:lnTo>
                    <a:pt x="93431" y="94384"/>
                  </a:lnTo>
                  <a:cubicBezTo>
                    <a:pt x="90764" y="100575"/>
                    <a:pt x="83621" y="103433"/>
                    <a:pt x="77429" y="100861"/>
                  </a:cubicBezTo>
                  <a:close/>
                </a:path>
              </a:pathLst>
            </a:custGeom>
            <a:solidFill>
              <a:srgbClr val="DCDB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973656" y="3909023"/>
              <a:ext cx="110371" cy="55684"/>
            </a:xfrm>
            <a:custGeom>
              <a:avLst/>
              <a:gdLst/>
              <a:ahLst/>
              <a:cxnLst/>
              <a:rect l="l" t="t" r="r" b="b"/>
              <a:pathLst>
                <a:path w="110371" h="55684" extrusionOk="0">
                  <a:moveTo>
                    <a:pt x="99763" y="55090"/>
                  </a:moveTo>
                  <a:lnTo>
                    <a:pt x="4608" y="14609"/>
                  </a:lnTo>
                  <a:cubicBezTo>
                    <a:pt x="703" y="12990"/>
                    <a:pt x="-1012" y="8513"/>
                    <a:pt x="607" y="4608"/>
                  </a:cubicBezTo>
                  <a:lnTo>
                    <a:pt x="607" y="4608"/>
                  </a:lnTo>
                  <a:cubicBezTo>
                    <a:pt x="2227" y="703"/>
                    <a:pt x="6703" y="-1012"/>
                    <a:pt x="10609" y="607"/>
                  </a:cubicBezTo>
                  <a:lnTo>
                    <a:pt x="105763" y="41089"/>
                  </a:lnTo>
                  <a:cubicBezTo>
                    <a:pt x="109669" y="42708"/>
                    <a:pt x="111383" y="47185"/>
                    <a:pt x="109764" y="51090"/>
                  </a:cubicBezTo>
                  <a:lnTo>
                    <a:pt x="109764" y="51090"/>
                  </a:lnTo>
                  <a:cubicBezTo>
                    <a:pt x="108049" y="54900"/>
                    <a:pt x="103573" y="56710"/>
                    <a:pt x="99763" y="55090"/>
                  </a:cubicBezTo>
                  <a:close/>
                </a:path>
              </a:pathLst>
            </a:custGeom>
            <a:solidFill>
              <a:srgbClr val="6463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969891" y="3838964"/>
              <a:ext cx="148191" cy="116093"/>
            </a:xfrm>
            <a:custGeom>
              <a:avLst/>
              <a:gdLst/>
              <a:ahLst/>
              <a:cxnLst/>
              <a:rect l="l" t="t" r="r" b="b"/>
              <a:pathLst>
                <a:path w="148191" h="116093" extrusionOk="0">
                  <a:moveTo>
                    <a:pt x="111053" y="115148"/>
                  </a:moveTo>
                  <a:lnTo>
                    <a:pt x="7421" y="71048"/>
                  </a:lnTo>
                  <a:cubicBezTo>
                    <a:pt x="1229" y="68381"/>
                    <a:pt x="-1628" y="61237"/>
                    <a:pt x="944" y="55046"/>
                  </a:cubicBezTo>
                  <a:lnTo>
                    <a:pt x="21232" y="7421"/>
                  </a:lnTo>
                  <a:cubicBezTo>
                    <a:pt x="23899" y="1229"/>
                    <a:pt x="31043" y="-1628"/>
                    <a:pt x="37234" y="944"/>
                  </a:cubicBezTo>
                  <a:lnTo>
                    <a:pt x="140771" y="45140"/>
                  </a:lnTo>
                  <a:cubicBezTo>
                    <a:pt x="146962" y="47807"/>
                    <a:pt x="149819" y="54950"/>
                    <a:pt x="147248" y="61142"/>
                  </a:cubicBezTo>
                  <a:lnTo>
                    <a:pt x="126959" y="108767"/>
                  </a:lnTo>
                  <a:cubicBezTo>
                    <a:pt x="124388" y="114863"/>
                    <a:pt x="117244" y="117720"/>
                    <a:pt x="111053" y="115148"/>
                  </a:cubicBezTo>
                  <a:close/>
                </a:path>
              </a:pathLst>
            </a:custGeom>
            <a:solidFill>
              <a:srgbClr val="B4B4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973987" y="3771051"/>
              <a:ext cx="190291" cy="133903"/>
            </a:xfrm>
            <a:custGeom>
              <a:avLst/>
              <a:gdLst/>
              <a:ahLst/>
              <a:cxnLst/>
              <a:rect l="l" t="t" r="r" b="b"/>
              <a:pathLst>
                <a:path w="190291" h="133903" extrusionOk="0">
                  <a:moveTo>
                    <a:pt x="153058" y="132960"/>
                  </a:moveTo>
                  <a:lnTo>
                    <a:pt x="7421" y="71048"/>
                  </a:lnTo>
                  <a:cubicBezTo>
                    <a:pt x="1229" y="68381"/>
                    <a:pt x="-1628" y="61237"/>
                    <a:pt x="944" y="55046"/>
                  </a:cubicBezTo>
                  <a:lnTo>
                    <a:pt x="21232" y="7421"/>
                  </a:lnTo>
                  <a:cubicBezTo>
                    <a:pt x="23899" y="1229"/>
                    <a:pt x="31043" y="-1628"/>
                    <a:pt x="37234" y="944"/>
                  </a:cubicBezTo>
                  <a:lnTo>
                    <a:pt x="182871" y="62856"/>
                  </a:lnTo>
                  <a:cubicBezTo>
                    <a:pt x="189062" y="65523"/>
                    <a:pt x="191920" y="72667"/>
                    <a:pt x="189348" y="78858"/>
                  </a:cubicBezTo>
                  <a:lnTo>
                    <a:pt x="169060" y="126483"/>
                  </a:lnTo>
                  <a:cubicBezTo>
                    <a:pt x="166393" y="132674"/>
                    <a:pt x="159249" y="135532"/>
                    <a:pt x="153058" y="132960"/>
                  </a:cubicBezTo>
                  <a:close/>
                </a:path>
              </a:pathLst>
            </a:custGeom>
            <a:solidFill>
              <a:srgbClr val="6463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329612" y="4900516"/>
              <a:ext cx="1371600" cy="180975"/>
            </a:xfrm>
            <a:custGeom>
              <a:avLst/>
              <a:gdLst/>
              <a:ahLst/>
              <a:cxnLst/>
              <a:rect l="l" t="t" r="r" b="b"/>
              <a:pathLst>
                <a:path w="1371600" h="180975" extrusionOk="0">
                  <a:moveTo>
                    <a:pt x="1281113" y="180975"/>
                  </a:moveTo>
                  <a:lnTo>
                    <a:pt x="90488" y="180975"/>
                  </a:lnTo>
                  <a:cubicBezTo>
                    <a:pt x="40767" y="180975"/>
                    <a:pt x="0" y="140303"/>
                    <a:pt x="0" y="90488"/>
                  </a:cubicBezTo>
                  <a:lnTo>
                    <a:pt x="0" y="90488"/>
                  </a:lnTo>
                  <a:cubicBezTo>
                    <a:pt x="0" y="40672"/>
                    <a:pt x="40672" y="0"/>
                    <a:pt x="90488" y="0"/>
                  </a:cubicBezTo>
                  <a:lnTo>
                    <a:pt x="1281113" y="0"/>
                  </a:lnTo>
                  <a:cubicBezTo>
                    <a:pt x="1330833" y="0"/>
                    <a:pt x="1371600" y="40672"/>
                    <a:pt x="1371600" y="90488"/>
                  </a:cubicBezTo>
                  <a:lnTo>
                    <a:pt x="1371600" y="90488"/>
                  </a:lnTo>
                  <a:cubicBezTo>
                    <a:pt x="1371600" y="140303"/>
                    <a:pt x="1330928" y="180975"/>
                    <a:pt x="1281113" y="180975"/>
                  </a:cubicBezTo>
                  <a:close/>
                </a:path>
              </a:pathLst>
            </a:custGeom>
            <a:solidFill>
              <a:srgbClr val="6463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243887" y="6176866"/>
              <a:ext cx="2505075" cy="180975"/>
            </a:xfrm>
            <a:custGeom>
              <a:avLst/>
              <a:gdLst/>
              <a:ahLst/>
              <a:cxnLst/>
              <a:rect l="l" t="t" r="r" b="b"/>
              <a:pathLst>
                <a:path w="2505075" h="180975" extrusionOk="0">
                  <a:moveTo>
                    <a:pt x="2505075" y="180975"/>
                  </a:moveTo>
                  <a:lnTo>
                    <a:pt x="0" y="180975"/>
                  </a:lnTo>
                  <a:lnTo>
                    <a:pt x="0" y="162973"/>
                  </a:lnTo>
                  <a:cubicBezTo>
                    <a:pt x="0" y="73343"/>
                    <a:pt x="73343" y="0"/>
                    <a:pt x="162973" y="0"/>
                  </a:cubicBezTo>
                  <a:lnTo>
                    <a:pt x="2342102" y="0"/>
                  </a:lnTo>
                  <a:cubicBezTo>
                    <a:pt x="2431733" y="0"/>
                    <a:pt x="2505075" y="73343"/>
                    <a:pt x="2505075" y="162973"/>
                  </a:cubicBezTo>
                  <a:lnTo>
                    <a:pt x="2505075" y="180975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577387" y="5462491"/>
              <a:ext cx="428625" cy="428625"/>
            </a:xfrm>
            <a:custGeom>
              <a:avLst/>
              <a:gdLst/>
              <a:ahLst/>
              <a:cxnLst/>
              <a:rect l="l" t="t" r="r" b="b"/>
              <a:pathLst>
                <a:path w="428625" h="428625" extrusionOk="0">
                  <a:moveTo>
                    <a:pt x="428625" y="214312"/>
                  </a:moveTo>
                  <a:cubicBezTo>
                    <a:pt x="428625" y="332674"/>
                    <a:pt x="332674" y="428625"/>
                    <a:pt x="214313" y="428625"/>
                  </a:cubicBezTo>
                  <a:cubicBezTo>
                    <a:pt x="95951" y="428625"/>
                    <a:pt x="0" y="332674"/>
                    <a:pt x="0" y="214312"/>
                  </a:cubicBezTo>
                  <a:cubicBezTo>
                    <a:pt x="0" y="95951"/>
                    <a:pt x="95951" y="0"/>
                    <a:pt x="214313" y="0"/>
                  </a:cubicBezTo>
                  <a:cubicBezTo>
                    <a:pt x="332674" y="0"/>
                    <a:pt x="428625" y="95951"/>
                    <a:pt x="428625" y="214312"/>
                  </a:cubicBezTo>
                  <a:close/>
                </a:path>
              </a:pathLst>
            </a:custGeom>
            <a:solidFill>
              <a:srgbClr val="625F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682162" y="5567266"/>
              <a:ext cx="219075" cy="219075"/>
            </a:xfrm>
            <a:custGeom>
              <a:avLst/>
              <a:gdLst/>
              <a:ahLst/>
              <a:cxnLst/>
              <a:rect l="l" t="t" r="r" b="b"/>
              <a:pathLst>
                <a:path w="219075" h="219075" extrusionOk="0">
                  <a:moveTo>
                    <a:pt x="219075" y="109537"/>
                  </a:moveTo>
                  <a:cubicBezTo>
                    <a:pt x="219075" y="170033"/>
                    <a:pt x="170033" y="219075"/>
                    <a:pt x="109538" y="219075"/>
                  </a:cubicBezTo>
                  <a:cubicBezTo>
                    <a:pt x="49042" y="219075"/>
                    <a:pt x="0" y="170033"/>
                    <a:pt x="0" y="109537"/>
                  </a:cubicBezTo>
                  <a:cubicBezTo>
                    <a:pt x="0" y="49041"/>
                    <a:pt x="49042" y="0"/>
                    <a:pt x="109538" y="0"/>
                  </a:cubicBezTo>
                  <a:cubicBezTo>
                    <a:pt x="170033" y="0"/>
                    <a:pt x="219075" y="49041"/>
                    <a:pt x="219075" y="109537"/>
                  </a:cubicBezTo>
                  <a:close/>
                </a:path>
              </a:pathLst>
            </a:custGeom>
            <a:solidFill>
              <a:srgbClr val="3730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2" name="Google Shape;62;p2"/>
          <p:cNvSpPr/>
          <p:nvPr/>
        </p:nvSpPr>
        <p:spPr>
          <a:xfrm rot="3734981">
            <a:off x="725148" y="5928264"/>
            <a:ext cx="401564" cy="401564"/>
          </a:xfrm>
          <a:custGeom>
            <a:avLst/>
            <a:gdLst/>
            <a:ahLst/>
            <a:cxnLst/>
            <a:rect l="l" t="t" r="r" b="b"/>
            <a:pathLst>
              <a:path w="247650" h="247650" extrusionOk="0">
                <a:moveTo>
                  <a:pt x="247650" y="123825"/>
                </a:moveTo>
                <a:cubicBezTo>
                  <a:pt x="247650" y="192212"/>
                  <a:pt x="192212" y="247650"/>
                  <a:pt x="123825" y="247650"/>
                </a:cubicBezTo>
                <a:cubicBezTo>
                  <a:pt x="55438" y="247650"/>
                  <a:pt x="0" y="192212"/>
                  <a:pt x="0" y="123825"/>
                </a:cubicBezTo>
                <a:cubicBezTo>
                  <a:pt x="0" y="55438"/>
                  <a:pt x="55438" y="0"/>
                  <a:pt x="123825" y="0"/>
                </a:cubicBezTo>
                <a:cubicBezTo>
                  <a:pt x="192212" y="0"/>
                  <a:pt x="247650" y="55438"/>
                  <a:pt x="247650" y="123825"/>
                </a:cubicBezTo>
                <a:close/>
              </a:path>
            </a:pathLst>
          </a:custGeom>
          <a:noFill/>
          <a:ln w="19050" cap="flat" cmpd="sng">
            <a:solidFill>
              <a:srgbClr val="A0C78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" name="Google Shape;63;p2"/>
          <p:cNvSpPr/>
          <p:nvPr/>
        </p:nvSpPr>
        <p:spPr>
          <a:xfrm rot="3734981">
            <a:off x="1164885" y="5465804"/>
            <a:ext cx="178849" cy="178849"/>
          </a:xfrm>
          <a:custGeom>
            <a:avLst/>
            <a:gdLst/>
            <a:ahLst/>
            <a:cxnLst/>
            <a:rect l="l" t="t" r="r" b="b"/>
            <a:pathLst>
              <a:path w="110299" h="110299" extrusionOk="0">
                <a:moveTo>
                  <a:pt x="110300" y="55150"/>
                </a:moveTo>
                <a:cubicBezTo>
                  <a:pt x="110300" y="85608"/>
                  <a:pt x="85608" y="110300"/>
                  <a:pt x="55150" y="110300"/>
                </a:cubicBezTo>
                <a:cubicBezTo>
                  <a:pt x="24691" y="110300"/>
                  <a:pt x="0" y="85608"/>
                  <a:pt x="0" y="55150"/>
                </a:cubicBezTo>
                <a:cubicBezTo>
                  <a:pt x="0" y="24691"/>
                  <a:pt x="24691" y="0"/>
                  <a:pt x="55150" y="0"/>
                </a:cubicBezTo>
                <a:cubicBezTo>
                  <a:pt x="85608" y="0"/>
                  <a:pt x="110300" y="24691"/>
                  <a:pt x="110300" y="55150"/>
                </a:cubicBezTo>
                <a:close/>
              </a:path>
            </a:pathLst>
          </a:custGeom>
          <a:noFill/>
          <a:ln w="19050" cap="flat" cmpd="sng">
            <a:solidFill>
              <a:srgbClr val="A0C78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" name="Google Shape;64;p2"/>
          <p:cNvSpPr/>
          <p:nvPr/>
        </p:nvSpPr>
        <p:spPr>
          <a:xfrm rot="3734981">
            <a:off x="1014913" y="5634854"/>
            <a:ext cx="197847" cy="313528"/>
          </a:xfrm>
          <a:custGeom>
            <a:avLst/>
            <a:gdLst/>
            <a:ahLst/>
            <a:cxnLst/>
            <a:rect l="l" t="t" r="r" b="b"/>
            <a:pathLst>
              <a:path w="122015" h="193357" extrusionOk="0">
                <a:moveTo>
                  <a:pt x="0" y="0"/>
                </a:moveTo>
                <a:lnTo>
                  <a:pt x="122015" y="193358"/>
                </a:lnTo>
              </a:path>
            </a:pathLst>
          </a:custGeom>
          <a:noFill/>
          <a:ln w="19050" cap="flat" cmpd="sng">
            <a:solidFill>
              <a:srgbClr val="A0C78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1083909" y="6201916"/>
            <a:ext cx="422705" cy="375534"/>
            <a:chOff x="3964130" y="1607569"/>
            <a:chExt cx="422705" cy="375534"/>
          </a:xfrm>
        </p:grpSpPr>
        <p:sp>
          <p:nvSpPr>
            <p:cNvPr id="66" name="Google Shape;66;p2"/>
            <p:cNvSpPr/>
            <p:nvPr/>
          </p:nvSpPr>
          <p:spPr>
            <a:xfrm rot="3734981">
              <a:off x="4114552" y="1710821"/>
              <a:ext cx="231670" cy="231671"/>
            </a:xfrm>
            <a:custGeom>
              <a:avLst/>
              <a:gdLst/>
              <a:ahLst/>
              <a:cxnLst/>
              <a:rect l="l" t="t" r="r" b="b"/>
              <a:pathLst>
                <a:path w="142874" h="142875" extrusionOk="0">
                  <a:moveTo>
                    <a:pt x="142875" y="71437"/>
                  </a:moveTo>
                  <a:cubicBezTo>
                    <a:pt x="142875" y="110891"/>
                    <a:pt x="110891" y="142875"/>
                    <a:pt x="71438" y="142875"/>
                  </a:cubicBezTo>
                  <a:cubicBezTo>
                    <a:pt x="31984" y="142875"/>
                    <a:pt x="0" y="110891"/>
                    <a:pt x="0" y="71437"/>
                  </a:cubicBezTo>
                  <a:cubicBezTo>
                    <a:pt x="0" y="31984"/>
                    <a:pt x="31984" y="0"/>
                    <a:pt x="71438" y="0"/>
                  </a:cubicBezTo>
                  <a:cubicBezTo>
                    <a:pt x="110891" y="0"/>
                    <a:pt x="142875" y="31984"/>
                    <a:pt x="142875" y="71437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A0C78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 rot="3734981">
              <a:off x="3959345" y="1660439"/>
              <a:ext cx="177768" cy="96529"/>
            </a:xfrm>
            <a:custGeom>
              <a:avLst/>
              <a:gdLst/>
              <a:ahLst/>
              <a:cxnLst/>
              <a:rect l="l" t="t" r="r" b="b"/>
              <a:pathLst>
                <a:path w="109632" h="59531" extrusionOk="0">
                  <a:moveTo>
                    <a:pt x="0" y="59531"/>
                  </a:moveTo>
                  <a:lnTo>
                    <a:pt x="109633" y="0"/>
                  </a:lnTo>
                </a:path>
              </a:pathLst>
            </a:custGeom>
            <a:noFill/>
            <a:ln w="19050" cap="flat" cmpd="sng">
              <a:solidFill>
                <a:srgbClr val="A0C78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 rot="8980382">
            <a:off x="266276" y="5911893"/>
            <a:ext cx="422676" cy="375509"/>
            <a:chOff x="3964130" y="1607569"/>
            <a:chExt cx="422705" cy="375534"/>
          </a:xfrm>
        </p:grpSpPr>
        <p:sp>
          <p:nvSpPr>
            <p:cNvPr id="69" name="Google Shape;69;p2"/>
            <p:cNvSpPr/>
            <p:nvPr/>
          </p:nvSpPr>
          <p:spPr>
            <a:xfrm rot="3734981">
              <a:off x="4114552" y="1710821"/>
              <a:ext cx="231670" cy="231671"/>
            </a:xfrm>
            <a:custGeom>
              <a:avLst/>
              <a:gdLst/>
              <a:ahLst/>
              <a:cxnLst/>
              <a:rect l="l" t="t" r="r" b="b"/>
              <a:pathLst>
                <a:path w="142874" h="142875" extrusionOk="0">
                  <a:moveTo>
                    <a:pt x="142875" y="71437"/>
                  </a:moveTo>
                  <a:cubicBezTo>
                    <a:pt x="142875" y="110891"/>
                    <a:pt x="110891" y="142875"/>
                    <a:pt x="71438" y="142875"/>
                  </a:cubicBezTo>
                  <a:cubicBezTo>
                    <a:pt x="31984" y="142875"/>
                    <a:pt x="0" y="110891"/>
                    <a:pt x="0" y="71437"/>
                  </a:cubicBezTo>
                  <a:cubicBezTo>
                    <a:pt x="0" y="31984"/>
                    <a:pt x="31984" y="0"/>
                    <a:pt x="71438" y="0"/>
                  </a:cubicBezTo>
                  <a:cubicBezTo>
                    <a:pt x="110891" y="0"/>
                    <a:pt x="142875" y="31984"/>
                    <a:pt x="142875" y="71437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A0C78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rot="3734981">
              <a:off x="3959345" y="1660439"/>
              <a:ext cx="177768" cy="96529"/>
            </a:xfrm>
            <a:custGeom>
              <a:avLst/>
              <a:gdLst/>
              <a:ahLst/>
              <a:cxnLst/>
              <a:rect l="l" t="t" r="r" b="b"/>
              <a:pathLst>
                <a:path w="109632" h="59531" extrusionOk="0">
                  <a:moveTo>
                    <a:pt x="0" y="59531"/>
                  </a:moveTo>
                  <a:lnTo>
                    <a:pt x="109633" y="0"/>
                  </a:lnTo>
                </a:path>
              </a:pathLst>
            </a:custGeom>
            <a:noFill/>
            <a:ln w="19050" cap="flat" cmpd="sng">
              <a:solidFill>
                <a:srgbClr val="A0C78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1" name="Google Shape;71;p2"/>
          <p:cNvSpPr/>
          <p:nvPr/>
        </p:nvSpPr>
        <p:spPr>
          <a:xfrm>
            <a:off x="149754" y="157222"/>
            <a:ext cx="606304" cy="1824775"/>
          </a:xfrm>
          <a:custGeom>
            <a:avLst/>
            <a:gdLst/>
            <a:ahLst/>
            <a:cxnLst/>
            <a:rect l="l" t="t" r="r" b="b"/>
            <a:pathLst>
              <a:path w="719649" h="1693527" extrusionOk="0">
                <a:moveTo>
                  <a:pt x="43030" y="1507951"/>
                </a:moveTo>
                <a:lnTo>
                  <a:pt x="52466" y="1535645"/>
                </a:lnTo>
                <a:lnTo>
                  <a:pt x="86776" y="1571810"/>
                </a:lnTo>
                <a:lnTo>
                  <a:pt x="89569" y="1570655"/>
                </a:lnTo>
                <a:lnTo>
                  <a:pt x="636033" y="1570655"/>
                </a:lnTo>
                <a:lnTo>
                  <a:pt x="668054" y="1535994"/>
                </a:lnTo>
                <a:lnTo>
                  <a:pt x="676748" y="1509314"/>
                </a:lnTo>
                <a:lnTo>
                  <a:pt x="46326" y="1509314"/>
                </a:lnTo>
                <a:close/>
                <a:moveTo>
                  <a:pt x="640513" y="1418081"/>
                </a:moveTo>
                <a:lnTo>
                  <a:pt x="637352" y="1419398"/>
                </a:lnTo>
                <a:lnTo>
                  <a:pt x="78749" y="1419398"/>
                </a:lnTo>
                <a:lnTo>
                  <a:pt x="65326" y="1431355"/>
                </a:lnTo>
                <a:cubicBezTo>
                  <a:pt x="56413" y="1441143"/>
                  <a:pt x="49448" y="1451156"/>
                  <a:pt x="44772" y="1461424"/>
                </a:cubicBezTo>
                <a:lnTo>
                  <a:pt x="40037" y="1483339"/>
                </a:lnTo>
                <a:lnTo>
                  <a:pt x="46326" y="1480739"/>
                </a:lnTo>
                <a:lnTo>
                  <a:pt x="679398" y="1480739"/>
                </a:lnTo>
                <a:lnTo>
                  <a:pt x="675315" y="1461487"/>
                </a:lnTo>
                <a:cubicBezTo>
                  <a:pt x="670727" y="1451210"/>
                  <a:pt x="663898" y="1441191"/>
                  <a:pt x="655159" y="1431396"/>
                </a:cubicBezTo>
                <a:close/>
                <a:moveTo>
                  <a:pt x="363113" y="1272489"/>
                </a:moveTo>
                <a:lnTo>
                  <a:pt x="363033" y="1272522"/>
                </a:lnTo>
                <a:cubicBezTo>
                  <a:pt x="282642" y="1305479"/>
                  <a:pt x="200894" y="1338983"/>
                  <a:pt x="139481" y="1375059"/>
                </a:cubicBezTo>
                <a:lnTo>
                  <a:pt x="115520" y="1390823"/>
                </a:lnTo>
                <a:lnTo>
                  <a:pt x="605921" y="1390823"/>
                </a:lnTo>
                <a:lnTo>
                  <a:pt x="582476" y="1375083"/>
                </a:lnTo>
                <a:cubicBezTo>
                  <a:pt x="522290" y="1339007"/>
                  <a:pt x="442185" y="1305527"/>
                  <a:pt x="363413" y="1272618"/>
                </a:cubicBezTo>
                <a:close/>
                <a:moveTo>
                  <a:pt x="169492" y="1150983"/>
                </a:moveTo>
                <a:lnTo>
                  <a:pt x="263633" y="1198567"/>
                </a:lnTo>
                <a:lnTo>
                  <a:pt x="363366" y="1241375"/>
                </a:lnTo>
                <a:lnTo>
                  <a:pt x="465354" y="1198473"/>
                </a:lnTo>
                <a:lnTo>
                  <a:pt x="561248" y="1150983"/>
                </a:lnTo>
                <a:close/>
                <a:moveTo>
                  <a:pt x="74683" y="1060544"/>
                </a:moveTo>
                <a:lnTo>
                  <a:pt x="76805" y="1069403"/>
                </a:lnTo>
                <a:cubicBezTo>
                  <a:pt x="81308" y="1078753"/>
                  <a:pt x="87924" y="1087919"/>
                  <a:pt x="96338" y="1096923"/>
                </a:cubicBezTo>
                <a:lnTo>
                  <a:pt x="125615" y="1122549"/>
                </a:lnTo>
                <a:lnTo>
                  <a:pt x="125956" y="1122408"/>
                </a:lnTo>
                <a:lnTo>
                  <a:pt x="599062" y="1122408"/>
                </a:lnTo>
                <a:lnTo>
                  <a:pt x="603687" y="1124320"/>
                </a:lnTo>
                <a:lnTo>
                  <a:pt x="605124" y="1123398"/>
                </a:lnTo>
                <a:cubicBezTo>
                  <a:pt x="631995" y="1103831"/>
                  <a:pt x="651194" y="1083556"/>
                  <a:pt x="659085" y="1062331"/>
                </a:cubicBezTo>
                <a:lnTo>
                  <a:pt x="659318" y="1061067"/>
                </a:lnTo>
                <a:lnTo>
                  <a:pt x="75949" y="1061067"/>
                </a:lnTo>
                <a:close/>
                <a:moveTo>
                  <a:pt x="113547" y="971151"/>
                </a:moveTo>
                <a:lnTo>
                  <a:pt x="99517" y="982546"/>
                </a:lnTo>
                <a:cubicBezTo>
                  <a:pt x="90189" y="991809"/>
                  <a:pt x="82808" y="1001283"/>
                  <a:pt x="77754" y="1010984"/>
                </a:cubicBezTo>
                <a:lnTo>
                  <a:pt x="71654" y="1034268"/>
                </a:lnTo>
                <a:lnTo>
                  <a:pt x="75949" y="1032492"/>
                </a:lnTo>
                <a:lnTo>
                  <a:pt x="660845" y="1032492"/>
                </a:lnTo>
                <a:lnTo>
                  <a:pt x="655079" y="1011015"/>
                </a:lnTo>
                <a:cubicBezTo>
                  <a:pt x="649916" y="1001323"/>
                  <a:pt x="642381" y="991857"/>
                  <a:pt x="632860" y="982599"/>
                </a:cubicBezTo>
                <a:lnTo>
                  <a:pt x="618468" y="971151"/>
                </a:lnTo>
                <a:close/>
                <a:moveTo>
                  <a:pt x="363450" y="848228"/>
                </a:moveTo>
                <a:lnTo>
                  <a:pt x="280778" y="880581"/>
                </a:lnTo>
                <a:cubicBezTo>
                  <a:pt x="243047" y="896202"/>
                  <a:pt x="207060" y="912430"/>
                  <a:pt x="175842" y="929385"/>
                </a:cubicBezTo>
                <a:lnTo>
                  <a:pt x="154083" y="942576"/>
                </a:lnTo>
                <a:lnTo>
                  <a:pt x="577061" y="942576"/>
                </a:lnTo>
                <a:lnTo>
                  <a:pt x="554973" y="929456"/>
                </a:lnTo>
                <a:cubicBezTo>
                  <a:pt x="523118" y="912501"/>
                  <a:pt x="486397" y="896267"/>
                  <a:pt x="447887" y="880634"/>
                </a:cubicBezTo>
                <a:close/>
                <a:moveTo>
                  <a:pt x="164322" y="737217"/>
                </a:moveTo>
                <a:lnTo>
                  <a:pt x="226005" y="765042"/>
                </a:lnTo>
                <a:cubicBezTo>
                  <a:pt x="262592" y="779806"/>
                  <a:pt x="301454" y="794296"/>
                  <a:pt x="339982" y="808655"/>
                </a:cubicBezTo>
                <a:lnTo>
                  <a:pt x="363512" y="817712"/>
                </a:lnTo>
                <a:lnTo>
                  <a:pt x="386082" y="808845"/>
                </a:lnTo>
                <a:cubicBezTo>
                  <a:pt x="423849" y="794486"/>
                  <a:pt x="461931" y="780003"/>
                  <a:pt x="497778" y="765246"/>
                </a:cubicBezTo>
                <a:lnTo>
                  <a:pt x="558680" y="737217"/>
                </a:lnTo>
                <a:close/>
                <a:moveTo>
                  <a:pt x="75683" y="557385"/>
                </a:moveTo>
                <a:lnTo>
                  <a:pt x="57511" y="570668"/>
                </a:lnTo>
                <a:cubicBezTo>
                  <a:pt x="39647" y="586615"/>
                  <a:pt x="29158" y="603296"/>
                  <a:pt x="28610" y="620917"/>
                </a:cubicBezTo>
                <a:cubicBezTo>
                  <a:pt x="27789" y="647456"/>
                  <a:pt x="49698" y="672415"/>
                  <a:pt x="85532" y="696275"/>
                </a:cubicBezTo>
                <a:lnTo>
                  <a:pt x="106651" y="708642"/>
                </a:lnTo>
                <a:lnTo>
                  <a:pt x="615087" y="708642"/>
                </a:lnTo>
                <a:lnTo>
                  <a:pt x="635390" y="696508"/>
                </a:lnTo>
                <a:cubicBezTo>
                  <a:pt x="647091" y="688555"/>
                  <a:pt x="657276" y="680479"/>
                  <a:pt x="665627" y="672262"/>
                </a:cubicBezTo>
                <a:lnTo>
                  <a:pt x="684753" y="647301"/>
                </a:lnTo>
                <a:lnTo>
                  <a:pt x="46326" y="647301"/>
                </a:lnTo>
                <a:cubicBezTo>
                  <a:pt x="38420" y="647301"/>
                  <a:pt x="32038" y="640919"/>
                  <a:pt x="32038" y="633014"/>
                </a:cubicBezTo>
                <a:cubicBezTo>
                  <a:pt x="32038" y="625108"/>
                  <a:pt x="38420" y="618726"/>
                  <a:pt x="46326" y="618726"/>
                </a:cubicBezTo>
                <a:lnTo>
                  <a:pt x="690450" y="618726"/>
                </a:lnTo>
                <a:lnTo>
                  <a:pt x="683388" y="595324"/>
                </a:lnTo>
                <a:cubicBezTo>
                  <a:pt x="678569" y="586949"/>
                  <a:pt x="671627" y="578785"/>
                  <a:pt x="662879" y="570805"/>
                </a:cubicBezTo>
                <a:lnTo>
                  <a:pt x="644907" y="557385"/>
                </a:lnTo>
                <a:close/>
                <a:moveTo>
                  <a:pt x="363232" y="436091"/>
                </a:moveTo>
                <a:lnTo>
                  <a:pt x="348078" y="441371"/>
                </a:lnTo>
                <a:cubicBezTo>
                  <a:pt x="270069" y="468184"/>
                  <a:pt x="190750" y="495449"/>
                  <a:pt x="130659" y="524822"/>
                </a:cubicBezTo>
                <a:lnTo>
                  <a:pt x="123350" y="528810"/>
                </a:lnTo>
                <a:lnTo>
                  <a:pt x="598172" y="528810"/>
                </a:lnTo>
                <a:lnTo>
                  <a:pt x="591227" y="524941"/>
                </a:lnTo>
                <a:cubicBezTo>
                  <a:pt x="532363" y="495568"/>
                  <a:pt x="454663" y="468327"/>
                  <a:pt x="378272" y="441561"/>
                </a:cubicBezTo>
                <a:close/>
                <a:moveTo>
                  <a:pt x="137059" y="311545"/>
                </a:moveTo>
                <a:lnTo>
                  <a:pt x="156328" y="322642"/>
                </a:lnTo>
                <a:cubicBezTo>
                  <a:pt x="189242" y="339537"/>
                  <a:pt x="227048" y="355467"/>
                  <a:pt x="266631" y="370681"/>
                </a:cubicBezTo>
                <a:lnTo>
                  <a:pt x="363418" y="405671"/>
                </a:lnTo>
                <a:lnTo>
                  <a:pt x="462188" y="370667"/>
                </a:lnTo>
                <a:cubicBezTo>
                  <a:pt x="502586" y="355446"/>
                  <a:pt x="541174" y="339507"/>
                  <a:pt x="574774" y="322606"/>
                </a:cubicBezTo>
                <a:lnTo>
                  <a:pt x="594376" y="311545"/>
                </a:lnTo>
                <a:close/>
                <a:moveTo>
                  <a:pt x="46521" y="221629"/>
                </a:moveTo>
                <a:lnTo>
                  <a:pt x="51725" y="239271"/>
                </a:lnTo>
                <a:cubicBezTo>
                  <a:pt x="57345" y="249443"/>
                  <a:pt x="65356" y="259282"/>
                  <a:pt x="75367" y="268817"/>
                </a:cubicBezTo>
                <a:lnTo>
                  <a:pt x="96176" y="285004"/>
                </a:lnTo>
                <a:lnTo>
                  <a:pt x="101095" y="282970"/>
                </a:lnTo>
                <a:lnTo>
                  <a:pt x="638797" y="282970"/>
                </a:lnTo>
                <a:lnTo>
                  <a:pt x="657427" y="268776"/>
                </a:lnTo>
                <a:cubicBezTo>
                  <a:pt x="667649" y="259243"/>
                  <a:pt x="675828" y="249409"/>
                  <a:pt x="681569" y="239243"/>
                </a:cubicBezTo>
                <a:lnTo>
                  <a:pt x="686880" y="221629"/>
                </a:lnTo>
                <a:close/>
                <a:moveTo>
                  <a:pt x="648829" y="130390"/>
                </a:moveTo>
                <a:lnTo>
                  <a:pt x="645639" y="131713"/>
                </a:lnTo>
                <a:lnTo>
                  <a:pt x="82624" y="131713"/>
                </a:lnTo>
                <a:lnTo>
                  <a:pt x="54126" y="165161"/>
                </a:lnTo>
                <a:lnTo>
                  <a:pt x="46455" y="193054"/>
                </a:lnTo>
                <a:lnTo>
                  <a:pt x="686957" y="193054"/>
                </a:lnTo>
                <a:lnTo>
                  <a:pt x="679142" y="165215"/>
                </a:lnTo>
                <a:close/>
                <a:moveTo>
                  <a:pt x="243446" y="911"/>
                </a:moveTo>
                <a:cubicBezTo>
                  <a:pt x="246875" y="2149"/>
                  <a:pt x="249827" y="4697"/>
                  <a:pt x="251494" y="8269"/>
                </a:cubicBezTo>
                <a:cubicBezTo>
                  <a:pt x="254828" y="15413"/>
                  <a:pt x="251780" y="23890"/>
                  <a:pt x="244636" y="27224"/>
                </a:cubicBezTo>
                <a:cubicBezTo>
                  <a:pt x="210989" y="42988"/>
                  <a:pt x="181384" y="58710"/>
                  <a:pt x="155939" y="74286"/>
                </a:cubicBezTo>
                <a:lnTo>
                  <a:pt x="116124" y="103138"/>
                </a:lnTo>
                <a:lnTo>
                  <a:pt x="615724" y="103138"/>
                </a:lnTo>
                <a:lnTo>
                  <a:pt x="575198" y="74380"/>
                </a:lnTo>
                <a:cubicBezTo>
                  <a:pt x="549223" y="58805"/>
                  <a:pt x="519005" y="43083"/>
                  <a:pt x="484667" y="27319"/>
                </a:cubicBezTo>
                <a:cubicBezTo>
                  <a:pt x="477523" y="23985"/>
                  <a:pt x="474380" y="15508"/>
                  <a:pt x="477618" y="8364"/>
                </a:cubicBezTo>
                <a:cubicBezTo>
                  <a:pt x="479238" y="4792"/>
                  <a:pt x="482191" y="2197"/>
                  <a:pt x="485631" y="911"/>
                </a:cubicBezTo>
                <a:cubicBezTo>
                  <a:pt x="489072" y="-375"/>
                  <a:pt x="493001" y="-351"/>
                  <a:pt x="496573" y="1316"/>
                </a:cubicBezTo>
                <a:cubicBezTo>
                  <a:pt x="611374" y="53965"/>
                  <a:pt x="681114" y="105329"/>
                  <a:pt x="707564" y="157014"/>
                </a:cubicBezTo>
                <a:lnTo>
                  <a:pt x="718960" y="205906"/>
                </a:lnTo>
                <a:lnTo>
                  <a:pt x="719553" y="207342"/>
                </a:lnTo>
                <a:lnTo>
                  <a:pt x="719388" y="207743"/>
                </a:lnTo>
                <a:lnTo>
                  <a:pt x="719649" y="208865"/>
                </a:lnTo>
                <a:cubicBezTo>
                  <a:pt x="718506" y="235464"/>
                  <a:pt x="705987" y="259419"/>
                  <a:pt x="685032" y="281360"/>
                </a:cubicBezTo>
                <a:lnTo>
                  <a:pt x="656168" y="305658"/>
                </a:lnTo>
                <a:lnTo>
                  <a:pt x="655462" y="307366"/>
                </a:lnTo>
                <a:lnTo>
                  <a:pt x="652863" y="308440"/>
                </a:lnTo>
                <a:lnTo>
                  <a:pt x="647640" y="312837"/>
                </a:lnTo>
                <a:cubicBezTo>
                  <a:pt x="593911" y="350492"/>
                  <a:pt x="515695" y="382165"/>
                  <a:pt x="432378" y="411998"/>
                </a:cubicBezTo>
                <a:lnTo>
                  <a:pt x="406167" y="421131"/>
                </a:lnTo>
                <a:lnTo>
                  <a:pt x="510546" y="458897"/>
                </a:lnTo>
                <a:cubicBezTo>
                  <a:pt x="627101" y="503938"/>
                  <a:pt x="717577" y="552409"/>
                  <a:pt x="719648" y="620060"/>
                </a:cubicBezTo>
                <a:lnTo>
                  <a:pt x="717934" y="629098"/>
                </a:lnTo>
                <a:lnTo>
                  <a:pt x="719553" y="633014"/>
                </a:lnTo>
                <a:cubicBezTo>
                  <a:pt x="719553" y="636967"/>
                  <a:pt x="717958" y="640538"/>
                  <a:pt x="715374" y="643122"/>
                </a:cubicBezTo>
                <a:lnTo>
                  <a:pt x="715267" y="643166"/>
                </a:lnTo>
                <a:lnTo>
                  <a:pt x="713422" y="652895"/>
                </a:lnTo>
                <a:cubicBezTo>
                  <a:pt x="704628" y="673907"/>
                  <a:pt x="686942" y="693254"/>
                  <a:pt x="662741" y="711474"/>
                </a:cubicBezTo>
                <a:lnTo>
                  <a:pt x="629691" y="732935"/>
                </a:lnTo>
                <a:lnTo>
                  <a:pt x="629649" y="733038"/>
                </a:lnTo>
                <a:lnTo>
                  <a:pt x="629331" y="733170"/>
                </a:lnTo>
                <a:lnTo>
                  <a:pt x="621850" y="738027"/>
                </a:lnTo>
                <a:cubicBezTo>
                  <a:pt x="591727" y="755256"/>
                  <a:pt x="556276" y="771627"/>
                  <a:pt x="517873" y="787679"/>
                </a:cubicBezTo>
                <a:lnTo>
                  <a:pt x="402786" y="832828"/>
                </a:lnTo>
                <a:lnTo>
                  <a:pt x="471063" y="859107"/>
                </a:lnTo>
                <a:cubicBezTo>
                  <a:pt x="595270" y="910149"/>
                  <a:pt x="691336" y="964888"/>
                  <a:pt x="691550" y="1040684"/>
                </a:cubicBezTo>
                <a:lnTo>
                  <a:pt x="690720" y="1044775"/>
                </a:lnTo>
                <a:lnTo>
                  <a:pt x="691549" y="1046780"/>
                </a:lnTo>
                <a:lnTo>
                  <a:pt x="689121" y="1052653"/>
                </a:lnTo>
                <a:lnTo>
                  <a:pt x="684451" y="1075668"/>
                </a:lnTo>
                <a:cubicBezTo>
                  <a:pt x="659930" y="1134540"/>
                  <a:pt x="574606" y="1181705"/>
                  <a:pt x="471067" y="1227205"/>
                </a:cubicBezTo>
                <a:lnTo>
                  <a:pt x="399837" y="1257084"/>
                </a:lnTo>
                <a:lnTo>
                  <a:pt x="500707" y="1300596"/>
                </a:lnTo>
                <a:cubicBezTo>
                  <a:pt x="620231" y="1355580"/>
                  <a:pt x="712242" y="1414088"/>
                  <a:pt x="710599" y="1493598"/>
                </a:cubicBezTo>
                <a:lnTo>
                  <a:pt x="710317" y="1494575"/>
                </a:lnTo>
                <a:lnTo>
                  <a:pt x="710504" y="1495027"/>
                </a:lnTo>
                <a:lnTo>
                  <a:pt x="709454" y="1497568"/>
                </a:lnTo>
                <a:lnTo>
                  <a:pt x="695672" y="1545326"/>
                </a:lnTo>
                <a:cubicBezTo>
                  <a:pt x="666891" y="1596194"/>
                  <a:pt x="596347" y="1644664"/>
                  <a:pt x="482190" y="1692384"/>
                </a:cubicBezTo>
                <a:cubicBezTo>
                  <a:pt x="480285" y="1693146"/>
                  <a:pt x="478380" y="1693527"/>
                  <a:pt x="476570" y="1693527"/>
                </a:cubicBezTo>
                <a:cubicBezTo>
                  <a:pt x="470950" y="1693527"/>
                  <a:pt x="465711" y="1690194"/>
                  <a:pt x="463425" y="1684764"/>
                </a:cubicBezTo>
                <a:cubicBezTo>
                  <a:pt x="460377" y="1677525"/>
                  <a:pt x="463806" y="1669143"/>
                  <a:pt x="471141" y="1666095"/>
                </a:cubicBezTo>
                <a:cubicBezTo>
                  <a:pt x="505812" y="1651617"/>
                  <a:pt x="536251" y="1637121"/>
                  <a:pt x="562425" y="1622633"/>
                </a:cubicBezTo>
                <a:lnTo>
                  <a:pt x="597838" y="1599230"/>
                </a:lnTo>
                <a:lnTo>
                  <a:pt x="124672" y="1599230"/>
                </a:lnTo>
                <a:lnTo>
                  <a:pt x="160839" y="1622739"/>
                </a:lnTo>
                <a:cubicBezTo>
                  <a:pt x="187469" y="1637259"/>
                  <a:pt x="218300" y="1651713"/>
                  <a:pt x="253209" y="1666000"/>
                </a:cubicBezTo>
                <a:cubicBezTo>
                  <a:pt x="260544" y="1668953"/>
                  <a:pt x="263973" y="1677335"/>
                  <a:pt x="261020" y="1684669"/>
                </a:cubicBezTo>
                <a:cubicBezTo>
                  <a:pt x="258734" y="1690098"/>
                  <a:pt x="253400" y="1693527"/>
                  <a:pt x="247780" y="1693527"/>
                </a:cubicBezTo>
                <a:cubicBezTo>
                  <a:pt x="245970" y="1693527"/>
                  <a:pt x="244161" y="1693146"/>
                  <a:pt x="242351" y="1692479"/>
                </a:cubicBezTo>
                <a:cubicBezTo>
                  <a:pt x="87093" y="1628852"/>
                  <a:pt x="10893" y="1563797"/>
                  <a:pt x="9369" y="1493597"/>
                </a:cubicBezTo>
                <a:cubicBezTo>
                  <a:pt x="7655" y="1414016"/>
                  <a:pt x="101524" y="1355491"/>
                  <a:pt x="223467" y="1300502"/>
                </a:cubicBezTo>
                <a:lnTo>
                  <a:pt x="326765" y="1256827"/>
                </a:lnTo>
                <a:lnTo>
                  <a:pt x="243135" y="1220790"/>
                </a:lnTo>
                <a:cubicBezTo>
                  <a:pt x="129188" y="1168587"/>
                  <a:pt x="41159" y="1113598"/>
                  <a:pt x="41373" y="1040874"/>
                </a:cubicBezTo>
                <a:cubicBezTo>
                  <a:pt x="41445" y="1015633"/>
                  <a:pt x="51952" y="992725"/>
                  <a:pt x="70440" y="971508"/>
                </a:cubicBezTo>
                <a:lnTo>
                  <a:pt x="87510" y="955857"/>
                </a:lnTo>
                <a:lnTo>
                  <a:pt x="91273" y="946755"/>
                </a:lnTo>
                <a:cubicBezTo>
                  <a:pt x="93856" y="944172"/>
                  <a:pt x="97428" y="942576"/>
                  <a:pt x="101381" y="942576"/>
                </a:cubicBezTo>
                <a:lnTo>
                  <a:pt x="101993" y="942576"/>
                </a:lnTo>
                <a:lnTo>
                  <a:pt x="103853" y="940871"/>
                </a:lnTo>
                <a:cubicBezTo>
                  <a:pt x="142639" y="911340"/>
                  <a:pt x="196622" y="884890"/>
                  <a:pt x="257520" y="859351"/>
                </a:cubicBezTo>
                <a:lnTo>
                  <a:pt x="324193" y="833159"/>
                </a:lnTo>
                <a:lnTo>
                  <a:pt x="205909" y="787692"/>
                </a:lnTo>
                <a:cubicBezTo>
                  <a:pt x="166729" y="771647"/>
                  <a:pt x="130564" y="755285"/>
                  <a:pt x="99834" y="738062"/>
                </a:cubicBezTo>
                <a:lnTo>
                  <a:pt x="93702" y="734161"/>
                </a:lnTo>
                <a:lnTo>
                  <a:pt x="90987" y="733038"/>
                </a:lnTo>
                <a:lnTo>
                  <a:pt x="90647" y="732216"/>
                </a:lnTo>
                <a:lnTo>
                  <a:pt x="58117" y="711516"/>
                </a:lnTo>
                <a:cubicBezTo>
                  <a:pt x="21083" y="684188"/>
                  <a:pt x="-1001" y="654314"/>
                  <a:pt x="35" y="620060"/>
                </a:cubicBezTo>
                <a:cubicBezTo>
                  <a:pt x="2107" y="552337"/>
                  <a:pt x="94404" y="503903"/>
                  <a:pt x="213316" y="458884"/>
                </a:cubicBezTo>
                <a:lnTo>
                  <a:pt x="320965" y="420718"/>
                </a:lnTo>
                <a:lnTo>
                  <a:pt x="247299" y="393926"/>
                </a:lnTo>
                <a:cubicBezTo>
                  <a:pt x="120966" y="344674"/>
                  <a:pt x="17203" y="288685"/>
                  <a:pt x="13845" y="208961"/>
                </a:cubicBezTo>
                <a:cubicBezTo>
                  <a:pt x="13131" y="191602"/>
                  <a:pt x="17066" y="174338"/>
                  <a:pt x="25715" y="157109"/>
                </a:cubicBezTo>
                <a:lnTo>
                  <a:pt x="63783" y="108149"/>
                </a:lnTo>
                <a:lnTo>
                  <a:pt x="64127" y="107317"/>
                </a:lnTo>
                <a:lnTo>
                  <a:pt x="64573" y="107133"/>
                </a:lnTo>
                <a:lnTo>
                  <a:pt x="65864" y="105472"/>
                </a:lnTo>
                <a:cubicBezTo>
                  <a:pt x="102143" y="71039"/>
                  <a:pt x="157530" y="36511"/>
                  <a:pt x="232539" y="1411"/>
                </a:cubicBezTo>
                <a:cubicBezTo>
                  <a:pt x="236111" y="-256"/>
                  <a:pt x="240017" y="-328"/>
                  <a:pt x="243446" y="911"/>
                </a:cubicBezTo>
                <a:close/>
              </a:path>
            </a:pathLst>
          </a:custGeom>
          <a:solidFill>
            <a:srgbClr val="FFFFFF">
              <a:alpha val="245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/>
        </p:txBody>
      </p:sp>
      <p:sp>
        <p:nvSpPr>
          <p:cNvPr id="368" name="Google Shape;368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69" name="Google Shape;369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70" name="Google Shape;370;p10"/>
          <p:cNvSpPr/>
          <p:nvPr/>
        </p:nvSpPr>
        <p:spPr>
          <a:xfrm>
            <a:off x="9647509" y="4533971"/>
            <a:ext cx="2372903" cy="2156996"/>
          </a:xfrm>
          <a:custGeom>
            <a:avLst/>
            <a:gdLst/>
            <a:ahLst/>
            <a:cxnLst/>
            <a:rect l="l" t="t" r="r" b="b"/>
            <a:pathLst>
              <a:path w="1890759" h="1718722" extrusionOk="0">
                <a:moveTo>
                  <a:pt x="569257" y="1183589"/>
                </a:moveTo>
                <a:lnTo>
                  <a:pt x="443511" y="1401355"/>
                </a:lnTo>
                <a:lnTo>
                  <a:pt x="454868" y="1418200"/>
                </a:lnTo>
                <a:cubicBezTo>
                  <a:pt x="457925" y="1425428"/>
                  <a:pt x="459615" y="1433374"/>
                  <a:pt x="459615" y="1441716"/>
                </a:cubicBezTo>
                <a:cubicBezTo>
                  <a:pt x="459615" y="1450057"/>
                  <a:pt x="457925" y="1458003"/>
                  <a:pt x="454868" y="1465231"/>
                </a:cubicBezTo>
                <a:lnTo>
                  <a:pt x="443510" y="1482076"/>
                </a:lnTo>
                <a:lnTo>
                  <a:pt x="569257" y="1699843"/>
                </a:lnTo>
                <a:lnTo>
                  <a:pt x="867314" y="1699843"/>
                </a:lnTo>
                <a:lnTo>
                  <a:pt x="1014656" y="1444677"/>
                </a:lnTo>
                <a:lnTo>
                  <a:pt x="863938" y="1183589"/>
                </a:lnTo>
                <a:close/>
                <a:moveTo>
                  <a:pt x="1029299" y="916023"/>
                </a:moveTo>
                <a:lnTo>
                  <a:pt x="881980" y="1171147"/>
                </a:lnTo>
                <a:lnTo>
                  <a:pt x="1032722" y="1432276"/>
                </a:lnTo>
                <a:lnTo>
                  <a:pt x="1280156" y="1432276"/>
                </a:lnTo>
                <a:lnTo>
                  <a:pt x="1280892" y="1428631"/>
                </a:lnTo>
                <a:cubicBezTo>
                  <a:pt x="1290063" y="1406948"/>
                  <a:pt x="1311534" y="1391733"/>
                  <a:pt x="1336558" y="1391733"/>
                </a:cubicBezTo>
                <a:lnTo>
                  <a:pt x="1349283" y="1394302"/>
                </a:lnTo>
                <a:lnTo>
                  <a:pt x="1476407" y="1174149"/>
                </a:lnTo>
                <a:lnTo>
                  <a:pt x="1327355" y="916023"/>
                </a:lnTo>
                <a:close/>
                <a:moveTo>
                  <a:pt x="1029299" y="380889"/>
                </a:moveTo>
                <a:lnTo>
                  <a:pt x="880246" y="639016"/>
                </a:lnTo>
                <a:lnTo>
                  <a:pt x="1029299" y="897143"/>
                </a:lnTo>
                <a:lnTo>
                  <a:pt x="1327355" y="897143"/>
                </a:lnTo>
                <a:lnTo>
                  <a:pt x="1476407" y="639016"/>
                </a:lnTo>
                <a:lnTo>
                  <a:pt x="1327355" y="380889"/>
                </a:lnTo>
                <a:close/>
                <a:moveTo>
                  <a:pt x="849379" y="0"/>
                </a:moveTo>
                <a:cubicBezTo>
                  <a:pt x="882744" y="0"/>
                  <a:pt x="909792" y="27048"/>
                  <a:pt x="909792" y="60414"/>
                </a:cubicBezTo>
                <a:cubicBezTo>
                  <a:pt x="909792" y="77097"/>
                  <a:pt x="903030" y="92200"/>
                  <a:pt x="892097" y="103133"/>
                </a:cubicBezTo>
                <a:lnTo>
                  <a:pt x="884930" y="106102"/>
                </a:lnTo>
                <a:lnTo>
                  <a:pt x="1032683" y="362010"/>
                </a:lnTo>
                <a:lnTo>
                  <a:pt x="1338305" y="362010"/>
                </a:lnTo>
                <a:lnTo>
                  <a:pt x="1492763" y="629576"/>
                </a:lnTo>
                <a:lnTo>
                  <a:pt x="1771838" y="629576"/>
                </a:lnTo>
                <a:lnTo>
                  <a:pt x="1774680" y="615500"/>
                </a:lnTo>
                <a:cubicBezTo>
                  <a:pt x="1783851" y="593816"/>
                  <a:pt x="1805322" y="578602"/>
                  <a:pt x="1830346" y="578602"/>
                </a:cubicBezTo>
                <a:cubicBezTo>
                  <a:pt x="1863711" y="578602"/>
                  <a:pt x="1890759" y="605650"/>
                  <a:pt x="1890759" y="639016"/>
                </a:cubicBezTo>
                <a:cubicBezTo>
                  <a:pt x="1890759" y="672381"/>
                  <a:pt x="1863711" y="699429"/>
                  <a:pt x="1830346" y="699429"/>
                </a:cubicBezTo>
                <a:cubicBezTo>
                  <a:pt x="1805322" y="699429"/>
                  <a:pt x="1783851" y="684215"/>
                  <a:pt x="1774680" y="662531"/>
                </a:cubicBezTo>
                <a:lnTo>
                  <a:pt x="1771838" y="648455"/>
                </a:lnTo>
                <a:lnTo>
                  <a:pt x="1492751" y="648455"/>
                </a:lnTo>
                <a:lnTo>
                  <a:pt x="1343731" y="906543"/>
                </a:lnTo>
                <a:lnTo>
                  <a:pt x="1492763" y="1164710"/>
                </a:lnTo>
                <a:lnTo>
                  <a:pt x="1771838" y="1164710"/>
                </a:lnTo>
                <a:lnTo>
                  <a:pt x="1774680" y="1150633"/>
                </a:lnTo>
                <a:cubicBezTo>
                  <a:pt x="1783851" y="1128950"/>
                  <a:pt x="1805322" y="1113735"/>
                  <a:pt x="1830346" y="1113735"/>
                </a:cubicBezTo>
                <a:cubicBezTo>
                  <a:pt x="1863711" y="1113735"/>
                  <a:pt x="1890759" y="1140783"/>
                  <a:pt x="1890759" y="1174149"/>
                </a:cubicBezTo>
                <a:cubicBezTo>
                  <a:pt x="1890759" y="1207515"/>
                  <a:pt x="1863711" y="1234563"/>
                  <a:pt x="1830346" y="1234563"/>
                </a:cubicBezTo>
                <a:cubicBezTo>
                  <a:pt x="1805322" y="1234563"/>
                  <a:pt x="1783851" y="1219348"/>
                  <a:pt x="1774680" y="1197665"/>
                </a:cubicBezTo>
                <a:lnTo>
                  <a:pt x="1771838" y="1183589"/>
                </a:lnTo>
                <a:lnTo>
                  <a:pt x="1492750" y="1183589"/>
                </a:lnTo>
                <a:lnTo>
                  <a:pt x="1367094" y="1401214"/>
                </a:lnTo>
                <a:lnTo>
                  <a:pt x="1379277" y="1409428"/>
                </a:lnTo>
                <a:cubicBezTo>
                  <a:pt x="1390209" y="1420361"/>
                  <a:pt x="1396971" y="1435464"/>
                  <a:pt x="1396971" y="1452147"/>
                </a:cubicBezTo>
                <a:cubicBezTo>
                  <a:pt x="1396971" y="1485512"/>
                  <a:pt x="1369923" y="1512560"/>
                  <a:pt x="1336558" y="1512560"/>
                </a:cubicBezTo>
                <a:cubicBezTo>
                  <a:pt x="1303193" y="1512560"/>
                  <a:pt x="1276144" y="1485512"/>
                  <a:pt x="1276144" y="1452147"/>
                </a:cubicBezTo>
                <a:lnTo>
                  <a:pt x="1276344" y="1451155"/>
                </a:lnTo>
                <a:lnTo>
                  <a:pt x="1032709" y="1451155"/>
                </a:lnTo>
                <a:lnTo>
                  <a:pt x="878217" y="1718722"/>
                </a:lnTo>
                <a:lnTo>
                  <a:pt x="558354" y="1718722"/>
                </a:lnTo>
                <a:lnTo>
                  <a:pt x="428378" y="1493565"/>
                </a:lnTo>
                <a:lnTo>
                  <a:pt x="422717" y="1497381"/>
                </a:lnTo>
                <a:cubicBezTo>
                  <a:pt x="415489" y="1500439"/>
                  <a:pt x="407543" y="1502129"/>
                  <a:pt x="399201" y="1502129"/>
                </a:cubicBezTo>
                <a:cubicBezTo>
                  <a:pt x="374177" y="1502129"/>
                  <a:pt x="352707" y="1486914"/>
                  <a:pt x="343535" y="1465231"/>
                </a:cubicBezTo>
                <a:lnTo>
                  <a:pt x="340694" y="1451155"/>
                </a:lnTo>
                <a:lnTo>
                  <a:pt x="118921" y="1451155"/>
                </a:lnTo>
                <a:lnTo>
                  <a:pt x="116079" y="1465231"/>
                </a:lnTo>
                <a:cubicBezTo>
                  <a:pt x="106908" y="1486914"/>
                  <a:pt x="85438" y="1502129"/>
                  <a:pt x="60413" y="1502129"/>
                </a:cubicBezTo>
                <a:cubicBezTo>
                  <a:pt x="27048" y="1502129"/>
                  <a:pt x="0" y="1475081"/>
                  <a:pt x="0" y="1441716"/>
                </a:cubicBezTo>
                <a:cubicBezTo>
                  <a:pt x="0" y="1408350"/>
                  <a:pt x="27048" y="1381302"/>
                  <a:pt x="60413" y="1381302"/>
                </a:cubicBezTo>
                <a:cubicBezTo>
                  <a:pt x="85438" y="1381302"/>
                  <a:pt x="106908" y="1396516"/>
                  <a:pt x="116079" y="1418200"/>
                </a:cubicBezTo>
                <a:lnTo>
                  <a:pt x="118921" y="1432276"/>
                </a:lnTo>
                <a:lnTo>
                  <a:pt x="340694" y="1432276"/>
                </a:lnTo>
                <a:lnTo>
                  <a:pt x="343535" y="1418200"/>
                </a:lnTo>
                <a:cubicBezTo>
                  <a:pt x="352707" y="1396516"/>
                  <a:pt x="374177" y="1381302"/>
                  <a:pt x="399201" y="1381302"/>
                </a:cubicBezTo>
                <a:cubicBezTo>
                  <a:pt x="407543" y="1381302"/>
                  <a:pt x="415489" y="1382993"/>
                  <a:pt x="422717" y="1386050"/>
                </a:cubicBezTo>
                <a:lnTo>
                  <a:pt x="428392" y="1389875"/>
                </a:lnTo>
                <a:lnTo>
                  <a:pt x="558401" y="1164710"/>
                </a:lnTo>
                <a:lnTo>
                  <a:pt x="863951" y="1164710"/>
                </a:lnTo>
                <a:lnTo>
                  <a:pt x="1012969" y="906623"/>
                </a:lnTo>
                <a:lnTo>
                  <a:pt x="863937" y="648455"/>
                </a:lnTo>
                <a:lnTo>
                  <a:pt x="598263" y="648455"/>
                </a:lnTo>
                <a:lnTo>
                  <a:pt x="597737" y="651062"/>
                </a:lnTo>
                <a:cubicBezTo>
                  <a:pt x="588565" y="672746"/>
                  <a:pt x="567095" y="687960"/>
                  <a:pt x="542070" y="687960"/>
                </a:cubicBezTo>
                <a:cubicBezTo>
                  <a:pt x="508705" y="687960"/>
                  <a:pt x="481657" y="660912"/>
                  <a:pt x="481657" y="627547"/>
                </a:cubicBezTo>
                <a:cubicBezTo>
                  <a:pt x="481657" y="610864"/>
                  <a:pt x="488419" y="595761"/>
                  <a:pt x="499351" y="584828"/>
                </a:cubicBezTo>
                <a:lnTo>
                  <a:pt x="499720" y="584579"/>
                </a:lnTo>
                <a:lnTo>
                  <a:pt x="398634" y="409498"/>
                </a:lnTo>
                <a:lnTo>
                  <a:pt x="377161" y="413834"/>
                </a:lnTo>
                <a:cubicBezTo>
                  <a:pt x="343795" y="413834"/>
                  <a:pt x="316747" y="386786"/>
                  <a:pt x="316747" y="353420"/>
                </a:cubicBezTo>
                <a:cubicBezTo>
                  <a:pt x="316747" y="320054"/>
                  <a:pt x="343795" y="293006"/>
                  <a:pt x="377161" y="293006"/>
                </a:cubicBezTo>
                <a:cubicBezTo>
                  <a:pt x="410526" y="293006"/>
                  <a:pt x="437574" y="320054"/>
                  <a:pt x="437574" y="353420"/>
                </a:cubicBezTo>
                <a:cubicBezTo>
                  <a:pt x="437574" y="370103"/>
                  <a:pt x="430812" y="385206"/>
                  <a:pt x="419880" y="396139"/>
                </a:cubicBezTo>
                <a:lnTo>
                  <a:pt x="414727" y="399613"/>
                </a:lnTo>
                <a:lnTo>
                  <a:pt x="515412" y="574000"/>
                </a:lnTo>
                <a:lnTo>
                  <a:pt x="518555" y="571881"/>
                </a:lnTo>
                <a:cubicBezTo>
                  <a:pt x="525782" y="568824"/>
                  <a:pt x="533729" y="567133"/>
                  <a:pt x="542070" y="567133"/>
                </a:cubicBezTo>
                <a:cubicBezTo>
                  <a:pt x="575436" y="567133"/>
                  <a:pt x="602484" y="594181"/>
                  <a:pt x="602484" y="627547"/>
                </a:cubicBezTo>
                <a:lnTo>
                  <a:pt x="602075" y="629576"/>
                </a:lnTo>
                <a:lnTo>
                  <a:pt x="863951" y="629576"/>
                </a:lnTo>
                <a:lnTo>
                  <a:pt x="1014663" y="368557"/>
                </a:lnTo>
                <a:lnTo>
                  <a:pt x="867337" y="113389"/>
                </a:lnTo>
                <a:lnTo>
                  <a:pt x="849379" y="120827"/>
                </a:lnTo>
                <a:cubicBezTo>
                  <a:pt x="816013" y="120827"/>
                  <a:pt x="788965" y="93780"/>
                  <a:pt x="788965" y="60414"/>
                </a:cubicBezTo>
                <a:cubicBezTo>
                  <a:pt x="788965" y="27048"/>
                  <a:pt x="816013" y="0"/>
                  <a:pt x="849379" y="0"/>
                </a:cubicBezTo>
                <a:close/>
              </a:path>
            </a:pathLst>
          </a:custGeom>
          <a:solidFill>
            <a:srgbClr val="FFFFFF">
              <a:alpha val="245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418" name="Google Shape;418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/>
        </p:txBody>
      </p:sp>
      <p:sp>
        <p:nvSpPr>
          <p:cNvPr id="419" name="Google Shape;419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420" name="Google Shape;420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421" name="Google Shape;421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422" name="Google Shape;422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423" name="Google Shape;423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424" name="Google Shape;424;p17"/>
          <p:cNvSpPr/>
          <p:nvPr/>
        </p:nvSpPr>
        <p:spPr>
          <a:xfrm>
            <a:off x="9667784" y="71021"/>
            <a:ext cx="2372903" cy="2156996"/>
          </a:xfrm>
          <a:custGeom>
            <a:avLst/>
            <a:gdLst/>
            <a:ahLst/>
            <a:cxnLst/>
            <a:rect l="l" t="t" r="r" b="b"/>
            <a:pathLst>
              <a:path w="1890759" h="1718722" extrusionOk="0">
                <a:moveTo>
                  <a:pt x="569257" y="1183589"/>
                </a:moveTo>
                <a:lnTo>
                  <a:pt x="443511" y="1401355"/>
                </a:lnTo>
                <a:lnTo>
                  <a:pt x="454868" y="1418200"/>
                </a:lnTo>
                <a:cubicBezTo>
                  <a:pt x="457925" y="1425428"/>
                  <a:pt x="459615" y="1433374"/>
                  <a:pt x="459615" y="1441716"/>
                </a:cubicBezTo>
                <a:cubicBezTo>
                  <a:pt x="459615" y="1450057"/>
                  <a:pt x="457925" y="1458003"/>
                  <a:pt x="454868" y="1465231"/>
                </a:cubicBezTo>
                <a:lnTo>
                  <a:pt x="443510" y="1482076"/>
                </a:lnTo>
                <a:lnTo>
                  <a:pt x="569257" y="1699843"/>
                </a:lnTo>
                <a:lnTo>
                  <a:pt x="867314" y="1699843"/>
                </a:lnTo>
                <a:lnTo>
                  <a:pt x="1014656" y="1444677"/>
                </a:lnTo>
                <a:lnTo>
                  <a:pt x="863938" y="1183589"/>
                </a:lnTo>
                <a:close/>
                <a:moveTo>
                  <a:pt x="1029299" y="916023"/>
                </a:moveTo>
                <a:lnTo>
                  <a:pt x="881980" y="1171147"/>
                </a:lnTo>
                <a:lnTo>
                  <a:pt x="1032722" y="1432276"/>
                </a:lnTo>
                <a:lnTo>
                  <a:pt x="1280156" y="1432276"/>
                </a:lnTo>
                <a:lnTo>
                  <a:pt x="1280892" y="1428631"/>
                </a:lnTo>
                <a:cubicBezTo>
                  <a:pt x="1290063" y="1406948"/>
                  <a:pt x="1311534" y="1391733"/>
                  <a:pt x="1336558" y="1391733"/>
                </a:cubicBezTo>
                <a:lnTo>
                  <a:pt x="1349283" y="1394302"/>
                </a:lnTo>
                <a:lnTo>
                  <a:pt x="1476407" y="1174149"/>
                </a:lnTo>
                <a:lnTo>
                  <a:pt x="1327355" y="916023"/>
                </a:lnTo>
                <a:close/>
                <a:moveTo>
                  <a:pt x="1029299" y="380889"/>
                </a:moveTo>
                <a:lnTo>
                  <a:pt x="880246" y="639016"/>
                </a:lnTo>
                <a:lnTo>
                  <a:pt x="1029299" y="897143"/>
                </a:lnTo>
                <a:lnTo>
                  <a:pt x="1327355" y="897143"/>
                </a:lnTo>
                <a:lnTo>
                  <a:pt x="1476407" y="639016"/>
                </a:lnTo>
                <a:lnTo>
                  <a:pt x="1327355" y="380889"/>
                </a:lnTo>
                <a:close/>
                <a:moveTo>
                  <a:pt x="849379" y="0"/>
                </a:moveTo>
                <a:cubicBezTo>
                  <a:pt x="882744" y="0"/>
                  <a:pt x="909792" y="27048"/>
                  <a:pt x="909792" y="60414"/>
                </a:cubicBezTo>
                <a:cubicBezTo>
                  <a:pt x="909792" y="77097"/>
                  <a:pt x="903030" y="92200"/>
                  <a:pt x="892097" y="103133"/>
                </a:cubicBezTo>
                <a:lnTo>
                  <a:pt x="884930" y="106102"/>
                </a:lnTo>
                <a:lnTo>
                  <a:pt x="1032683" y="362010"/>
                </a:lnTo>
                <a:lnTo>
                  <a:pt x="1338305" y="362010"/>
                </a:lnTo>
                <a:lnTo>
                  <a:pt x="1492763" y="629576"/>
                </a:lnTo>
                <a:lnTo>
                  <a:pt x="1771838" y="629576"/>
                </a:lnTo>
                <a:lnTo>
                  <a:pt x="1774680" y="615500"/>
                </a:lnTo>
                <a:cubicBezTo>
                  <a:pt x="1783851" y="593816"/>
                  <a:pt x="1805322" y="578602"/>
                  <a:pt x="1830346" y="578602"/>
                </a:cubicBezTo>
                <a:cubicBezTo>
                  <a:pt x="1863711" y="578602"/>
                  <a:pt x="1890759" y="605650"/>
                  <a:pt x="1890759" y="639016"/>
                </a:cubicBezTo>
                <a:cubicBezTo>
                  <a:pt x="1890759" y="672381"/>
                  <a:pt x="1863711" y="699429"/>
                  <a:pt x="1830346" y="699429"/>
                </a:cubicBezTo>
                <a:cubicBezTo>
                  <a:pt x="1805322" y="699429"/>
                  <a:pt x="1783851" y="684215"/>
                  <a:pt x="1774680" y="662531"/>
                </a:cubicBezTo>
                <a:lnTo>
                  <a:pt x="1771838" y="648455"/>
                </a:lnTo>
                <a:lnTo>
                  <a:pt x="1492751" y="648455"/>
                </a:lnTo>
                <a:lnTo>
                  <a:pt x="1343731" y="906543"/>
                </a:lnTo>
                <a:lnTo>
                  <a:pt x="1492763" y="1164710"/>
                </a:lnTo>
                <a:lnTo>
                  <a:pt x="1771838" y="1164710"/>
                </a:lnTo>
                <a:lnTo>
                  <a:pt x="1774680" y="1150633"/>
                </a:lnTo>
                <a:cubicBezTo>
                  <a:pt x="1783851" y="1128950"/>
                  <a:pt x="1805322" y="1113735"/>
                  <a:pt x="1830346" y="1113735"/>
                </a:cubicBezTo>
                <a:cubicBezTo>
                  <a:pt x="1863711" y="1113735"/>
                  <a:pt x="1890759" y="1140783"/>
                  <a:pt x="1890759" y="1174149"/>
                </a:cubicBezTo>
                <a:cubicBezTo>
                  <a:pt x="1890759" y="1207515"/>
                  <a:pt x="1863711" y="1234563"/>
                  <a:pt x="1830346" y="1234563"/>
                </a:cubicBezTo>
                <a:cubicBezTo>
                  <a:pt x="1805322" y="1234563"/>
                  <a:pt x="1783851" y="1219348"/>
                  <a:pt x="1774680" y="1197665"/>
                </a:cubicBezTo>
                <a:lnTo>
                  <a:pt x="1771838" y="1183589"/>
                </a:lnTo>
                <a:lnTo>
                  <a:pt x="1492750" y="1183589"/>
                </a:lnTo>
                <a:lnTo>
                  <a:pt x="1367094" y="1401214"/>
                </a:lnTo>
                <a:lnTo>
                  <a:pt x="1379277" y="1409428"/>
                </a:lnTo>
                <a:cubicBezTo>
                  <a:pt x="1390209" y="1420361"/>
                  <a:pt x="1396971" y="1435464"/>
                  <a:pt x="1396971" y="1452147"/>
                </a:cubicBezTo>
                <a:cubicBezTo>
                  <a:pt x="1396971" y="1485512"/>
                  <a:pt x="1369923" y="1512560"/>
                  <a:pt x="1336558" y="1512560"/>
                </a:cubicBezTo>
                <a:cubicBezTo>
                  <a:pt x="1303193" y="1512560"/>
                  <a:pt x="1276144" y="1485512"/>
                  <a:pt x="1276144" y="1452147"/>
                </a:cubicBezTo>
                <a:lnTo>
                  <a:pt x="1276344" y="1451155"/>
                </a:lnTo>
                <a:lnTo>
                  <a:pt x="1032709" y="1451155"/>
                </a:lnTo>
                <a:lnTo>
                  <a:pt x="878217" y="1718722"/>
                </a:lnTo>
                <a:lnTo>
                  <a:pt x="558354" y="1718722"/>
                </a:lnTo>
                <a:lnTo>
                  <a:pt x="428378" y="1493565"/>
                </a:lnTo>
                <a:lnTo>
                  <a:pt x="422717" y="1497381"/>
                </a:lnTo>
                <a:cubicBezTo>
                  <a:pt x="415489" y="1500439"/>
                  <a:pt x="407543" y="1502129"/>
                  <a:pt x="399201" y="1502129"/>
                </a:cubicBezTo>
                <a:cubicBezTo>
                  <a:pt x="374177" y="1502129"/>
                  <a:pt x="352707" y="1486914"/>
                  <a:pt x="343535" y="1465231"/>
                </a:cubicBezTo>
                <a:lnTo>
                  <a:pt x="340694" y="1451155"/>
                </a:lnTo>
                <a:lnTo>
                  <a:pt x="118921" y="1451155"/>
                </a:lnTo>
                <a:lnTo>
                  <a:pt x="116079" y="1465231"/>
                </a:lnTo>
                <a:cubicBezTo>
                  <a:pt x="106908" y="1486914"/>
                  <a:pt x="85438" y="1502129"/>
                  <a:pt x="60413" y="1502129"/>
                </a:cubicBezTo>
                <a:cubicBezTo>
                  <a:pt x="27048" y="1502129"/>
                  <a:pt x="0" y="1475081"/>
                  <a:pt x="0" y="1441716"/>
                </a:cubicBezTo>
                <a:cubicBezTo>
                  <a:pt x="0" y="1408350"/>
                  <a:pt x="27048" y="1381302"/>
                  <a:pt x="60413" y="1381302"/>
                </a:cubicBezTo>
                <a:cubicBezTo>
                  <a:pt x="85438" y="1381302"/>
                  <a:pt x="106908" y="1396516"/>
                  <a:pt x="116079" y="1418200"/>
                </a:cubicBezTo>
                <a:lnTo>
                  <a:pt x="118921" y="1432276"/>
                </a:lnTo>
                <a:lnTo>
                  <a:pt x="340694" y="1432276"/>
                </a:lnTo>
                <a:lnTo>
                  <a:pt x="343535" y="1418200"/>
                </a:lnTo>
                <a:cubicBezTo>
                  <a:pt x="352707" y="1396516"/>
                  <a:pt x="374177" y="1381302"/>
                  <a:pt x="399201" y="1381302"/>
                </a:cubicBezTo>
                <a:cubicBezTo>
                  <a:pt x="407543" y="1381302"/>
                  <a:pt x="415489" y="1382993"/>
                  <a:pt x="422717" y="1386050"/>
                </a:cubicBezTo>
                <a:lnTo>
                  <a:pt x="428392" y="1389875"/>
                </a:lnTo>
                <a:lnTo>
                  <a:pt x="558401" y="1164710"/>
                </a:lnTo>
                <a:lnTo>
                  <a:pt x="863951" y="1164710"/>
                </a:lnTo>
                <a:lnTo>
                  <a:pt x="1012969" y="906623"/>
                </a:lnTo>
                <a:lnTo>
                  <a:pt x="863937" y="648455"/>
                </a:lnTo>
                <a:lnTo>
                  <a:pt x="598263" y="648455"/>
                </a:lnTo>
                <a:lnTo>
                  <a:pt x="597737" y="651062"/>
                </a:lnTo>
                <a:cubicBezTo>
                  <a:pt x="588565" y="672746"/>
                  <a:pt x="567095" y="687960"/>
                  <a:pt x="542070" y="687960"/>
                </a:cubicBezTo>
                <a:cubicBezTo>
                  <a:pt x="508705" y="687960"/>
                  <a:pt x="481657" y="660912"/>
                  <a:pt x="481657" y="627547"/>
                </a:cubicBezTo>
                <a:cubicBezTo>
                  <a:pt x="481657" y="610864"/>
                  <a:pt x="488419" y="595761"/>
                  <a:pt x="499351" y="584828"/>
                </a:cubicBezTo>
                <a:lnTo>
                  <a:pt x="499720" y="584579"/>
                </a:lnTo>
                <a:lnTo>
                  <a:pt x="398634" y="409498"/>
                </a:lnTo>
                <a:lnTo>
                  <a:pt x="377161" y="413834"/>
                </a:lnTo>
                <a:cubicBezTo>
                  <a:pt x="343795" y="413834"/>
                  <a:pt x="316747" y="386786"/>
                  <a:pt x="316747" y="353420"/>
                </a:cubicBezTo>
                <a:cubicBezTo>
                  <a:pt x="316747" y="320054"/>
                  <a:pt x="343795" y="293006"/>
                  <a:pt x="377161" y="293006"/>
                </a:cubicBezTo>
                <a:cubicBezTo>
                  <a:pt x="410526" y="293006"/>
                  <a:pt x="437574" y="320054"/>
                  <a:pt x="437574" y="353420"/>
                </a:cubicBezTo>
                <a:cubicBezTo>
                  <a:pt x="437574" y="370103"/>
                  <a:pt x="430812" y="385206"/>
                  <a:pt x="419880" y="396139"/>
                </a:cubicBezTo>
                <a:lnTo>
                  <a:pt x="414727" y="399613"/>
                </a:lnTo>
                <a:lnTo>
                  <a:pt x="515412" y="574000"/>
                </a:lnTo>
                <a:lnTo>
                  <a:pt x="518555" y="571881"/>
                </a:lnTo>
                <a:cubicBezTo>
                  <a:pt x="525782" y="568824"/>
                  <a:pt x="533729" y="567133"/>
                  <a:pt x="542070" y="567133"/>
                </a:cubicBezTo>
                <a:cubicBezTo>
                  <a:pt x="575436" y="567133"/>
                  <a:pt x="602484" y="594181"/>
                  <a:pt x="602484" y="627547"/>
                </a:cubicBezTo>
                <a:lnTo>
                  <a:pt x="602075" y="629576"/>
                </a:lnTo>
                <a:lnTo>
                  <a:pt x="863951" y="629576"/>
                </a:lnTo>
                <a:lnTo>
                  <a:pt x="1014663" y="368557"/>
                </a:lnTo>
                <a:lnTo>
                  <a:pt x="867337" y="113389"/>
                </a:lnTo>
                <a:lnTo>
                  <a:pt x="849379" y="120827"/>
                </a:lnTo>
                <a:cubicBezTo>
                  <a:pt x="816013" y="120827"/>
                  <a:pt x="788965" y="93780"/>
                  <a:pt x="788965" y="60414"/>
                </a:cubicBezTo>
                <a:cubicBezTo>
                  <a:pt x="788965" y="27048"/>
                  <a:pt x="816013" y="0"/>
                  <a:pt x="849379" y="0"/>
                </a:cubicBezTo>
                <a:close/>
              </a:path>
            </a:pathLst>
          </a:custGeom>
          <a:solidFill>
            <a:srgbClr val="FFFFFF">
              <a:alpha val="245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5" name="Google Shape;425;p17"/>
          <p:cNvSpPr/>
          <p:nvPr/>
        </p:nvSpPr>
        <p:spPr>
          <a:xfrm flipH="1">
            <a:off x="103109" y="4575596"/>
            <a:ext cx="2372903" cy="2156996"/>
          </a:xfrm>
          <a:custGeom>
            <a:avLst/>
            <a:gdLst/>
            <a:ahLst/>
            <a:cxnLst/>
            <a:rect l="l" t="t" r="r" b="b"/>
            <a:pathLst>
              <a:path w="1890759" h="1718722" extrusionOk="0">
                <a:moveTo>
                  <a:pt x="569257" y="1183589"/>
                </a:moveTo>
                <a:lnTo>
                  <a:pt x="443511" y="1401355"/>
                </a:lnTo>
                <a:lnTo>
                  <a:pt x="454868" y="1418200"/>
                </a:lnTo>
                <a:cubicBezTo>
                  <a:pt x="457925" y="1425428"/>
                  <a:pt x="459615" y="1433374"/>
                  <a:pt x="459615" y="1441716"/>
                </a:cubicBezTo>
                <a:cubicBezTo>
                  <a:pt x="459615" y="1450057"/>
                  <a:pt x="457925" y="1458003"/>
                  <a:pt x="454868" y="1465231"/>
                </a:cubicBezTo>
                <a:lnTo>
                  <a:pt x="443510" y="1482076"/>
                </a:lnTo>
                <a:lnTo>
                  <a:pt x="569257" y="1699843"/>
                </a:lnTo>
                <a:lnTo>
                  <a:pt x="867314" y="1699843"/>
                </a:lnTo>
                <a:lnTo>
                  <a:pt x="1014656" y="1444677"/>
                </a:lnTo>
                <a:lnTo>
                  <a:pt x="863938" y="1183589"/>
                </a:lnTo>
                <a:close/>
                <a:moveTo>
                  <a:pt x="1029299" y="916023"/>
                </a:moveTo>
                <a:lnTo>
                  <a:pt x="881980" y="1171147"/>
                </a:lnTo>
                <a:lnTo>
                  <a:pt x="1032722" y="1432276"/>
                </a:lnTo>
                <a:lnTo>
                  <a:pt x="1280156" y="1432276"/>
                </a:lnTo>
                <a:lnTo>
                  <a:pt x="1280892" y="1428631"/>
                </a:lnTo>
                <a:cubicBezTo>
                  <a:pt x="1290063" y="1406948"/>
                  <a:pt x="1311534" y="1391733"/>
                  <a:pt x="1336558" y="1391733"/>
                </a:cubicBezTo>
                <a:lnTo>
                  <a:pt x="1349283" y="1394302"/>
                </a:lnTo>
                <a:lnTo>
                  <a:pt x="1476407" y="1174149"/>
                </a:lnTo>
                <a:lnTo>
                  <a:pt x="1327355" y="916023"/>
                </a:lnTo>
                <a:close/>
                <a:moveTo>
                  <a:pt x="1029299" y="380889"/>
                </a:moveTo>
                <a:lnTo>
                  <a:pt x="880246" y="639016"/>
                </a:lnTo>
                <a:lnTo>
                  <a:pt x="1029299" y="897143"/>
                </a:lnTo>
                <a:lnTo>
                  <a:pt x="1327355" y="897143"/>
                </a:lnTo>
                <a:lnTo>
                  <a:pt x="1476407" y="639016"/>
                </a:lnTo>
                <a:lnTo>
                  <a:pt x="1327355" y="380889"/>
                </a:lnTo>
                <a:close/>
                <a:moveTo>
                  <a:pt x="849379" y="0"/>
                </a:moveTo>
                <a:cubicBezTo>
                  <a:pt x="882744" y="0"/>
                  <a:pt x="909792" y="27048"/>
                  <a:pt x="909792" y="60414"/>
                </a:cubicBezTo>
                <a:cubicBezTo>
                  <a:pt x="909792" y="77097"/>
                  <a:pt x="903030" y="92200"/>
                  <a:pt x="892097" y="103133"/>
                </a:cubicBezTo>
                <a:lnTo>
                  <a:pt x="884930" y="106102"/>
                </a:lnTo>
                <a:lnTo>
                  <a:pt x="1032683" y="362010"/>
                </a:lnTo>
                <a:lnTo>
                  <a:pt x="1338305" y="362010"/>
                </a:lnTo>
                <a:lnTo>
                  <a:pt x="1492763" y="629576"/>
                </a:lnTo>
                <a:lnTo>
                  <a:pt x="1771838" y="629576"/>
                </a:lnTo>
                <a:lnTo>
                  <a:pt x="1774680" y="615500"/>
                </a:lnTo>
                <a:cubicBezTo>
                  <a:pt x="1783851" y="593816"/>
                  <a:pt x="1805322" y="578602"/>
                  <a:pt x="1830346" y="578602"/>
                </a:cubicBezTo>
                <a:cubicBezTo>
                  <a:pt x="1863711" y="578602"/>
                  <a:pt x="1890759" y="605650"/>
                  <a:pt x="1890759" y="639016"/>
                </a:cubicBezTo>
                <a:cubicBezTo>
                  <a:pt x="1890759" y="672381"/>
                  <a:pt x="1863711" y="699429"/>
                  <a:pt x="1830346" y="699429"/>
                </a:cubicBezTo>
                <a:cubicBezTo>
                  <a:pt x="1805322" y="699429"/>
                  <a:pt x="1783851" y="684215"/>
                  <a:pt x="1774680" y="662531"/>
                </a:cubicBezTo>
                <a:lnTo>
                  <a:pt x="1771838" y="648455"/>
                </a:lnTo>
                <a:lnTo>
                  <a:pt x="1492751" y="648455"/>
                </a:lnTo>
                <a:lnTo>
                  <a:pt x="1343731" y="906543"/>
                </a:lnTo>
                <a:lnTo>
                  <a:pt x="1492763" y="1164710"/>
                </a:lnTo>
                <a:lnTo>
                  <a:pt x="1771838" y="1164710"/>
                </a:lnTo>
                <a:lnTo>
                  <a:pt x="1774680" y="1150633"/>
                </a:lnTo>
                <a:cubicBezTo>
                  <a:pt x="1783851" y="1128950"/>
                  <a:pt x="1805322" y="1113735"/>
                  <a:pt x="1830346" y="1113735"/>
                </a:cubicBezTo>
                <a:cubicBezTo>
                  <a:pt x="1863711" y="1113735"/>
                  <a:pt x="1890759" y="1140783"/>
                  <a:pt x="1890759" y="1174149"/>
                </a:cubicBezTo>
                <a:cubicBezTo>
                  <a:pt x="1890759" y="1207515"/>
                  <a:pt x="1863711" y="1234563"/>
                  <a:pt x="1830346" y="1234563"/>
                </a:cubicBezTo>
                <a:cubicBezTo>
                  <a:pt x="1805322" y="1234563"/>
                  <a:pt x="1783851" y="1219348"/>
                  <a:pt x="1774680" y="1197665"/>
                </a:cubicBezTo>
                <a:lnTo>
                  <a:pt x="1771838" y="1183589"/>
                </a:lnTo>
                <a:lnTo>
                  <a:pt x="1492750" y="1183589"/>
                </a:lnTo>
                <a:lnTo>
                  <a:pt x="1367094" y="1401214"/>
                </a:lnTo>
                <a:lnTo>
                  <a:pt x="1379277" y="1409428"/>
                </a:lnTo>
                <a:cubicBezTo>
                  <a:pt x="1390209" y="1420361"/>
                  <a:pt x="1396971" y="1435464"/>
                  <a:pt x="1396971" y="1452147"/>
                </a:cubicBezTo>
                <a:cubicBezTo>
                  <a:pt x="1396971" y="1485512"/>
                  <a:pt x="1369923" y="1512560"/>
                  <a:pt x="1336558" y="1512560"/>
                </a:cubicBezTo>
                <a:cubicBezTo>
                  <a:pt x="1303193" y="1512560"/>
                  <a:pt x="1276144" y="1485512"/>
                  <a:pt x="1276144" y="1452147"/>
                </a:cubicBezTo>
                <a:lnTo>
                  <a:pt x="1276344" y="1451155"/>
                </a:lnTo>
                <a:lnTo>
                  <a:pt x="1032709" y="1451155"/>
                </a:lnTo>
                <a:lnTo>
                  <a:pt x="878217" y="1718722"/>
                </a:lnTo>
                <a:lnTo>
                  <a:pt x="558354" y="1718722"/>
                </a:lnTo>
                <a:lnTo>
                  <a:pt x="428378" y="1493565"/>
                </a:lnTo>
                <a:lnTo>
                  <a:pt x="422717" y="1497381"/>
                </a:lnTo>
                <a:cubicBezTo>
                  <a:pt x="415489" y="1500439"/>
                  <a:pt x="407543" y="1502129"/>
                  <a:pt x="399201" y="1502129"/>
                </a:cubicBezTo>
                <a:cubicBezTo>
                  <a:pt x="374177" y="1502129"/>
                  <a:pt x="352707" y="1486914"/>
                  <a:pt x="343535" y="1465231"/>
                </a:cubicBezTo>
                <a:lnTo>
                  <a:pt x="340694" y="1451155"/>
                </a:lnTo>
                <a:lnTo>
                  <a:pt x="118921" y="1451155"/>
                </a:lnTo>
                <a:lnTo>
                  <a:pt x="116079" y="1465231"/>
                </a:lnTo>
                <a:cubicBezTo>
                  <a:pt x="106908" y="1486914"/>
                  <a:pt x="85438" y="1502129"/>
                  <a:pt x="60413" y="1502129"/>
                </a:cubicBezTo>
                <a:cubicBezTo>
                  <a:pt x="27048" y="1502129"/>
                  <a:pt x="0" y="1475081"/>
                  <a:pt x="0" y="1441716"/>
                </a:cubicBezTo>
                <a:cubicBezTo>
                  <a:pt x="0" y="1408350"/>
                  <a:pt x="27048" y="1381302"/>
                  <a:pt x="60413" y="1381302"/>
                </a:cubicBezTo>
                <a:cubicBezTo>
                  <a:pt x="85438" y="1381302"/>
                  <a:pt x="106908" y="1396516"/>
                  <a:pt x="116079" y="1418200"/>
                </a:cubicBezTo>
                <a:lnTo>
                  <a:pt x="118921" y="1432276"/>
                </a:lnTo>
                <a:lnTo>
                  <a:pt x="340694" y="1432276"/>
                </a:lnTo>
                <a:lnTo>
                  <a:pt x="343535" y="1418200"/>
                </a:lnTo>
                <a:cubicBezTo>
                  <a:pt x="352707" y="1396516"/>
                  <a:pt x="374177" y="1381302"/>
                  <a:pt x="399201" y="1381302"/>
                </a:cubicBezTo>
                <a:cubicBezTo>
                  <a:pt x="407543" y="1381302"/>
                  <a:pt x="415489" y="1382993"/>
                  <a:pt x="422717" y="1386050"/>
                </a:cubicBezTo>
                <a:lnTo>
                  <a:pt x="428392" y="1389875"/>
                </a:lnTo>
                <a:lnTo>
                  <a:pt x="558401" y="1164710"/>
                </a:lnTo>
                <a:lnTo>
                  <a:pt x="863951" y="1164710"/>
                </a:lnTo>
                <a:lnTo>
                  <a:pt x="1012969" y="906623"/>
                </a:lnTo>
                <a:lnTo>
                  <a:pt x="863937" y="648455"/>
                </a:lnTo>
                <a:lnTo>
                  <a:pt x="598263" y="648455"/>
                </a:lnTo>
                <a:lnTo>
                  <a:pt x="597737" y="651062"/>
                </a:lnTo>
                <a:cubicBezTo>
                  <a:pt x="588565" y="672746"/>
                  <a:pt x="567095" y="687960"/>
                  <a:pt x="542070" y="687960"/>
                </a:cubicBezTo>
                <a:cubicBezTo>
                  <a:pt x="508705" y="687960"/>
                  <a:pt x="481657" y="660912"/>
                  <a:pt x="481657" y="627547"/>
                </a:cubicBezTo>
                <a:cubicBezTo>
                  <a:pt x="481657" y="610864"/>
                  <a:pt x="488419" y="595761"/>
                  <a:pt x="499351" y="584828"/>
                </a:cubicBezTo>
                <a:lnTo>
                  <a:pt x="499720" y="584579"/>
                </a:lnTo>
                <a:lnTo>
                  <a:pt x="398634" y="409498"/>
                </a:lnTo>
                <a:lnTo>
                  <a:pt x="377161" y="413834"/>
                </a:lnTo>
                <a:cubicBezTo>
                  <a:pt x="343795" y="413834"/>
                  <a:pt x="316747" y="386786"/>
                  <a:pt x="316747" y="353420"/>
                </a:cubicBezTo>
                <a:cubicBezTo>
                  <a:pt x="316747" y="320054"/>
                  <a:pt x="343795" y="293006"/>
                  <a:pt x="377161" y="293006"/>
                </a:cubicBezTo>
                <a:cubicBezTo>
                  <a:pt x="410526" y="293006"/>
                  <a:pt x="437574" y="320054"/>
                  <a:pt x="437574" y="353420"/>
                </a:cubicBezTo>
                <a:cubicBezTo>
                  <a:pt x="437574" y="370103"/>
                  <a:pt x="430812" y="385206"/>
                  <a:pt x="419880" y="396139"/>
                </a:cubicBezTo>
                <a:lnTo>
                  <a:pt x="414727" y="399613"/>
                </a:lnTo>
                <a:lnTo>
                  <a:pt x="515412" y="574000"/>
                </a:lnTo>
                <a:lnTo>
                  <a:pt x="518555" y="571881"/>
                </a:lnTo>
                <a:cubicBezTo>
                  <a:pt x="525782" y="568824"/>
                  <a:pt x="533729" y="567133"/>
                  <a:pt x="542070" y="567133"/>
                </a:cubicBezTo>
                <a:cubicBezTo>
                  <a:pt x="575436" y="567133"/>
                  <a:pt x="602484" y="594181"/>
                  <a:pt x="602484" y="627547"/>
                </a:cubicBezTo>
                <a:lnTo>
                  <a:pt x="602075" y="629576"/>
                </a:lnTo>
                <a:lnTo>
                  <a:pt x="863951" y="629576"/>
                </a:lnTo>
                <a:lnTo>
                  <a:pt x="1014663" y="368557"/>
                </a:lnTo>
                <a:lnTo>
                  <a:pt x="867337" y="113389"/>
                </a:lnTo>
                <a:lnTo>
                  <a:pt x="849379" y="120827"/>
                </a:lnTo>
                <a:cubicBezTo>
                  <a:pt x="816013" y="120827"/>
                  <a:pt x="788965" y="93780"/>
                  <a:pt x="788965" y="60414"/>
                </a:cubicBezTo>
                <a:cubicBezTo>
                  <a:pt x="788965" y="27048"/>
                  <a:pt x="816013" y="0"/>
                  <a:pt x="849379" y="0"/>
                </a:cubicBezTo>
                <a:close/>
              </a:path>
            </a:pathLst>
          </a:custGeom>
          <a:solidFill>
            <a:srgbClr val="FFFFFF">
              <a:alpha val="245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2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76" name="Google Shape;476;p22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/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3" name="Google Shape;413;p15"/>
          <p:cNvSpPr/>
          <p:nvPr/>
        </p:nvSpPr>
        <p:spPr>
          <a:xfrm>
            <a:off x="9647509" y="4533971"/>
            <a:ext cx="2372903" cy="2156996"/>
          </a:xfrm>
          <a:custGeom>
            <a:avLst/>
            <a:gdLst/>
            <a:ahLst/>
            <a:cxnLst/>
            <a:rect l="l" t="t" r="r" b="b"/>
            <a:pathLst>
              <a:path w="1890759" h="1718722" extrusionOk="0">
                <a:moveTo>
                  <a:pt x="569257" y="1183589"/>
                </a:moveTo>
                <a:lnTo>
                  <a:pt x="443511" y="1401355"/>
                </a:lnTo>
                <a:lnTo>
                  <a:pt x="454868" y="1418200"/>
                </a:lnTo>
                <a:cubicBezTo>
                  <a:pt x="457925" y="1425428"/>
                  <a:pt x="459615" y="1433374"/>
                  <a:pt x="459615" y="1441716"/>
                </a:cubicBezTo>
                <a:cubicBezTo>
                  <a:pt x="459615" y="1450057"/>
                  <a:pt x="457925" y="1458003"/>
                  <a:pt x="454868" y="1465231"/>
                </a:cubicBezTo>
                <a:lnTo>
                  <a:pt x="443510" y="1482076"/>
                </a:lnTo>
                <a:lnTo>
                  <a:pt x="569257" y="1699843"/>
                </a:lnTo>
                <a:lnTo>
                  <a:pt x="867314" y="1699843"/>
                </a:lnTo>
                <a:lnTo>
                  <a:pt x="1014656" y="1444677"/>
                </a:lnTo>
                <a:lnTo>
                  <a:pt x="863938" y="1183589"/>
                </a:lnTo>
                <a:close/>
                <a:moveTo>
                  <a:pt x="1029299" y="916023"/>
                </a:moveTo>
                <a:lnTo>
                  <a:pt x="881980" y="1171147"/>
                </a:lnTo>
                <a:lnTo>
                  <a:pt x="1032722" y="1432276"/>
                </a:lnTo>
                <a:lnTo>
                  <a:pt x="1280156" y="1432276"/>
                </a:lnTo>
                <a:lnTo>
                  <a:pt x="1280892" y="1428631"/>
                </a:lnTo>
                <a:cubicBezTo>
                  <a:pt x="1290063" y="1406948"/>
                  <a:pt x="1311534" y="1391733"/>
                  <a:pt x="1336558" y="1391733"/>
                </a:cubicBezTo>
                <a:lnTo>
                  <a:pt x="1349283" y="1394302"/>
                </a:lnTo>
                <a:lnTo>
                  <a:pt x="1476407" y="1174149"/>
                </a:lnTo>
                <a:lnTo>
                  <a:pt x="1327355" y="916023"/>
                </a:lnTo>
                <a:close/>
                <a:moveTo>
                  <a:pt x="1029299" y="380889"/>
                </a:moveTo>
                <a:lnTo>
                  <a:pt x="880246" y="639016"/>
                </a:lnTo>
                <a:lnTo>
                  <a:pt x="1029299" y="897143"/>
                </a:lnTo>
                <a:lnTo>
                  <a:pt x="1327355" y="897143"/>
                </a:lnTo>
                <a:lnTo>
                  <a:pt x="1476407" y="639016"/>
                </a:lnTo>
                <a:lnTo>
                  <a:pt x="1327355" y="380889"/>
                </a:lnTo>
                <a:close/>
                <a:moveTo>
                  <a:pt x="849379" y="0"/>
                </a:moveTo>
                <a:cubicBezTo>
                  <a:pt x="882744" y="0"/>
                  <a:pt x="909792" y="27048"/>
                  <a:pt x="909792" y="60414"/>
                </a:cubicBezTo>
                <a:cubicBezTo>
                  <a:pt x="909792" y="77097"/>
                  <a:pt x="903030" y="92200"/>
                  <a:pt x="892097" y="103133"/>
                </a:cubicBezTo>
                <a:lnTo>
                  <a:pt x="884930" y="106102"/>
                </a:lnTo>
                <a:lnTo>
                  <a:pt x="1032683" y="362010"/>
                </a:lnTo>
                <a:lnTo>
                  <a:pt x="1338305" y="362010"/>
                </a:lnTo>
                <a:lnTo>
                  <a:pt x="1492763" y="629576"/>
                </a:lnTo>
                <a:lnTo>
                  <a:pt x="1771838" y="629576"/>
                </a:lnTo>
                <a:lnTo>
                  <a:pt x="1774680" y="615500"/>
                </a:lnTo>
                <a:cubicBezTo>
                  <a:pt x="1783851" y="593816"/>
                  <a:pt x="1805322" y="578602"/>
                  <a:pt x="1830346" y="578602"/>
                </a:cubicBezTo>
                <a:cubicBezTo>
                  <a:pt x="1863711" y="578602"/>
                  <a:pt x="1890759" y="605650"/>
                  <a:pt x="1890759" y="639016"/>
                </a:cubicBezTo>
                <a:cubicBezTo>
                  <a:pt x="1890759" y="672381"/>
                  <a:pt x="1863711" y="699429"/>
                  <a:pt x="1830346" y="699429"/>
                </a:cubicBezTo>
                <a:cubicBezTo>
                  <a:pt x="1805322" y="699429"/>
                  <a:pt x="1783851" y="684215"/>
                  <a:pt x="1774680" y="662531"/>
                </a:cubicBezTo>
                <a:lnTo>
                  <a:pt x="1771838" y="648455"/>
                </a:lnTo>
                <a:lnTo>
                  <a:pt x="1492751" y="648455"/>
                </a:lnTo>
                <a:lnTo>
                  <a:pt x="1343731" y="906543"/>
                </a:lnTo>
                <a:lnTo>
                  <a:pt x="1492763" y="1164710"/>
                </a:lnTo>
                <a:lnTo>
                  <a:pt x="1771838" y="1164710"/>
                </a:lnTo>
                <a:lnTo>
                  <a:pt x="1774680" y="1150633"/>
                </a:lnTo>
                <a:cubicBezTo>
                  <a:pt x="1783851" y="1128950"/>
                  <a:pt x="1805322" y="1113735"/>
                  <a:pt x="1830346" y="1113735"/>
                </a:cubicBezTo>
                <a:cubicBezTo>
                  <a:pt x="1863711" y="1113735"/>
                  <a:pt x="1890759" y="1140783"/>
                  <a:pt x="1890759" y="1174149"/>
                </a:cubicBezTo>
                <a:cubicBezTo>
                  <a:pt x="1890759" y="1207515"/>
                  <a:pt x="1863711" y="1234563"/>
                  <a:pt x="1830346" y="1234563"/>
                </a:cubicBezTo>
                <a:cubicBezTo>
                  <a:pt x="1805322" y="1234563"/>
                  <a:pt x="1783851" y="1219348"/>
                  <a:pt x="1774680" y="1197665"/>
                </a:cubicBezTo>
                <a:lnTo>
                  <a:pt x="1771838" y="1183589"/>
                </a:lnTo>
                <a:lnTo>
                  <a:pt x="1492750" y="1183589"/>
                </a:lnTo>
                <a:lnTo>
                  <a:pt x="1367094" y="1401214"/>
                </a:lnTo>
                <a:lnTo>
                  <a:pt x="1379277" y="1409428"/>
                </a:lnTo>
                <a:cubicBezTo>
                  <a:pt x="1390209" y="1420361"/>
                  <a:pt x="1396971" y="1435464"/>
                  <a:pt x="1396971" y="1452147"/>
                </a:cubicBezTo>
                <a:cubicBezTo>
                  <a:pt x="1396971" y="1485512"/>
                  <a:pt x="1369923" y="1512560"/>
                  <a:pt x="1336558" y="1512560"/>
                </a:cubicBezTo>
                <a:cubicBezTo>
                  <a:pt x="1303193" y="1512560"/>
                  <a:pt x="1276144" y="1485512"/>
                  <a:pt x="1276144" y="1452147"/>
                </a:cubicBezTo>
                <a:lnTo>
                  <a:pt x="1276344" y="1451155"/>
                </a:lnTo>
                <a:lnTo>
                  <a:pt x="1032709" y="1451155"/>
                </a:lnTo>
                <a:lnTo>
                  <a:pt x="878217" y="1718722"/>
                </a:lnTo>
                <a:lnTo>
                  <a:pt x="558354" y="1718722"/>
                </a:lnTo>
                <a:lnTo>
                  <a:pt x="428378" y="1493565"/>
                </a:lnTo>
                <a:lnTo>
                  <a:pt x="422717" y="1497381"/>
                </a:lnTo>
                <a:cubicBezTo>
                  <a:pt x="415489" y="1500439"/>
                  <a:pt x="407543" y="1502129"/>
                  <a:pt x="399201" y="1502129"/>
                </a:cubicBezTo>
                <a:cubicBezTo>
                  <a:pt x="374177" y="1502129"/>
                  <a:pt x="352707" y="1486914"/>
                  <a:pt x="343535" y="1465231"/>
                </a:cubicBezTo>
                <a:lnTo>
                  <a:pt x="340694" y="1451155"/>
                </a:lnTo>
                <a:lnTo>
                  <a:pt x="118921" y="1451155"/>
                </a:lnTo>
                <a:lnTo>
                  <a:pt x="116079" y="1465231"/>
                </a:lnTo>
                <a:cubicBezTo>
                  <a:pt x="106908" y="1486914"/>
                  <a:pt x="85438" y="1502129"/>
                  <a:pt x="60413" y="1502129"/>
                </a:cubicBezTo>
                <a:cubicBezTo>
                  <a:pt x="27048" y="1502129"/>
                  <a:pt x="0" y="1475081"/>
                  <a:pt x="0" y="1441716"/>
                </a:cubicBezTo>
                <a:cubicBezTo>
                  <a:pt x="0" y="1408350"/>
                  <a:pt x="27048" y="1381302"/>
                  <a:pt x="60413" y="1381302"/>
                </a:cubicBezTo>
                <a:cubicBezTo>
                  <a:pt x="85438" y="1381302"/>
                  <a:pt x="106908" y="1396516"/>
                  <a:pt x="116079" y="1418200"/>
                </a:cubicBezTo>
                <a:lnTo>
                  <a:pt x="118921" y="1432276"/>
                </a:lnTo>
                <a:lnTo>
                  <a:pt x="340694" y="1432276"/>
                </a:lnTo>
                <a:lnTo>
                  <a:pt x="343535" y="1418200"/>
                </a:lnTo>
                <a:cubicBezTo>
                  <a:pt x="352707" y="1396516"/>
                  <a:pt x="374177" y="1381302"/>
                  <a:pt x="399201" y="1381302"/>
                </a:cubicBezTo>
                <a:cubicBezTo>
                  <a:pt x="407543" y="1381302"/>
                  <a:pt x="415489" y="1382993"/>
                  <a:pt x="422717" y="1386050"/>
                </a:cubicBezTo>
                <a:lnTo>
                  <a:pt x="428392" y="1389875"/>
                </a:lnTo>
                <a:lnTo>
                  <a:pt x="558401" y="1164710"/>
                </a:lnTo>
                <a:lnTo>
                  <a:pt x="863951" y="1164710"/>
                </a:lnTo>
                <a:lnTo>
                  <a:pt x="1012969" y="906623"/>
                </a:lnTo>
                <a:lnTo>
                  <a:pt x="863937" y="648455"/>
                </a:lnTo>
                <a:lnTo>
                  <a:pt x="598263" y="648455"/>
                </a:lnTo>
                <a:lnTo>
                  <a:pt x="597737" y="651062"/>
                </a:lnTo>
                <a:cubicBezTo>
                  <a:pt x="588565" y="672746"/>
                  <a:pt x="567095" y="687960"/>
                  <a:pt x="542070" y="687960"/>
                </a:cubicBezTo>
                <a:cubicBezTo>
                  <a:pt x="508705" y="687960"/>
                  <a:pt x="481657" y="660912"/>
                  <a:pt x="481657" y="627547"/>
                </a:cubicBezTo>
                <a:cubicBezTo>
                  <a:pt x="481657" y="610864"/>
                  <a:pt x="488419" y="595761"/>
                  <a:pt x="499351" y="584828"/>
                </a:cubicBezTo>
                <a:lnTo>
                  <a:pt x="499720" y="584579"/>
                </a:lnTo>
                <a:lnTo>
                  <a:pt x="398634" y="409498"/>
                </a:lnTo>
                <a:lnTo>
                  <a:pt x="377161" y="413834"/>
                </a:lnTo>
                <a:cubicBezTo>
                  <a:pt x="343795" y="413834"/>
                  <a:pt x="316747" y="386786"/>
                  <a:pt x="316747" y="353420"/>
                </a:cubicBezTo>
                <a:cubicBezTo>
                  <a:pt x="316747" y="320054"/>
                  <a:pt x="343795" y="293006"/>
                  <a:pt x="377161" y="293006"/>
                </a:cubicBezTo>
                <a:cubicBezTo>
                  <a:pt x="410526" y="293006"/>
                  <a:pt x="437574" y="320054"/>
                  <a:pt x="437574" y="353420"/>
                </a:cubicBezTo>
                <a:cubicBezTo>
                  <a:pt x="437574" y="370103"/>
                  <a:pt x="430812" y="385206"/>
                  <a:pt x="419880" y="396139"/>
                </a:cubicBezTo>
                <a:lnTo>
                  <a:pt x="414727" y="399613"/>
                </a:lnTo>
                <a:lnTo>
                  <a:pt x="515412" y="574000"/>
                </a:lnTo>
                <a:lnTo>
                  <a:pt x="518555" y="571881"/>
                </a:lnTo>
                <a:cubicBezTo>
                  <a:pt x="525782" y="568824"/>
                  <a:pt x="533729" y="567133"/>
                  <a:pt x="542070" y="567133"/>
                </a:cubicBezTo>
                <a:cubicBezTo>
                  <a:pt x="575436" y="567133"/>
                  <a:pt x="602484" y="594181"/>
                  <a:pt x="602484" y="627547"/>
                </a:cubicBezTo>
                <a:lnTo>
                  <a:pt x="602075" y="629576"/>
                </a:lnTo>
                <a:lnTo>
                  <a:pt x="863951" y="629576"/>
                </a:lnTo>
                <a:lnTo>
                  <a:pt x="1014663" y="368557"/>
                </a:lnTo>
                <a:lnTo>
                  <a:pt x="867337" y="113389"/>
                </a:lnTo>
                <a:lnTo>
                  <a:pt x="849379" y="120827"/>
                </a:lnTo>
                <a:cubicBezTo>
                  <a:pt x="816013" y="120827"/>
                  <a:pt x="788965" y="93780"/>
                  <a:pt x="788965" y="60414"/>
                </a:cubicBezTo>
                <a:cubicBezTo>
                  <a:pt x="788965" y="27048"/>
                  <a:pt x="816013" y="0"/>
                  <a:pt x="849379" y="0"/>
                </a:cubicBezTo>
                <a:close/>
              </a:path>
            </a:pathLst>
          </a:custGeom>
          <a:solidFill>
            <a:srgbClr val="FFFFFF">
              <a:alpha val="245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">
  <p:cSld name="Just title 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"/>
          <p:cNvSpPr/>
          <p:nvPr/>
        </p:nvSpPr>
        <p:spPr>
          <a:xfrm flipH="1">
            <a:off x="-749" y="702857"/>
            <a:ext cx="5330997" cy="6151252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4" name="Google Shape;244;p4"/>
          <p:cNvSpPr/>
          <p:nvPr/>
        </p:nvSpPr>
        <p:spPr>
          <a:xfrm rot="6367356" flipH="1">
            <a:off x="-167143" y="-200716"/>
            <a:ext cx="1633373" cy="1585135"/>
          </a:xfrm>
          <a:custGeom>
            <a:avLst/>
            <a:gdLst/>
            <a:ahLst/>
            <a:cxnLst/>
            <a:rect l="l" t="t" r="r" b="b"/>
            <a:pathLst>
              <a:path w="1634512" h="1586241" extrusionOk="0">
                <a:moveTo>
                  <a:pt x="1634512" y="210042"/>
                </a:moveTo>
                <a:lnTo>
                  <a:pt x="1237515" y="1580049"/>
                </a:lnTo>
                <a:lnTo>
                  <a:pt x="1236951" y="1580342"/>
                </a:lnTo>
                <a:lnTo>
                  <a:pt x="1221616" y="1586241"/>
                </a:lnTo>
                <a:lnTo>
                  <a:pt x="6763" y="1234204"/>
                </a:lnTo>
                <a:lnTo>
                  <a:pt x="0" y="1161756"/>
                </a:lnTo>
                <a:cubicBezTo>
                  <a:pt x="3351" y="1111709"/>
                  <a:pt x="24086" y="1066284"/>
                  <a:pt x="68124" y="1030620"/>
                </a:cubicBezTo>
                <a:cubicBezTo>
                  <a:pt x="363888" y="791076"/>
                  <a:pt x="608320" y="1103535"/>
                  <a:pt x="765245" y="780659"/>
                </a:cubicBezTo>
                <a:cubicBezTo>
                  <a:pt x="870444" y="564232"/>
                  <a:pt x="655479" y="162983"/>
                  <a:pt x="1018773" y="30815"/>
                </a:cubicBezTo>
                <a:cubicBezTo>
                  <a:pt x="1237925" y="-48921"/>
                  <a:pt x="1473813" y="31685"/>
                  <a:pt x="1632959" y="2080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Google Shape;245;p4"/>
          <p:cNvSpPr/>
          <p:nvPr/>
        </p:nvSpPr>
        <p:spPr>
          <a:xfrm>
            <a:off x="6870459" y="741177"/>
            <a:ext cx="5330997" cy="6151252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Google Shape;246;p4"/>
          <p:cNvSpPr/>
          <p:nvPr/>
        </p:nvSpPr>
        <p:spPr>
          <a:xfrm flipH="1">
            <a:off x="7759005" y="-14136"/>
            <a:ext cx="4432995" cy="1895342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7" name="Google Shape;247;p4"/>
          <p:cNvGrpSpPr/>
          <p:nvPr/>
        </p:nvGrpSpPr>
        <p:grpSpPr>
          <a:xfrm rot="10800000" flipH="1">
            <a:off x="8044628" y="-412791"/>
            <a:ext cx="4828375" cy="1477455"/>
            <a:chOff x="1043332" y="5244050"/>
            <a:chExt cx="5088392" cy="1557019"/>
          </a:xfrm>
        </p:grpSpPr>
        <p:sp>
          <p:nvSpPr>
            <p:cNvPr id="248" name="Google Shape;248;p4"/>
            <p:cNvSpPr/>
            <p:nvPr/>
          </p:nvSpPr>
          <p:spPr>
            <a:xfrm>
              <a:off x="4699165" y="5244050"/>
              <a:ext cx="1051343" cy="1557019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3799122" y="5396782"/>
              <a:ext cx="793528" cy="1037590"/>
            </a:xfrm>
            <a:custGeom>
              <a:avLst/>
              <a:gdLst/>
              <a:ahLst/>
              <a:cxnLst/>
              <a:rect l="l" t="t" r="r" b="b"/>
              <a:pathLst>
                <a:path w="793528" h="1037590" extrusionOk="0">
                  <a:moveTo>
                    <a:pt x="793529" y="1037590"/>
                  </a:moveTo>
                  <a:cubicBezTo>
                    <a:pt x="793529" y="1037590"/>
                    <a:pt x="445880" y="814512"/>
                    <a:pt x="287296" y="641074"/>
                  </a:cubicBezTo>
                  <a:cubicBezTo>
                    <a:pt x="128712" y="467636"/>
                    <a:pt x="0" y="0"/>
                    <a:pt x="0" y="0"/>
                  </a:cubicBezTo>
                  <a:cubicBezTo>
                    <a:pt x="0" y="0"/>
                    <a:pt x="286468" y="85698"/>
                    <a:pt x="460623" y="293038"/>
                  </a:cubicBezTo>
                  <a:cubicBezTo>
                    <a:pt x="634834" y="500435"/>
                    <a:pt x="793529" y="1037590"/>
                    <a:pt x="793529" y="1037590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1043332" y="5736492"/>
              <a:ext cx="3455504" cy="852540"/>
            </a:xfrm>
            <a:custGeom>
              <a:avLst/>
              <a:gdLst/>
              <a:ahLst/>
              <a:cxnLst/>
              <a:rect l="l" t="t" r="r" b="b"/>
              <a:pathLst>
                <a:path w="3455504" h="852540" extrusionOk="0">
                  <a:moveTo>
                    <a:pt x="3455504" y="720906"/>
                  </a:moveTo>
                  <a:cubicBezTo>
                    <a:pt x="3455504" y="720906"/>
                    <a:pt x="2641490" y="934487"/>
                    <a:pt x="1919633" y="817536"/>
                  </a:cubicBezTo>
                  <a:cubicBezTo>
                    <a:pt x="1075414" y="680763"/>
                    <a:pt x="964427" y="428640"/>
                    <a:pt x="561285" y="234496"/>
                  </a:cubicBezTo>
                  <a:cubicBezTo>
                    <a:pt x="299389" y="108379"/>
                    <a:pt x="0" y="325936"/>
                    <a:pt x="0" y="325936"/>
                  </a:cubicBezTo>
                  <a:cubicBezTo>
                    <a:pt x="0" y="325936"/>
                    <a:pt x="126337" y="-4320"/>
                    <a:pt x="491380" y="43"/>
                  </a:cubicBezTo>
                  <a:cubicBezTo>
                    <a:pt x="703194" y="2583"/>
                    <a:pt x="1062935" y="165198"/>
                    <a:pt x="1415387" y="260006"/>
                  </a:cubicBezTo>
                  <a:cubicBezTo>
                    <a:pt x="1734654" y="345925"/>
                    <a:pt x="1920682" y="86182"/>
                    <a:pt x="2370924" y="203850"/>
                  </a:cubicBezTo>
                  <a:cubicBezTo>
                    <a:pt x="2821112" y="321518"/>
                    <a:pt x="3455504" y="720906"/>
                    <a:pt x="3455504" y="720906"/>
                  </a:cubicBezTo>
                  <a:close/>
                </a:path>
              </a:pathLst>
            </a:custGeom>
            <a:solidFill>
              <a:srgbClr val="8098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2380476" y="5496478"/>
              <a:ext cx="1186842" cy="450728"/>
            </a:xfrm>
            <a:custGeom>
              <a:avLst/>
              <a:gdLst/>
              <a:ahLst/>
              <a:cxnLst/>
              <a:rect l="l" t="t" r="r" b="b"/>
              <a:pathLst>
                <a:path w="1186842" h="450728" extrusionOk="0">
                  <a:moveTo>
                    <a:pt x="1186843" y="376995"/>
                  </a:moveTo>
                  <a:cubicBezTo>
                    <a:pt x="1186843" y="376995"/>
                    <a:pt x="855594" y="538616"/>
                    <a:pt x="621803" y="383290"/>
                  </a:cubicBezTo>
                  <a:cubicBezTo>
                    <a:pt x="272443" y="151211"/>
                    <a:pt x="0" y="195330"/>
                    <a:pt x="0" y="195330"/>
                  </a:cubicBezTo>
                  <a:cubicBezTo>
                    <a:pt x="0" y="195330"/>
                    <a:pt x="313635" y="-36197"/>
                    <a:pt x="586519" y="4885"/>
                  </a:cubicBezTo>
                  <a:cubicBezTo>
                    <a:pt x="963599" y="61649"/>
                    <a:pt x="1186843" y="376995"/>
                    <a:pt x="1186843" y="376995"/>
                  </a:cubicBezTo>
                  <a:close/>
                </a:path>
              </a:pathLst>
            </a:custGeom>
            <a:solidFill>
              <a:srgbClr val="87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5034279" y="5930458"/>
              <a:ext cx="1097445" cy="548637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1985230" y="5648131"/>
              <a:ext cx="2525588" cy="823678"/>
            </a:xfrm>
            <a:custGeom>
              <a:avLst/>
              <a:gdLst/>
              <a:ahLst/>
              <a:cxnLst/>
              <a:rect l="l" t="t" r="r" b="b"/>
              <a:pathLst>
                <a:path w="2525588" h="823678" extrusionOk="0">
                  <a:moveTo>
                    <a:pt x="2525588" y="823678"/>
                  </a:moveTo>
                  <a:cubicBezTo>
                    <a:pt x="2525588" y="823678"/>
                    <a:pt x="1653043" y="525614"/>
                    <a:pt x="1037645" y="597728"/>
                  </a:cubicBezTo>
                  <a:cubicBezTo>
                    <a:pt x="339200" y="679560"/>
                    <a:pt x="0" y="0"/>
                    <a:pt x="0" y="0"/>
                  </a:cubicBezTo>
                  <a:cubicBezTo>
                    <a:pt x="0" y="0"/>
                    <a:pt x="386466" y="235171"/>
                    <a:pt x="955592" y="79292"/>
                  </a:cubicBezTo>
                  <a:cubicBezTo>
                    <a:pt x="1713120" y="-128215"/>
                    <a:pt x="2525588" y="823678"/>
                    <a:pt x="2525588" y="823678"/>
                  </a:cubicBezTo>
                  <a:close/>
                </a:path>
              </a:pathLst>
            </a:custGeom>
            <a:solidFill>
              <a:srgbClr val="607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4304582" y="5625989"/>
              <a:ext cx="760993" cy="857967"/>
            </a:xfrm>
            <a:custGeom>
              <a:avLst/>
              <a:gdLst/>
              <a:ahLst/>
              <a:cxnLst/>
              <a:rect l="l" t="t" r="r" b="b"/>
              <a:pathLst>
                <a:path w="760993" h="857967" extrusionOk="0">
                  <a:moveTo>
                    <a:pt x="270731" y="851121"/>
                  </a:moveTo>
                  <a:cubicBezTo>
                    <a:pt x="270731" y="851121"/>
                    <a:pt x="71838" y="667854"/>
                    <a:pt x="35891" y="505184"/>
                  </a:cubicBezTo>
                  <a:cubicBezTo>
                    <a:pt x="-55" y="342514"/>
                    <a:pt x="0" y="0"/>
                    <a:pt x="0" y="0"/>
                  </a:cubicBezTo>
                  <a:cubicBezTo>
                    <a:pt x="0" y="0"/>
                    <a:pt x="223686" y="164934"/>
                    <a:pt x="425781" y="256871"/>
                  </a:cubicBezTo>
                  <a:cubicBezTo>
                    <a:pt x="799272" y="426720"/>
                    <a:pt x="759791" y="857968"/>
                    <a:pt x="759791" y="857968"/>
                  </a:cubicBezTo>
                  <a:lnTo>
                    <a:pt x="270731" y="851121"/>
                  </a:lnTo>
                  <a:close/>
                </a:path>
              </a:pathLst>
            </a:custGeom>
            <a:solidFill>
              <a:srgbClr val="6774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5" name="Google Shape;255;p4"/>
          <p:cNvGrpSpPr/>
          <p:nvPr/>
        </p:nvGrpSpPr>
        <p:grpSpPr>
          <a:xfrm rot="10800000" flipH="1">
            <a:off x="7905373" y="841429"/>
            <a:ext cx="671858" cy="457064"/>
            <a:chOff x="896578" y="4997631"/>
            <a:chExt cx="708039" cy="481678"/>
          </a:xfrm>
        </p:grpSpPr>
        <p:sp>
          <p:nvSpPr>
            <p:cNvPr id="256" name="Google Shape;256;p4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4"/>
          <p:cNvGrpSpPr/>
          <p:nvPr/>
        </p:nvGrpSpPr>
        <p:grpSpPr>
          <a:xfrm rot="10800000" flipH="1">
            <a:off x="11323425" y="49694"/>
            <a:ext cx="732207" cy="771961"/>
            <a:chOff x="4498700" y="5500144"/>
            <a:chExt cx="771638" cy="813533"/>
          </a:xfrm>
        </p:grpSpPr>
        <p:sp>
          <p:nvSpPr>
            <p:cNvPr id="263" name="Google Shape;263;p4"/>
            <p:cNvSpPr/>
            <p:nvPr/>
          </p:nvSpPr>
          <p:spPr>
            <a:xfrm>
              <a:off x="4498700" y="5500144"/>
              <a:ext cx="771638" cy="813533"/>
            </a:xfrm>
            <a:custGeom>
              <a:avLst/>
              <a:gdLst/>
              <a:ahLst/>
              <a:cxnLst/>
              <a:rect l="l" t="t" r="r" b="b"/>
              <a:pathLst>
                <a:path w="771638" h="813533" extrusionOk="0">
                  <a:moveTo>
                    <a:pt x="286549" y="258643"/>
                  </a:moveTo>
                  <a:cubicBezTo>
                    <a:pt x="286549" y="258643"/>
                    <a:pt x="241105" y="-7671"/>
                    <a:pt x="385222" y="170"/>
                  </a:cubicBezTo>
                  <a:cubicBezTo>
                    <a:pt x="529340" y="8011"/>
                    <a:pt x="469815" y="274324"/>
                    <a:pt x="469815" y="274324"/>
                  </a:cubicBezTo>
                  <a:cubicBezTo>
                    <a:pt x="469815" y="274324"/>
                    <a:pt x="626467" y="50307"/>
                    <a:pt x="728343" y="181890"/>
                  </a:cubicBezTo>
                  <a:cubicBezTo>
                    <a:pt x="844024" y="331364"/>
                    <a:pt x="595159" y="413748"/>
                    <a:pt x="595159" y="413748"/>
                  </a:cubicBezTo>
                  <a:cubicBezTo>
                    <a:pt x="595159" y="413748"/>
                    <a:pt x="829501" y="481390"/>
                    <a:pt x="758105" y="608003"/>
                  </a:cubicBezTo>
                  <a:cubicBezTo>
                    <a:pt x="640603" y="816393"/>
                    <a:pt x="476110" y="576695"/>
                    <a:pt x="476110" y="576695"/>
                  </a:cubicBezTo>
                  <a:cubicBezTo>
                    <a:pt x="476110" y="576695"/>
                    <a:pt x="538782" y="805460"/>
                    <a:pt x="385222" y="813246"/>
                  </a:cubicBezTo>
                  <a:cubicBezTo>
                    <a:pt x="191078" y="823130"/>
                    <a:pt x="261480" y="575093"/>
                    <a:pt x="261480" y="575093"/>
                  </a:cubicBezTo>
                  <a:cubicBezTo>
                    <a:pt x="261480" y="575093"/>
                    <a:pt x="140830" y="755268"/>
                    <a:pt x="35862" y="647152"/>
                  </a:cubicBezTo>
                  <a:cubicBezTo>
                    <a:pt x="-86169" y="521477"/>
                    <a:pt x="142376" y="399612"/>
                    <a:pt x="142376" y="399612"/>
                  </a:cubicBezTo>
                  <a:cubicBezTo>
                    <a:pt x="142376" y="399612"/>
                    <a:pt x="-70708" y="335394"/>
                    <a:pt x="32714" y="199063"/>
                  </a:cubicBezTo>
                  <a:cubicBezTo>
                    <a:pt x="158279" y="33632"/>
                    <a:pt x="286549" y="258643"/>
                    <a:pt x="286549" y="2586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4741738" y="5812403"/>
              <a:ext cx="261620" cy="261620"/>
            </a:xfrm>
            <a:custGeom>
              <a:avLst/>
              <a:gdLst/>
              <a:ahLst/>
              <a:cxnLst/>
              <a:rect l="l" t="t" r="r" b="b"/>
              <a:pathLst>
                <a:path w="261620" h="261620" extrusionOk="0">
                  <a:moveTo>
                    <a:pt x="0" y="130810"/>
                  </a:moveTo>
                  <a:cubicBezTo>
                    <a:pt x="0" y="58586"/>
                    <a:pt x="58586" y="0"/>
                    <a:pt x="130810" y="0"/>
                  </a:cubicBezTo>
                  <a:cubicBezTo>
                    <a:pt x="203034" y="0"/>
                    <a:pt x="261620" y="58586"/>
                    <a:pt x="261620" y="130810"/>
                  </a:cubicBezTo>
                  <a:cubicBezTo>
                    <a:pt x="261620" y="203034"/>
                    <a:pt x="203034" y="261620"/>
                    <a:pt x="130810" y="261620"/>
                  </a:cubicBezTo>
                  <a:cubicBezTo>
                    <a:pt x="58531" y="261620"/>
                    <a:pt x="0" y="203090"/>
                    <a:pt x="0" y="1308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4"/>
          <p:cNvGrpSpPr/>
          <p:nvPr/>
        </p:nvGrpSpPr>
        <p:grpSpPr>
          <a:xfrm rot="10800000" flipH="1">
            <a:off x="10593998" y="950970"/>
            <a:ext cx="636660" cy="438657"/>
            <a:chOff x="3729990" y="4901592"/>
            <a:chExt cx="670945" cy="462279"/>
          </a:xfrm>
        </p:grpSpPr>
        <p:sp>
          <p:nvSpPr>
            <p:cNvPr id="266" name="Google Shape;266;p4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0" name="Google Shape;270;p4"/>
          <p:cNvGrpSpPr/>
          <p:nvPr/>
        </p:nvGrpSpPr>
        <p:grpSpPr>
          <a:xfrm rot="10800000" flipH="1">
            <a:off x="9409850" y="248313"/>
            <a:ext cx="510192" cy="399955"/>
            <a:chOff x="2482074" y="5682871"/>
            <a:chExt cx="537667" cy="421493"/>
          </a:xfrm>
        </p:grpSpPr>
        <p:sp>
          <p:nvSpPr>
            <p:cNvPr id="271" name="Google Shape;271;p4"/>
            <p:cNvSpPr/>
            <p:nvPr/>
          </p:nvSpPr>
          <p:spPr>
            <a:xfrm>
              <a:off x="2584216" y="5724140"/>
              <a:ext cx="403877" cy="359345"/>
            </a:xfrm>
            <a:custGeom>
              <a:avLst/>
              <a:gdLst/>
              <a:ahLst/>
              <a:cxnLst/>
              <a:rect l="l" t="t" r="r" b="b"/>
              <a:pathLst>
                <a:path w="403877" h="359345" extrusionOk="0">
                  <a:moveTo>
                    <a:pt x="5203" y="106043"/>
                  </a:moveTo>
                  <a:cubicBezTo>
                    <a:pt x="28615" y="24542"/>
                    <a:pt x="171518" y="-33436"/>
                    <a:pt x="273615" y="21670"/>
                  </a:cubicBezTo>
                  <a:cubicBezTo>
                    <a:pt x="375711" y="76778"/>
                    <a:pt x="435346" y="171641"/>
                    <a:pt x="386589" y="267223"/>
                  </a:cubicBezTo>
                  <a:cubicBezTo>
                    <a:pt x="342636" y="353362"/>
                    <a:pt x="250147" y="379093"/>
                    <a:pt x="145786" y="344417"/>
                  </a:cubicBezTo>
                  <a:cubicBezTo>
                    <a:pt x="56997" y="314930"/>
                    <a:pt x="-21191" y="198035"/>
                    <a:pt x="5203" y="1060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2578727" y="5713976"/>
              <a:ext cx="441014" cy="390388"/>
            </a:xfrm>
            <a:custGeom>
              <a:avLst/>
              <a:gdLst/>
              <a:ahLst/>
              <a:cxnLst/>
              <a:rect l="l" t="t" r="r" b="b"/>
              <a:pathLst>
                <a:path w="441014" h="390388" extrusionOk="0">
                  <a:moveTo>
                    <a:pt x="19306" y="82138"/>
                  </a:moveTo>
                  <a:cubicBezTo>
                    <a:pt x="19306" y="82138"/>
                    <a:pt x="-23985" y="84734"/>
                    <a:pt x="19085" y="221010"/>
                  </a:cubicBezTo>
                  <a:cubicBezTo>
                    <a:pt x="59173" y="347899"/>
                    <a:pt x="203677" y="399473"/>
                    <a:pt x="277557" y="389092"/>
                  </a:cubicBezTo>
                  <a:cubicBezTo>
                    <a:pt x="369329" y="376171"/>
                    <a:pt x="373581" y="335531"/>
                    <a:pt x="377501" y="318634"/>
                  </a:cubicBezTo>
                  <a:cubicBezTo>
                    <a:pt x="381642" y="300855"/>
                    <a:pt x="119801" y="130729"/>
                    <a:pt x="119801" y="130729"/>
                  </a:cubicBezTo>
                  <a:cubicBezTo>
                    <a:pt x="119801" y="130729"/>
                    <a:pt x="411460" y="266785"/>
                    <a:pt x="425098" y="240060"/>
                  </a:cubicBezTo>
                  <a:cubicBezTo>
                    <a:pt x="434209" y="222225"/>
                    <a:pt x="450995" y="172087"/>
                    <a:pt x="433105" y="121895"/>
                  </a:cubicBezTo>
                  <a:cubicBezTo>
                    <a:pt x="414055" y="68389"/>
                    <a:pt x="328413" y="5165"/>
                    <a:pt x="242439" y="306"/>
                  </a:cubicBezTo>
                  <a:cubicBezTo>
                    <a:pt x="134324" y="-5823"/>
                    <a:pt x="19306" y="82138"/>
                    <a:pt x="19306" y="8213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2916897" y="5771171"/>
              <a:ext cx="29939" cy="29928"/>
            </a:xfrm>
            <a:custGeom>
              <a:avLst/>
              <a:gdLst/>
              <a:ahLst/>
              <a:cxnLst/>
              <a:rect l="l" t="t" r="r" b="b"/>
              <a:pathLst>
                <a:path w="29939" h="29928" extrusionOk="0">
                  <a:moveTo>
                    <a:pt x="27294" y="6445"/>
                  </a:moveTo>
                  <a:cubicBezTo>
                    <a:pt x="22600" y="-346"/>
                    <a:pt x="13213" y="-2058"/>
                    <a:pt x="6421" y="2691"/>
                  </a:cubicBezTo>
                  <a:cubicBezTo>
                    <a:pt x="-370" y="7384"/>
                    <a:pt x="-2027" y="16716"/>
                    <a:pt x="2667" y="23508"/>
                  </a:cubicBezTo>
                  <a:cubicBezTo>
                    <a:pt x="7360" y="30300"/>
                    <a:pt x="16637" y="31956"/>
                    <a:pt x="23428" y="27262"/>
                  </a:cubicBezTo>
                  <a:cubicBezTo>
                    <a:pt x="30275" y="22569"/>
                    <a:pt x="31987" y="13237"/>
                    <a:pt x="27294" y="6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2829337" y="6040940"/>
              <a:ext cx="37666" cy="37704"/>
            </a:xfrm>
            <a:custGeom>
              <a:avLst/>
              <a:gdLst/>
              <a:ahLst/>
              <a:cxnLst/>
              <a:rect l="l" t="t" r="r" b="b"/>
              <a:pathLst>
                <a:path w="37666" h="37704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5"/>
                    <a:pt x="3370" y="29604"/>
                  </a:cubicBezTo>
                  <a:cubicBezTo>
                    <a:pt x="9278" y="38163"/>
                    <a:pt x="20985" y="40261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2950484" y="5874349"/>
              <a:ext cx="37666" cy="37705"/>
            </a:xfrm>
            <a:custGeom>
              <a:avLst/>
              <a:gdLst/>
              <a:ahLst/>
              <a:cxnLst/>
              <a:rect l="l" t="t" r="r" b="b"/>
              <a:pathLst>
                <a:path w="37666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5"/>
                    <a:pt x="-2538" y="21046"/>
                    <a:pt x="3370" y="29604"/>
                  </a:cubicBezTo>
                  <a:cubicBezTo>
                    <a:pt x="9278" y="38163"/>
                    <a:pt x="20985" y="40262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2744875" y="6044519"/>
              <a:ext cx="30571" cy="30571"/>
            </a:xfrm>
            <a:custGeom>
              <a:avLst/>
              <a:gdLst/>
              <a:ahLst/>
              <a:cxnLst/>
              <a:rect l="l" t="t" r="r" b="b"/>
              <a:pathLst>
                <a:path w="30571" h="30571" extrusionOk="0">
                  <a:moveTo>
                    <a:pt x="27866" y="6589"/>
                  </a:moveTo>
                  <a:cubicBezTo>
                    <a:pt x="23062" y="-369"/>
                    <a:pt x="13509" y="-2080"/>
                    <a:pt x="6552" y="2724"/>
                  </a:cubicBezTo>
                  <a:cubicBezTo>
                    <a:pt x="-406" y="7528"/>
                    <a:pt x="-2062" y="17080"/>
                    <a:pt x="2742" y="23982"/>
                  </a:cubicBezTo>
                  <a:cubicBezTo>
                    <a:pt x="7546" y="30940"/>
                    <a:pt x="16988" y="32651"/>
                    <a:pt x="23945" y="27847"/>
                  </a:cubicBezTo>
                  <a:cubicBezTo>
                    <a:pt x="30903" y="22988"/>
                    <a:pt x="32670" y="13491"/>
                    <a:pt x="27866" y="6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2668654" y="5956181"/>
              <a:ext cx="37681" cy="37705"/>
            </a:xfrm>
            <a:custGeom>
              <a:avLst/>
              <a:gdLst/>
              <a:ahLst/>
              <a:cxnLst/>
              <a:rect l="l" t="t" r="r" b="b"/>
              <a:pathLst>
                <a:path w="37681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6"/>
                    <a:pt x="3370" y="29605"/>
                  </a:cubicBezTo>
                  <a:cubicBezTo>
                    <a:pt x="9279" y="38163"/>
                    <a:pt x="20985" y="40261"/>
                    <a:pt x="29543" y="34353"/>
                  </a:cubicBezTo>
                  <a:cubicBezTo>
                    <a:pt x="38102" y="28389"/>
                    <a:pt x="40255" y="16683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2769125" y="5933192"/>
              <a:ext cx="58086" cy="58086"/>
            </a:xfrm>
            <a:custGeom>
              <a:avLst/>
              <a:gdLst/>
              <a:ahLst/>
              <a:cxnLst/>
              <a:rect l="l" t="t" r="r" b="b"/>
              <a:pathLst>
                <a:path w="58086" h="58086" extrusionOk="0">
                  <a:moveTo>
                    <a:pt x="52925" y="12506"/>
                  </a:moveTo>
                  <a:cubicBezTo>
                    <a:pt x="43814" y="-691"/>
                    <a:pt x="25703" y="-3949"/>
                    <a:pt x="12506" y="5161"/>
                  </a:cubicBezTo>
                  <a:cubicBezTo>
                    <a:pt x="-691" y="14272"/>
                    <a:pt x="-3949" y="32384"/>
                    <a:pt x="5162" y="45581"/>
                  </a:cubicBezTo>
                  <a:cubicBezTo>
                    <a:pt x="14273" y="58778"/>
                    <a:pt x="32384" y="62036"/>
                    <a:pt x="45581" y="52925"/>
                  </a:cubicBezTo>
                  <a:cubicBezTo>
                    <a:pt x="58778" y="43814"/>
                    <a:pt x="62036" y="25703"/>
                    <a:pt x="52925" y="125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2818192" y="5831297"/>
              <a:ext cx="58075" cy="58127"/>
            </a:xfrm>
            <a:custGeom>
              <a:avLst/>
              <a:gdLst/>
              <a:ahLst/>
              <a:cxnLst/>
              <a:rect l="l" t="t" r="r" b="b"/>
              <a:pathLst>
                <a:path w="58075" h="58127" extrusionOk="0">
                  <a:moveTo>
                    <a:pt x="54272" y="14622"/>
                  </a:moveTo>
                  <a:cubicBezTo>
                    <a:pt x="48640" y="4794"/>
                    <a:pt x="37486" y="-1225"/>
                    <a:pt x="25559" y="211"/>
                  </a:cubicBezTo>
                  <a:cubicBezTo>
                    <a:pt x="9656" y="2143"/>
                    <a:pt x="-1719" y="16665"/>
                    <a:pt x="214" y="32568"/>
                  </a:cubicBezTo>
                  <a:cubicBezTo>
                    <a:pt x="2146" y="48471"/>
                    <a:pt x="16669" y="59846"/>
                    <a:pt x="32571" y="57913"/>
                  </a:cubicBezTo>
                  <a:cubicBezTo>
                    <a:pt x="48474" y="55980"/>
                    <a:pt x="59793" y="41513"/>
                    <a:pt x="57861" y="25611"/>
                  </a:cubicBezTo>
                  <a:cubicBezTo>
                    <a:pt x="57364" y="21635"/>
                    <a:pt x="56149" y="17881"/>
                    <a:pt x="54272" y="14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2777579" y="5746225"/>
              <a:ext cx="37601" cy="37772"/>
            </a:xfrm>
            <a:custGeom>
              <a:avLst/>
              <a:gdLst/>
              <a:ahLst/>
              <a:cxnLst/>
              <a:rect l="l" t="t" r="r" b="b"/>
              <a:pathLst>
                <a:path w="37601" h="37772" extrusionOk="0">
                  <a:moveTo>
                    <a:pt x="35250" y="9470"/>
                  </a:moveTo>
                  <a:cubicBezTo>
                    <a:pt x="31605" y="3120"/>
                    <a:pt x="24372" y="-801"/>
                    <a:pt x="16586" y="138"/>
                  </a:cubicBezTo>
                  <a:cubicBezTo>
                    <a:pt x="6261" y="1408"/>
                    <a:pt x="-1083" y="10795"/>
                    <a:pt x="131" y="21176"/>
                  </a:cubicBezTo>
                  <a:cubicBezTo>
                    <a:pt x="1401" y="31501"/>
                    <a:pt x="10733" y="38900"/>
                    <a:pt x="21059" y="37631"/>
                  </a:cubicBezTo>
                  <a:cubicBezTo>
                    <a:pt x="31384" y="36361"/>
                    <a:pt x="38728" y="26974"/>
                    <a:pt x="37458" y="16593"/>
                  </a:cubicBezTo>
                  <a:cubicBezTo>
                    <a:pt x="37237" y="13997"/>
                    <a:pt x="36465" y="11568"/>
                    <a:pt x="35250" y="9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57882" y="5731760"/>
              <a:ext cx="217818" cy="102090"/>
            </a:xfrm>
            <a:custGeom>
              <a:avLst/>
              <a:gdLst/>
              <a:ahLst/>
              <a:cxnLst/>
              <a:rect l="l" t="t" r="r" b="b"/>
              <a:pathLst>
                <a:path w="217818" h="102090" extrusionOk="0">
                  <a:moveTo>
                    <a:pt x="216237" y="97760"/>
                  </a:moveTo>
                  <a:cubicBezTo>
                    <a:pt x="206022" y="80753"/>
                    <a:pt x="154338" y="41052"/>
                    <a:pt x="125791" y="21395"/>
                  </a:cubicBezTo>
                  <a:cubicBezTo>
                    <a:pt x="95201" y="356"/>
                    <a:pt x="16350" y="-19135"/>
                    <a:pt x="1994" y="35254"/>
                  </a:cubicBezTo>
                  <a:cubicBezTo>
                    <a:pt x="-10541" y="82796"/>
                    <a:pt x="37940" y="89533"/>
                    <a:pt x="93765" y="84397"/>
                  </a:cubicBezTo>
                  <a:cubicBezTo>
                    <a:pt x="186861" y="75839"/>
                    <a:pt x="226508" y="114712"/>
                    <a:pt x="216237" y="977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882"/>
                  </a:srgbClr>
                </a:gs>
                <a:gs pos="100000">
                  <a:srgbClr val="FFFFFF">
                    <a:alpha val="23921"/>
                  </a:srgbClr>
                </a:gs>
              </a:gsLst>
              <a:lin ang="331605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639280" y="5783745"/>
              <a:ext cx="89391" cy="132918"/>
            </a:xfrm>
            <a:custGeom>
              <a:avLst/>
              <a:gdLst/>
              <a:ahLst/>
              <a:cxnLst/>
              <a:rect l="l" t="t" r="r" b="b"/>
              <a:pathLst>
                <a:path w="89391" h="132918" extrusionOk="0">
                  <a:moveTo>
                    <a:pt x="62837" y="0"/>
                  </a:moveTo>
                  <a:cubicBezTo>
                    <a:pt x="62837" y="0"/>
                    <a:pt x="113251" y="11099"/>
                    <a:pt x="75151" y="89121"/>
                  </a:cubicBezTo>
                  <a:cubicBezTo>
                    <a:pt x="44947" y="151075"/>
                    <a:pt x="0" y="129154"/>
                    <a:pt x="0" y="129154"/>
                  </a:cubicBezTo>
                  <a:lnTo>
                    <a:pt x="62837" y="0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561382" y="5727717"/>
              <a:ext cx="178056" cy="228306"/>
            </a:xfrm>
            <a:custGeom>
              <a:avLst/>
              <a:gdLst/>
              <a:ahLst/>
              <a:cxnLst/>
              <a:rect l="l" t="t" r="r" b="b"/>
              <a:pathLst>
                <a:path w="178056" h="228306" extrusionOk="0">
                  <a:moveTo>
                    <a:pt x="159565" y="1528"/>
                  </a:moveTo>
                  <a:cubicBezTo>
                    <a:pt x="159565" y="1528"/>
                    <a:pt x="161773" y="37917"/>
                    <a:pt x="153104" y="63483"/>
                  </a:cubicBezTo>
                  <a:cubicBezTo>
                    <a:pt x="141840" y="96668"/>
                    <a:pt x="130575" y="114724"/>
                    <a:pt x="136263" y="115939"/>
                  </a:cubicBezTo>
                  <a:cubicBezTo>
                    <a:pt x="139134" y="116546"/>
                    <a:pt x="163706" y="99374"/>
                    <a:pt x="171050" y="107325"/>
                  </a:cubicBezTo>
                  <a:cubicBezTo>
                    <a:pt x="189548" y="127424"/>
                    <a:pt x="167682" y="170439"/>
                    <a:pt x="148632" y="170714"/>
                  </a:cubicBezTo>
                  <a:cubicBezTo>
                    <a:pt x="135214" y="170880"/>
                    <a:pt x="126765" y="140952"/>
                    <a:pt x="122790" y="142277"/>
                  </a:cubicBezTo>
                  <a:cubicBezTo>
                    <a:pt x="117379" y="144100"/>
                    <a:pt x="113127" y="164475"/>
                    <a:pt x="90046" y="194016"/>
                  </a:cubicBezTo>
                  <a:cubicBezTo>
                    <a:pt x="66910" y="223613"/>
                    <a:pt x="47473" y="228306"/>
                    <a:pt x="47473" y="228306"/>
                  </a:cubicBezTo>
                  <a:cubicBezTo>
                    <a:pt x="47473" y="228306"/>
                    <a:pt x="-28119" y="164033"/>
                    <a:pt x="11472" y="74747"/>
                  </a:cubicBezTo>
                  <a:cubicBezTo>
                    <a:pt x="52222" y="-16969"/>
                    <a:pt x="159565" y="1528"/>
                    <a:pt x="159565" y="15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4" name="Google Shape;284;p4"/>
            <p:cNvGrpSpPr/>
            <p:nvPr/>
          </p:nvGrpSpPr>
          <p:grpSpPr>
            <a:xfrm>
              <a:off x="2563412" y="5727479"/>
              <a:ext cx="132575" cy="205407"/>
              <a:chOff x="2563412" y="5727479"/>
              <a:chExt cx="132575" cy="205407"/>
            </a:xfrm>
          </p:grpSpPr>
          <p:sp>
            <p:nvSpPr>
              <p:cNvPr id="285" name="Google Shape;285;p4"/>
              <p:cNvSpPr/>
              <p:nvPr/>
            </p:nvSpPr>
            <p:spPr>
              <a:xfrm>
                <a:off x="2629814" y="5727479"/>
                <a:ext cx="66173" cy="49123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49123" extrusionOk="0">
                    <a:moveTo>
                      <a:pt x="62199" y="0"/>
                    </a:moveTo>
                    <a:cubicBezTo>
                      <a:pt x="44805" y="552"/>
                      <a:pt x="22277" y="3754"/>
                      <a:pt x="24" y="14633"/>
                    </a:cubicBezTo>
                    <a:cubicBezTo>
                      <a:pt x="-197" y="21535"/>
                      <a:pt x="1073" y="28602"/>
                      <a:pt x="5325" y="34732"/>
                    </a:cubicBezTo>
                    <a:cubicBezTo>
                      <a:pt x="15816" y="49917"/>
                      <a:pt x="36688" y="53671"/>
                      <a:pt x="51873" y="43180"/>
                    </a:cubicBezTo>
                    <a:cubicBezTo>
                      <a:pt x="66009" y="33407"/>
                      <a:pt x="70095" y="14798"/>
                      <a:pt x="62199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563412" y="5866646"/>
                <a:ext cx="55952" cy="66240"/>
              </a:xfrm>
              <a:custGeom>
                <a:avLst/>
                <a:gdLst/>
                <a:ahLst/>
                <a:cxnLst/>
                <a:rect l="l" t="t" r="r" b="b"/>
                <a:pathLst>
                  <a:path w="55952" h="66240" extrusionOk="0">
                    <a:moveTo>
                      <a:pt x="50027" y="14391"/>
                    </a:moveTo>
                    <a:cubicBezTo>
                      <a:pt x="39481" y="-793"/>
                      <a:pt x="18664" y="-4548"/>
                      <a:pt x="3479" y="5944"/>
                    </a:cubicBezTo>
                    <a:cubicBezTo>
                      <a:pt x="2209" y="6827"/>
                      <a:pt x="1104" y="7821"/>
                      <a:pt x="0" y="8870"/>
                    </a:cubicBezTo>
                    <a:cubicBezTo>
                      <a:pt x="4417" y="32945"/>
                      <a:pt x="15350" y="52381"/>
                      <a:pt x="25510" y="66241"/>
                    </a:cubicBezTo>
                    <a:cubicBezTo>
                      <a:pt x="31087" y="65744"/>
                      <a:pt x="36609" y="64308"/>
                      <a:pt x="41524" y="60885"/>
                    </a:cubicBezTo>
                    <a:cubicBezTo>
                      <a:pt x="56708" y="50338"/>
                      <a:pt x="60518" y="29522"/>
                      <a:pt x="50027" y="14391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87" name="Google Shape;287;p4"/>
            <p:cNvSpPr/>
            <p:nvPr/>
          </p:nvSpPr>
          <p:spPr>
            <a:xfrm>
              <a:off x="2567922" y="5682871"/>
              <a:ext cx="52142" cy="91542"/>
            </a:xfrm>
            <a:custGeom>
              <a:avLst/>
              <a:gdLst/>
              <a:ahLst/>
              <a:cxnLst/>
              <a:rect l="l" t="t" r="r" b="b"/>
              <a:pathLst>
                <a:path w="52142" h="91542" extrusionOk="0">
                  <a:moveTo>
                    <a:pt x="52143" y="91543"/>
                  </a:moveTo>
                  <a:cubicBezTo>
                    <a:pt x="52143" y="91543"/>
                    <a:pt x="42867" y="53387"/>
                    <a:pt x="35909" y="38368"/>
                  </a:cubicBezTo>
                  <a:cubicBezTo>
                    <a:pt x="28952" y="23349"/>
                    <a:pt x="6368" y="-4425"/>
                    <a:pt x="846" y="600"/>
                  </a:cubicBezTo>
                  <a:cubicBezTo>
                    <a:pt x="-4676" y="5624"/>
                    <a:pt x="18405" y="33620"/>
                    <a:pt x="24590" y="42123"/>
                  </a:cubicBezTo>
                  <a:cubicBezTo>
                    <a:pt x="36019" y="57915"/>
                    <a:pt x="52143" y="91543"/>
                    <a:pt x="52143" y="91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82074" y="5849012"/>
              <a:ext cx="102927" cy="23951"/>
            </a:xfrm>
            <a:custGeom>
              <a:avLst/>
              <a:gdLst/>
              <a:ahLst/>
              <a:cxnLst/>
              <a:rect l="l" t="t" r="r" b="b"/>
              <a:pathLst>
                <a:path w="102927" h="23951" extrusionOk="0">
                  <a:moveTo>
                    <a:pt x="102927" y="0"/>
                  </a:moveTo>
                  <a:cubicBezTo>
                    <a:pt x="102927" y="0"/>
                    <a:pt x="67478" y="17007"/>
                    <a:pt x="51465" y="21148"/>
                  </a:cubicBezTo>
                  <a:cubicBezTo>
                    <a:pt x="35452" y="25289"/>
                    <a:pt x="-329" y="25345"/>
                    <a:pt x="2" y="17890"/>
                  </a:cubicBezTo>
                  <a:cubicBezTo>
                    <a:pt x="389" y="10436"/>
                    <a:pt x="36722" y="10601"/>
                    <a:pt x="47158" y="9994"/>
                  </a:cubicBezTo>
                  <a:cubicBezTo>
                    <a:pt x="66760" y="8835"/>
                    <a:pt x="102927" y="0"/>
                    <a:pt x="1029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4"/>
          <p:cNvGrpSpPr/>
          <p:nvPr/>
        </p:nvGrpSpPr>
        <p:grpSpPr>
          <a:xfrm flipH="1">
            <a:off x="11545889" y="1044819"/>
            <a:ext cx="346388" cy="434256"/>
            <a:chOff x="863710" y="1549068"/>
            <a:chExt cx="365042" cy="457641"/>
          </a:xfrm>
        </p:grpSpPr>
        <p:sp>
          <p:nvSpPr>
            <p:cNvPr id="290" name="Google Shape;290;p4"/>
            <p:cNvSpPr/>
            <p:nvPr/>
          </p:nvSpPr>
          <p:spPr>
            <a:xfrm>
              <a:off x="891319" y="1792466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84" y="0"/>
                    <a:pt x="107122" y="0"/>
                  </a:cubicBezTo>
                  <a:cubicBezTo>
                    <a:pt x="166260" y="0"/>
                    <a:pt x="214243" y="47929"/>
                    <a:pt x="214243" y="107122"/>
                  </a:cubicBezTo>
                  <a:cubicBezTo>
                    <a:pt x="214243" y="166260"/>
                    <a:pt x="166260" y="214244"/>
                    <a:pt x="107122" y="214244"/>
                  </a:cubicBezTo>
                  <a:cubicBezTo>
                    <a:pt x="47984" y="214244"/>
                    <a:pt x="0" y="166260"/>
                    <a:pt x="0" y="1071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24614" y="1549068"/>
              <a:ext cx="121699" cy="121699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50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50" y="121699"/>
                  </a:cubicBezTo>
                  <a:cubicBezTo>
                    <a:pt x="27277" y="121699"/>
                    <a:pt x="0" y="94477"/>
                    <a:pt x="0" y="608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65473" y="1780926"/>
              <a:ext cx="63279" cy="63279"/>
            </a:xfrm>
            <a:custGeom>
              <a:avLst/>
              <a:gdLst/>
              <a:ahLst/>
              <a:cxnLst/>
              <a:rect l="l" t="t" r="r" b="b"/>
              <a:pathLst>
                <a:path w="63279" h="63279" extrusionOk="0">
                  <a:moveTo>
                    <a:pt x="0" y="31640"/>
                  </a:moveTo>
                  <a:cubicBezTo>
                    <a:pt x="0" y="14191"/>
                    <a:pt x="14136" y="0"/>
                    <a:pt x="31640" y="0"/>
                  </a:cubicBezTo>
                  <a:cubicBezTo>
                    <a:pt x="49088" y="0"/>
                    <a:pt x="63279" y="14136"/>
                    <a:pt x="63279" y="31640"/>
                  </a:cubicBezTo>
                  <a:cubicBezTo>
                    <a:pt x="63279" y="49143"/>
                    <a:pt x="49143" y="63279"/>
                    <a:pt x="31640" y="63279"/>
                  </a:cubicBezTo>
                  <a:cubicBezTo>
                    <a:pt x="14191" y="63279"/>
                    <a:pt x="0" y="49143"/>
                    <a:pt x="0" y="316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863710" y="1623667"/>
              <a:ext cx="82163" cy="82163"/>
            </a:xfrm>
            <a:custGeom>
              <a:avLst/>
              <a:gdLst/>
              <a:ahLst/>
              <a:cxnLst/>
              <a:rect l="l" t="t" r="r" b="b"/>
              <a:pathLst>
                <a:path w="82163" h="82163" extrusionOk="0">
                  <a:moveTo>
                    <a:pt x="0" y="41082"/>
                  </a:moveTo>
                  <a:cubicBezTo>
                    <a:pt x="0" y="18387"/>
                    <a:pt x="18387" y="0"/>
                    <a:pt x="41082" y="0"/>
                  </a:cubicBezTo>
                  <a:cubicBezTo>
                    <a:pt x="63776" y="0"/>
                    <a:pt x="82163" y="18387"/>
                    <a:pt x="82163" y="41082"/>
                  </a:cubicBezTo>
                  <a:cubicBezTo>
                    <a:pt x="82163" y="63776"/>
                    <a:pt x="63776" y="82164"/>
                    <a:pt x="41082" y="82164"/>
                  </a:cubicBezTo>
                  <a:cubicBezTo>
                    <a:pt x="18387" y="82164"/>
                    <a:pt x="0" y="63776"/>
                    <a:pt x="0" y="41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" name="Google Shape;294;p4"/>
          <p:cNvSpPr/>
          <p:nvPr/>
        </p:nvSpPr>
        <p:spPr>
          <a:xfrm rot="10800000" flipH="1">
            <a:off x="7766782" y="583868"/>
            <a:ext cx="3043634" cy="898053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5" name="Google Shape;295;p4"/>
          <p:cNvGrpSpPr/>
          <p:nvPr/>
        </p:nvGrpSpPr>
        <p:grpSpPr>
          <a:xfrm rot="10800000" flipH="1">
            <a:off x="10197772" y="-122326"/>
            <a:ext cx="1183281" cy="1057246"/>
            <a:chOff x="3312428" y="5380779"/>
            <a:chExt cx="1247003" cy="1114181"/>
          </a:xfrm>
        </p:grpSpPr>
        <p:sp>
          <p:nvSpPr>
            <p:cNvPr id="296" name="Google Shape;296;p4"/>
            <p:cNvSpPr/>
            <p:nvPr/>
          </p:nvSpPr>
          <p:spPr>
            <a:xfrm>
              <a:off x="4075541" y="6067223"/>
              <a:ext cx="483890" cy="427737"/>
            </a:xfrm>
            <a:custGeom>
              <a:avLst/>
              <a:gdLst/>
              <a:ahLst/>
              <a:cxnLst/>
              <a:rect l="l" t="t" r="r" b="b"/>
              <a:pathLst>
                <a:path w="483890" h="427737" extrusionOk="0">
                  <a:moveTo>
                    <a:pt x="35835" y="9"/>
                  </a:moveTo>
                  <a:cubicBezTo>
                    <a:pt x="22141" y="-323"/>
                    <a:pt x="9055" y="8788"/>
                    <a:pt x="3091" y="23918"/>
                  </a:cubicBezTo>
                  <a:cubicBezTo>
                    <a:pt x="-4805" y="44072"/>
                    <a:pt x="2925" y="67595"/>
                    <a:pt x="20595" y="76595"/>
                  </a:cubicBezTo>
                  <a:cubicBezTo>
                    <a:pt x="62726" y="98130"/>
                    <a:pt x="105575" y="117401"/>
                    <a:pt x="144945" y="145285"/>
                  </a:cubicBezTo>
                  <a:cubicBezTo>
                    <a:pt x="248256" y="218448"/>
                    <a:pt x="335445" y="317288"/>
                    <a:pt x="420590" y="415188"/>
                  </a:cubicBezTo>
                  <a:cubicBezTo>
                    <a:pt x="435057" y="431753"/>
                    <a:pt x="458358" y="431974"/>
                    <a:pt x="472881" y="415520"/>
                  </a:cubicBezTo>
                  <a:cubicBezTo>
                    <a:pt x="487403" y="399065"/>
                    <a:pt x="487624" y="372173"/>
                    <a:pt x="473157" y="355664"/>
                  </a:cubicBezTo>
                  <a:cubicBezTo>
                    <a:pt x="383373" y="253125"/>
                    <a:pt x="290995" y="152850"/>
                    <a:pt x="181995" y="76926"/>
                  </a:cubicBezTo>
                  <a:cubicBezTo>
                    <a:pt x="139809" y="47551"/>
                    <a:pt x="94365" y="26568"/>
                    <a:pt x="49308" y="3653"/>
                  </a:cubicBezTo>
                  <a:cubicBezTo>
                    <a:pt x="44946" y="1334"/>
                    <a:pt x="40418" y="119"/>
                    <a:pt x="35835" y="9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3312428" y="5380779"/>
              <a:ext cx="787467" cy="954843"/>
            </a:xfrm>
            <a:custGeom>
              <a:avLst/>
              <a:gdLst/>
              <a:ahLst/>
              <a:cxnLst/>
              <a:rect l="l" t="t" r="r" b="b"/>
              <a:pathLst>
                <a:path w="787467" h="954843" extrusionOk="0">
                  <a:moveTo>
                    <a:pt x="782659" y="724718"/>
                  </a:moveTo>
                  <a:cubicBezTo>
                    <a:pt x="771947" y="739847"/>
                    <a:pt x="747265" y="742719"/>
                    <a:pt x="732246" y="752161"/>
                  </a:cubicBezTo>
                  <a:cubicBezTo>
                    <a:pt x="718552" y="760775"/>
                    <a:pt x="560023" y="837803"/>
                    <a:pt x="537715" y="849564"/>
                  </a:cubicBezTo>
                  <a:cubicBezTo>
                    <a:pt x="495142" y="871983"/>
                    <a:pt x="449367" y="885014"/>
                    <a:pt x="405083" y="902408"/>
                  </a:cubicBezTo>
                  <a:cubicBezTo>
                    <a:pt x="377474" y="913286"/>
                    <a:pt x="350031" y="924826"/>
                    <a:pt x="321649" y="933606"/>
                  </a:cubicBezTo>
                  <a:cubicBezTo>
                    <a:pt x="234185" y="960717"/>
                    <a:pt x="150254" y="969497"/>
                    <a:pt x="71901" y="913286"/>
                  </a:cubicBezTo>
                  <a:cubicBezTo>
                    <a:pt x="43188" y="892690"/>
                    <a:pt x="27175" y="867400"/>
                    <a:pt x="14475" y="835153"/>
                  </a:cubicBezTo>
                  <a:cubicBezTo>
                    <a:pt x="-7999" y="778003"/>
                    <a:pt x="-5072" y="729025"/>
                    <a:pt x="28666" y="677397"/>
                  </a:cubicBezTo>
                  <a:cubicBezTo>
                    <a:pt x="39212" y="661273"/>
                    <a:pt x="48102" y="660776"/>
                    <a:pt x="65220" y="649567"/>
                  </a:cubicBezTo>
                  <a:cubicBezTo>
                    <a:pt x="86810" y="635487"/>
                    <a:pt x="113977" y="616326"/>
                    <a:pt x="131646" y="597498"/>
                  </a:cubicBezTo>
                  <a:cubicBezTo>
                    <a:pt x="148211" y="579828"/>
                    <a:pt x="159862" y="548685"/>
                    <a:pt x="168255" y="526101"/>
                  </a:cubicBezTo>
                  <a:cubicBezTo>
                    <a:pt x="190674" y="466135"/>
                    <a:pt x="157322" y="378339"/>
                    <a:pt x="218227" y="335822"/>
                  </a:cubicBezTo>
                  <a:cubicBezTo>
                    <a:pt x="250253" y="313459"/>
                    <a:pt x="288188" y="318097"/>
                    <a:pt x="324079" y="308214"/>
                  </a:cubicBezTo>
                  <a:cubicBezTo>
                    <a:pt x="359749" y="298385"/>
                    <a:pt x="385149" y="271163"/>
                    <a:pt x="406077" y="241897"/>
                  </a:cubicBezTo>
                  <a:cubicBezTo>
                    <a:pt x="426673" y="213129"/>
                    <a:pt x="439538" y="170225"/>
                    <a:pt x="444673" y="135328"/>
                  </a:cubicBezTo>
                  <a:cubicBezTo>
                    <a:pt x="448207" y="111198"/>
                    <a:pt x="447269" y="87233"/>
                    <a:pt x="453619" y="63158"/>
                  </a:cubicBezTo>
                  <a:cubicBezTo>
                    <a:pt x="460742" y="36047"/>
                    <a:pt x="472779" y="4683"/>
                    <a:pt x="505302" y="873"/>
                  </a:cubicBezTo>
                  <a:cubicBezTo>
                    <a:pt x="579183" y="-7685"/>
                    <a:pt x="633959" y="48195"/>
                    <a:pt x="674323" y="101259"/>
                  </a:cubicBezTo>
                  <a:cubicBezTo>
                    <a:pt x="687630" y="118762"/>
                    <a:pt x="700441" y="134168"/>
                    <a:pt x="707895" y="155261"/>
                  </a:cubicBezTo>
                  <a:cubicBezTo>
                    <a:pt x="733681" y="228148"/>
                    <a:pt x="741467" y="305176"/>
                    <a:pt x="751958" y="381321"/>
                  </a:cubicBezTo>
                  <a:cubicBezTo>
                    <a:pt x="762947" y="461165"/>
                    <a:pt x="770401" y="541672"/>
                    <a:pt x="782770" y="621185"/>
                  </a:cubicBezTo>
                  <a:cubicBezTo>
                    <a:pt x="786525" y="645371"/>
                    <a:pt x="787960" y="667127"/>
                    <a:pt x="785641" y="691367"/>
                  </a:cubicBezTo>
                  <a:cubicBezTo>
                    <a:pt x="784095" y="708208"/>
                    <a:pt x="792378" y="711024"/>
                    <a:pt x="782659" y="724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3321247" y="5529063"/>
              <a:ext cx="778919" cy="578469"/>
            </a:xfrm>
            <a:custGeom>
              <a:avLst/>
              <a:gdLst/>
              <a:ahLst/>
              <a:cxnLst/>
              <a:rect l="l" t="t" r="r" b="b"/>
              <a:pathLst>
                <a:path w="778919" h="578469" extrusionOk="0">
                  <a:moveTo>
                    <a:pt x="778920" y="576323"/>
                  </a:moveTo>
                  <a:cubicBezTo>
                    <a:pt x="778920" y="576323"/>
                    <a:pt x="5104" y="612987"/>
                    <a:pt x="134" y="383283"/>
                  </a:cubicBezTo>
                  <a:cubicBezTo>
                    <a:pt x="-5001" y="143529"/>
                    <a:pt x="139061" y="230607"/>
                    <a:pt x="149718" y="207084"/>
                  </a:cubicBezTo>
                  <a:cubicBezTo>
                    <a:pt x="159547" y="185329"/>
                    <a:pt x="124704" y="129449"/>
                    <a:pt x="218463" y="42757"/>
                  </a:cubicBezTo>
                  <a:cubicBezTo>
                    <a:pt x="465893" y="-185787"/>
                    <a:pt x="778920" y="576323"/>
                    <a:pt x="778920" y="5763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3867284" y="5891818"/>
              <a:ext cx="254282" cy="299516"/>
            </a:xfrm>
            <a:custGeom>
              <a:avLst/>
              <a:gdLst/>
              <a:ahLst/>
              <a:cxnLst/>
              <a:rect l="l" t="t" r="r" b="b"/>
              <a:pathLst>
                <a:path w="254282" h="299516" extrusionOk="0">
                  <a:moveTo>
                    <a:pt x="245197" y="216053"/>
                  </a:moveTo>
                  <a:cubicBezTo>
                    <a:pt x="233325" y="232342"/>
                    <a:pt x="109362" y="303076"/>
                    <a:pt x="55580" y="299376"/>
                  </a:cubicBezTo>
                  <a:cubicBezTo>
                    <a:pt x="1799" y="295676"/>
                    <a:pt x="-12724" y="243993"/>
                    <a:pt x="11020" y="196395"/>
                  </a:cubicBezTo>
                  <a:cubicBezTo>
                    <a:pt x="34763" y="148798"/>
                    <a:pt x="95392" y="158351"/>
                    <a:pt x="111240" y="133282"/>
                  </a:cubicBezTo>
                  <a:cubicBezTo>
                    <a:pt x="127087" y="108213"/>
                    <a:pt x="115105" y="63874"/>
                    <a:pt x="139566" y="31020"/>
                  </a:cubicBezTo>
                  <a:cubicBezTo>
                    <a:pt x="161543" y="1534"/>
                    <a:pt x="215435" y="-18676"/>
                    <a:pt x="237025" y="26382"/>
                  </a:cubicBezTo>
                  <a:cubicBezTo>
                    <a:pt x="258615" y="71494"/>
                    <a:pt x="258284" y="198108"/>
                    <a:pt x="245197" y="2160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0" name="Google Shape;300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1" name="Google Shape;301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2" name="Google Shape;302;p4"/>
          <p:cNvSpPr/>
          <p:nvPr/>
        </p:nvSpPr>
        <p:spPr>
          <a:xfrm>
            <a:off x="350875" y="1405013"/>
            <a:ext cx="4416900" cy="515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3" name="Google Shape;303;p4"/>
          <p:cNvSpPr/>
          <p:nvPr/>
        </p:nvSpPr>
        <p:spPr>
          <a:xfrm>
            <a:off x="351026" y="1405013"/>
            <a:ext cx="4416900" cy="5153700"/>
          </a:xfrm>
          <a:prstGeom prst="frame">
            <a:avLst>
              <a:gd name="adj1" fmla="val 4603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4" name="Google Shape;304;p4"/>
          <p:cNvSpPr/>
          <p:nvPr/>
        </p:nvSpPr>
        <p:spPr>
          <a:xfrm>
            <a:off x="4983689" y="1405000"/>
            <a:ext cx="3576300" cy="248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5" name="Google Shape;305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6" name="Google Shape;306;p4"/>
          <p:cNvSpPr/>
          <p:nvPr/>
        </p:nvSpPr>
        <p:spPr>
          <a:xfrm>
            <a:off x="4983689" y="1405013"/>
            <a:ext cx="3576300" cy="2482200"/>
          </a:xfrm>
          <a:prstGeom prst="frame">
            <a:avLst>
              <a:gd name="adj1" fmla="val 8314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7" name="Google Shape;307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8" name="Google Shape;308;p4"/>
          <p:cNvSpPr/>
          <p:nvPr/>
        </p:nvSpPr>
        <p:spPr>
          <a:xfrm rot="1109289" flipH="1">
            <a:off x="1118894" y="6074066"/>
            <a:ext cx="2727876" cy="804886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9" name="Google Shape;309;p4"/>
          <p:cNvGrpSpPr/>
          <p:nvPr/>
        </p:nvGrpSpPr>
        <p:grpSpPr>
          <a:xfrm rot="-8254421" flipH="1">
            <a:off x="-436016" y="5390265"/>
            <a:ext cx="1461007" cy="1541060"/>
            <a:chOff x="33575" y="-11827"/>
            <a:chExt cx="1461097" cy="1541155"/>
          </a:xfrm>
        </p:grpSpPr>
        <p:sp>
          <p:nvSpPr>
            <p:cNvPr id="310" name="Google Shape;310;p4"/>
            <p:cNvSpPr/>
            <p:nvPr/>
          </p:nvSpPr>
          <p:spPr>
            <a:xfrm rot="9690711">
              <a:off x="322666" y="95894"/>
              <a:ext cx="895159" cy="1325714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 rot="8636137">
              <a:off x="81658" y="568114"/>
              <a:ext cx="936762" cy="468308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 rot="-8256801">
              <a:off x="683749" y="122872"/>
              <a:ext cx="649090" cy="731804"/>
            </a:xfrm>
            <a:custGeom>
              <a:avLst/>
              <a:gdLst/>
              <a:ahLst/>
              <a:cxnLst/>
              <a:rect l="l" t="t" r="r" b="b"/>
              <a:pathLst>
                <a:path w="760993" h="857967" extrusionOk="0">
                  <a:moveTo>
                    <a:pt x="270731" y="851121"/>
                  </a:moveTo>
                  <a:cubicBezTo>
                    <a:pt x="270731" y="851121"/>
                    <a:pt x="71838" y="667854"/>
                    <a:pt x="35891" y="505184"/>
                  </a:cubicBezTo>
                  <a:cubicBezTo>
                    <a:pt x="-55" y="342514"/>
                    <a:pt x="0" y="0"/>
                    <a:pt x="0" y="0"/>
                  </a:cubicBezTo>
                  <a:cubicBezTo>
                    <a:pt x="0" y="0"/>
                    <a:pt x="223686" y="164934"/>
                    <a:pt x="425781" y="256871"/>
                  </a:cubicBezTo>
                  <a:cubicBezTo>
                    <a:pt x="799272" y="426720"/>
                    <a:pt x="759791" y="857968"/>
                    <a:pt x="759791" y="857968"/>
                  </a:cubicBezTo>
                  <a:lnTo>
                    <a:pt x="270731" y="851121"/>
                  </a:lnTo>
                  <a:close/>
                </a:path>
              </a:pathLst>
            </a:custGeom>
            <a:solidFill>
              <a:srgbClr val="6774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3" name="Google Shape;313;p4"/>
          <p:cNvGrpSpPr/>
          <p:nvPr/>
        </p:nvGrpSpPr>
        <p:grpSpPr>
          <a:xfrm rot="10284482" flipH="1">
            <a:off x="-72893" y="5741269"/>
            <a:ext cx="3048719" cy="1928766"/>
            <a:chOff x="797609" y="-831241"/>
            <a:chExt cx="3048650" cy="1928722"/>
          </a:xfrm>
        </p:grpSpPr>
        <p:sp>
          <p:nvSpPr>
            <p:cNvPr id="314" name="Google Shape;314;p4"/>
            <p:cNvSpPr/>
            <p:nvPr/>
          </p:nvSpPr>
          <p:spPr>
            <a:xfrm rot="9690711">
              <a:off x="864923" y="-383480"/>
              <a:ext cx="2942167" cy="725890"/>
            </a:xfrm>
            <a:custGeom>
              <a:avLst/>
              <a:gdLst/>
              <a:ahLst/>
              <a:cxnLst/>
              <a:rect l="l" t="t" r="r" b="b"/>
              <a:pathLst>
                <a:path w="3455504" h="852540" extrusionOk="0">
                  <a:moveTo>
                    <a:pt x="3455504" y="720906"/>
                  </a:moveTo>
                  <a:cubicBezTo>
                    <a:pt x="3455504" y="720906"/>
                    <a:pt x="2641490" y="934487"/>
                    <a:pt x="1919633" y="817536"/>
                  </a:cubicBezTo>
                  <a:cubicBezTo>
                    <a:pt x="1075414" y="680763"/>
                    <a:pt x="964427" y="428640"/>
                    <a:pt x="561285" y="234496"/>
                  </a:cubicBezTo>
                  <a:cubicBezTo>
                    <a:pt x="299389" y="108379"/>
                    <a:pt x="0" y="325936"/>
                    <a:pt x="0" y="325936"/>
                  </a:cubicBezTo>
                  <a:cubicBezTo>
                    <a:pt x="0" y="325936"/>
                    <a:pt x="126337" y="-4320"/>
                    <a:pt x="491380" y="43"/>
                  </a:cubicBezTo>
                  <a:cubicBezTo>
                    <a:pt x="703194" y="2583"/>
                    <a:pt x="1062935" y="165198"/>
                    <a:pt x="1415387" y="260006"/>
                  </a:cubicBezTo>
                  <a:cubicBezTo>
                    <a:pt x="1734654" y="345925"/>
                    <a:pt x="1920682" y="86182"/>
                    <a:pt x="2370924" y="203850"/>
                  </a:cubicBezTo>
                  <a:cubicBezTo>
                    <a:pt x="2821112" y="321518"/>
                    <a:pt x="3455504" y="720906"/>
                    <a:pt x="3455504" y="720906"/>
                  </a:cubicBezTo>
                  <a:close/>
                </a:path>
              </a:pathLst>
            </a:custGeom>
            <a:solidFill>
              <a:srgbClr val="8098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 rot="9690711">
              <a:off x="1784602" y="199941"/>
              <a:ext cx="1010529" cy="383769"/>
            </a:xfrm>
            <a:custGeom>
              <a:avLst/>
              <a:gdLst/>
              <a:ahLst/>
              <a:cxnLst/>
              <a:rect l="l" t="t" r="r" b="b"/>
              <a:pathLst>
                <a:path w="1186842" h="450728" extrusionOk="0">
                  <a:moveTo>
                    <a:pt x="1186843" y="376995"/>
                  </a:moveTo>
                  <a:cubicBezTo>
                    <a:pt x="1186843" y="376995"/>
                    <a:pt x="855594" y="538616"/>
                    <a:pt x="621803" y="383290"/>
                  </a:cubicBezTo>
                  <a:cubicBezTo>
                    <a:pt x="272443" y="151211"/>
                    <a:pt x="0" y="195330"/>
                    <a:pt x="0" y="195330"/>
                  </a:cubicBezTo>
                  <a:cubicBezTo>
                    <a:pt x="0" y="195330"/>
                    <a:pt x="313635" y="-36197"/>
                    <a:pt x="586519" y="4885"/>
                  </a:cubicBezTo>
                  <a:cubicBezTo>
                    <a:pt x="963599" y="61649"/>
                    <a:pt x="1186843" y="376995"/>
                    <a:pt x="1186843" y="376995"/>
                  </a:cubicBezTo>
                  <a:close/>
                </a:path>
              </a:pathLst>
            </a:custGeom>
            <a:solidFill>
              <a:srgbClr val="87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 rot="9690711">
              <a:off x="902359" y="-158416"/>
              <a:ext cx="2150396" cy="701315"/>
            </a:xfrm>
            <a:custGeom>
              <a:avLst/>
              <a:gdLst/>
              <a:ahLst/>
              <a:cxnLst/>
              <a:rect l="l" t="t" r="r" b="b"/>
              <a:pathLst>
                <a:path w="2525588" h="823678" extrusionOk="0">
                  <a:moveTo>
                    <a:pt x="2525588" y="823678"/>
                  </a:moveTo>
                  <a:cubicBezTo>
                    <a:pt x="2525588" y="823678"/>
                    <a:pt x="1653043" y="525614"/>
                    <a:pt x="1037645" y="597728"/>
                  </a:cubicBezTo>
                  <a:cubicBezTo>
                    <a:pt x="339200" y="679560"/>
                    <a:pt x="0" y="0"/>
                    <a:pt x="0" y="0"/>
                  </a:cubicBezTo>
                  <a:cubicBezTo>
                    <a:pt x="0" y="0"/>
                    <a:pt x="386466" y="235171"/>
                    <a:pt x="955592" y="79292"/>
                  </a:cubicBezTo>
                  <a:cubicBezTo>
                    <a:pt x="1713120" y="-128215"/>
                    <a:pt x="2525588" y="823678"/>
                    <a:pt x="2525588" y="823678"/>
                  </a:cubicBezTo>
                  <a:close/>
                </a:path>
              </a:pathLst>
            </a:custGeom>
            <a:solidFill>
              <a:srgbClr val="607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7" name="Google Shape;317;p4"/>
            <p:cNvGrpSpPr/>
            <p:nvPr/>
          </p:nvGrpSpPr>
          <p:grpSpPr>
            <a:xfrm rot="9688804">
              <a:off x="920987" y="2931"/>
              <a:ext cx="1063528" cy="950248"/>
              <a:chOff x="3312428" y="5380779"/>
              <a:chExt cx="1247003" cy="1114181"/>
            </a:xfrm>
          </p:grpSpPr>
          <p:sp>
            <p:nvSpPr>
              <p:cNvPr id="318" name="Google Shape;318;p4"/>
              <p:cNvSpPr/>
              <p:nvPr/>
            </p:nvSpPr>
            <p:spPr>
              <a:xfrm>
                <a:off x="4075541" y="6067223"/>
                <a:ext cx="483890" cy="427737"/>
              </a:xfrm>
              <a:custGeom>
                <a:avLst/>
                <a:gdLst/>
                <a:ahLst/>
                <a:cxnLst/>
                <a:rect l="l" t="t" r="r" b="b"/>
                <a:pathLst>
                  <a:path w="483890" h="427737" extrusionOk="0">
                    <a:moveTo>
                      <a:pt x="35835" y="9"/>
                    </a:moveTo>
                    <a:cubicBezTo>
                      <a:pt x="22141" y="-323"/>
                      <a:pt x="9055" y="8788"/>
                      <a:pt x="3091" y="23918"/>
                    </a:cubicBezTo>
                    <a:cubicBezTo>
                      <a:pt x="-4805" y="44072"/>
                      <a:pt x="2925" y="67595"/>
                      <a:pt x="20595" y="76595"/>
                    </a:cubicBezTo>
                    <a:cubicBezTo>
                      <a:pt x="62726" y="98130"/>
                      <a:pt x="105575" y="117401"/>
                      <a:pt x="144945" y="145285"/>
                    </a:cubicBezTo>
                    <a:cubicBezTo>
                      <a:pt x="248256" y="218448"/>
                      <a:pt x="335445" y="317288"/>
                      <a:pt x="420590" y="415188"/>
                    </a:cubicBezTo>
                    <a:cubicBezTo>
                      <a:pt x="435057" y="431753"/>
                      <a:pt x="458358" y="431974"/>
                      <a:pt x="472881" y="415520"/>
                    </a:cubicBezTo>
                    <a:cubicBezTo>
                      <a:pt x="487403" y="399065"/>
                      <a:pt x="487624" y="372173"/>
                      <a:pt x="473157" y="355664"/>
                    </a:cubicBezTo>
                    <a:cubicBezTo>
                      <a:pt x="383373" y="253125"/>
                      <a:pt x="290995" y="152850"/>
                      <a:pt x="181995" y="76926"/>
                    </a:cubicBezTo>
                    <a:cubicBezTo>
                      <a:pt x="139809" y="47551"/>
                      <a:pt x="94365" y="26568"/>
                      <a:pt x="49308" y="3653"/>
                    </a:cubicBezTo>
                    <a:cubicBezTo>
                      <a:pt x="44946" y="1334"/>
                      <a:pt x="40418" y="119"/>
                      <a:pt x="35835" y="9"/>
                    </a:cubicBezTo>
                    <a:close/>
                  </a:path>
                </a:pathLst>
              </a:custGeom>
              <a:solidFill>
                <a:srgbClr val="424C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9" name="Google Shape;319;p4"/>
              <p:cNvSpPr/>
              <p:nvPr/>
            </p:nvSpPr>
            <p:spPr>
              <a:xfrm>
                <a:off x="3312428" y="5380779"/>
                <a:ext cx="787467" cy="954843"/>
              </a:xfrm>
              <a:custGeom>
                <a:avLst/>
                <a:gdLst/>
                <a:ahLst/>
                <a:cxnLst/>
                <a:rect l="l" t="t" r="r" b="b"/>
                <a:pathLst>
                  <a:path w="787467" h="954843" extrusionOk="0">
                    <a:moveTo>
                      <a:pt x="782659" y="724718"/>
                    </a:moveTo>
                    <a:cubicBezTo>
                      <a:pt x="771947" y="739847"/>
                      <a:pt x="747265" y="742719"/>
                      <a:pt x="732246" y="752161"/>
                    </a:cubicBezTo>
                    <a:cubicBezTo>
                      <a:pt x="718552" y="760775"/>
                      <a:pt x="560023" y="837803"/>
                      <a:pt x="537715" y="849564"/>
                    </a:cubicBezTo>
                    <a:cubicBezTo>
                      <a:pt x="495142" y="871983"/>
                      <a:pt x="449367" y="885014"/>
                      <a:pt x="405083" y="902408"/>
                    </a:cubicBezTo>
                    <a:cubicBezTo>
                      <a:pt x="377474" y="913286"/>
                      <a:pt x="350031" y="924826"/>
                      <a:pt x="321649" y="933606"/>
                    </a:cubicBezTo>
                    <a:cubicBezTo>
                      <a:pt x="234185" y="960717"/>
                      <a:pt x="150254" y="969497"/>
                      <a:pt x="71901" y="913286"/>
                    </a:cubicBezTo>
                    <a:cubicBezTo>
                      <a:pt x="43188" y="892690"/>
                      <a:pt x="27175" y="867400"/>
                      <a:pt x="14475" y="835153"/>
                    </a:cubicBezTo>
                    <a:cubicBezTo>
                      <a:pt x="-7999" y="778003"/>
                      <a:pt x="-5072" y="729025"/>
                      <a:pt x="28666" y="677397"/>
                    </a:cubicBezTo>
                    <a:cubicBezTo>
                      <a:pt x="39212" y="661273"/>
                      <a:pt x="48102" y="660776"/>
                      <a:pt x="65220" y="649567"/>
                    </a:cubicBezTo>
                    <a:cubicBezTo>
                      <a:pt x="86810" y="635487"/>
                      <a:pt x="113977" y="616326"/>
                      <a:pt x="131646" y="597498"/>
                    </a:cubicBezTo>
                    <a:cubicBezTo>
                      <a:pt x="148211" y="579828"/>
                      <a:pt x="159862" y="548685"/>
                      <a:pt x="168255" y="526101"/>
                    </a:cubicBezTo>
                    <a:cubicBezTo>
                      <a:pt x="190674" y="466135"/>
                      <a:pt x="157322" y="378339"/>
                      <a:pt x="218227" y="335822"/>
                    </a:cubicBezTo>
                    <a:cubicBezTo>
                      <a:pt x="250253" y="313459"/>
                      <a:pt x="288188" y="318097"/>
                      <a:pt x="324079" y="308214"/>
                    </a:cubicBezTo>
                    <a:cubicBezTo>
                      <a:pt x="359749" y="298385"/>
                      <a:pt x="385149" y="271163"/>
                      <a:pt x="406077" y="241897"/>
                    </a:cubicBezTo>
                    <a:cubicBezTo>
                      <a:pt x="426673" y="213129"/>
                      <a:pt x="439538" y="170225"/>
                      <a:pt x="444673" y="135328"/>
                    </a:cubicBezTo>
                    <a:cubicBezTo>
                      <a:pt x="448207" y="111198"/>
                      <a:pt x="447269" y="87233"/>
                      <a:pt x="453619" y="63158"/>
                    </a:cubicBezTo>
                    <a:cubicBezTo>
                      <a:pt x="460742" y="36047"/>
                      <a:pt x="472779" y="4683"/>
                      <a:pt x="505302" y="873"/>
                    </a:cubicBezTo>
                    <a:cubicBezTo>
                      <a:pt x="579183" y="-7685"/>
                      <a:pt x="633959" y="48195"/>
                      <a:pt x="674323" y="101259"/>
                    </a:cubicBezTo>
                    <a:cubicBezTo>
                      <a:pt x="687630" y="118762"/>
                      <a:pt x="700441" y="134168"/>
                      <a:pt x="707895" y="155261"/>
                    </a:cubicBezTo>
                    <a:cubicBezTo>
                      <a:pt x="733681" y="228148"/>
                      <a:pt x="741467" y="305176"/>
                      <a:pt x="751958" y="381321"/>
                    </a:cubicBezTo>
                    <a:cubicBezTo>
                      <a:pt x="762947" y="461165"/>
                      <a:pt x="770401" y="541672"/>
                      <a:pt x="782770" y="621185"/>
                    </a:cubicBezTo>
                    <a:cubicBezTo>
                      <a:pt x="786525" y="645371"/>
                      <a:pt x="787960" y="667127"/>
                      <a:pt x="785641" y="691367"/>
                    </a:cubicBezTo>
                    <a:cubicBezTo>
                      <a:pt x="784095" y="708208"/>
                      <a:pt x="792378" y="711024"/>
                      <a:pt x="782659" y="7247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4"/>
              <p:cNvSpPr/>
              <p:nvPr/>
            </p:nvSpPr>
            <p:spPr>
              <a:xfrm>
                <a:off x="3321247" y="5529063"/>
                <a:ext cx="778919" cy="578469"/>
              </a:xfrm>
              <a:custGeom>
                <a:avLst/>
                <a:gdLst/>
                <a:ahLst/>
                <a:cxnLst/>
                <a:rect l="l" t="t" r="r" b="b"/>
                <a:pathLst>
                  <a:path w="778919" h="578469" extrusionOk="0">
                    <a:moveTo>
                      <a:pt x="778920" y="576323"/>
                    </a:moveTo>
                    <a:cubicBezTo>
                      <a:pt x="778920" y="576323"/>
                      <a:pt x="5104" y="612987"/>
                      <a:pt x="134" y="383283"/>
                    </a:cubicBezTo>
                    <a:cubicBezTo>
                      <a:pt x="-5001" y="143529"/>
                      <a:pt x="139061" y="230607"/>
                      <a:pt x="149718" y="207084"/>
                    </a:cubicBezTo>
                    <a:cubicBezTo>
                      <a:pt x="159547" y="185329"/>
                      <a:pt x="124704" y="129449"/>
                      <a:pt x="218463" y="42757"/>
                    </a:cubicBezTo>
                    <a:cubicBezTo>
                      <a:pt x="465893" y="-185787"/>
                      <a:pt x="778920" y="576323"/>
                      <a:pt x="778920" y="57632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4"/>
              <p:cNvSpPr/>
              <p:nvPr/>
            </p:nvSpPr>
            <p:spPr>
              <a:xfrm>
                <a:off x="3867284" y="5891818"/>
                <a:ext cx="254282" cy="299516"/>
              </a:xfrm>
              <a:custGeom>
                <a:avLst/>
                <a:gdLst/>
                <a:ahLst/>
                <a:cxnLst/>
                <a:rect l="l" t="t" r="r" b="b"/>
                <a:pathLst>
                  <a:path w="254282" h="299516" extrusionOk="0">
                    <a:moveTo>
                      <a:pt x="245197" y="216053"/>
                    </a:moveTo>
                    <a:cubicBezTo>
                      <a:pt x="233325" y="232342"/>
                      <a:pt x="109362" y="303076"/>
                      <a:pt x="55580" y="299376"/>
                    </a:cubicBezTo>
                    <a:cubicBezTo>
                      <a:pt x="1799" y="295676"/>
                      <a:pt x="-12724" y="243993"/>
                      <a:pt x="11020" y="196395"/>
                    </a:cubicBezTo>
                    <a:cubicBezTo>
                      <a:pt x="34763" y="148798"/>
                      <a:pt x="95392" y="158351"/>
                      <a:pt x="111240" y="133282"/>
                    </a:cubicBezTo>
                    <a:cubicBezTo>
                      <a:pt x="127087" y="108213"/>
                      <a:pt x="115105" y="63874"/>
                      <a:pt x="139566" y="31020"/>
                    </a:cubicBezTo>
                    <a:cubicBezTo>
                      <a:pt x="161543" y="1534"/>
                      <a:pt x="215435" y="-18676"/>
                      <a:pt x="237025" y="26382"/>
                    </a:cubicBezTo>
                    <a:cubicBezTo>
                      <a:pt x="258615" y="71494"/>
                      <a:pt x="258284" y="198108"/>
                      <a:pt x="245197" y="2160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22" name="Google Shape;322;p4"/>
          <p:cNvGrpSpPr/>
          <p:nvPr/>
        </p:nvGrpSpPr>
        <p:grpSpPr>
          <a:xfrm rot="1111196" flipH="1">
            <a:off x="855383" y="5635349"/>
            <a:ext cx="572227" cy="394263"/>
            <a:chOff x="3729990" y="4901592"/>
            <a:chExt cx="670945" cy="462279"/>
          </a:xfrm>
        </p:grpSpPr>
        <p:sp>
          <p:nvSpPr>
            <p:cNvPr id="323" name="Google Shape;323;p4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" name="Google Shape;327;p4"/>
          <p:cNvGrpSpPr/>
          <p:nvPr/>
        </p:nvGrpSpPr>
        <p:grpSpPr>
          <a:xfrm rot="-620021" flipH="1">
            <a:off x="1473208" y="6354737"/>
            <a:ext cx="458595" cy="359506"/>
            <a:chOff x="2482074" y="5682871"/>
            <a:chExt cx="537667" cy="421493"/>
          </a:xfrm>
        </p:grpSpPr>
        <p:sp>
          <p:nvSpPr>
            <p:cNvPr id="328" name="Google Shape;328;p4"/>
            <p:cNvSpPr/>
            <p:nvPr/>
          </p:nvSpPr>
          <p:spPr>
            <a:xfrm>
              <a:off x="2584216" y="5724140"/>
              <a:ext cx="403877" cy="359345"/>
            </a:xfrm>
            <a:custGeom>
              <a:avLst/>
              <a:gdLst/>
              <a:ahLst/>
              <a:cxnLst/>
              <a:rect l="l" t="t" r="r" b="b"/>
              <a:pathLst>
                <a:path w="403877" h="359345" extrusionOk="0">
                  <a:moveTo>
                    <a:pt x="5203" y="106043"/>
                  </a:moveTo>
                  <a:cubicBezTo>
                    <a:pt x="28615" y="24542"/>
                    <a:pt x="171518" y="-33436"/>
                    <a:pt x="273615" y="21670"/>
                  </a:cubicBezTo>
                  <a:cubicBezTo>
                    <a:pt x="375711" y="76778"/>
                    <a:pt x="435346" y="171641"/>
                    <a:pt x="386589" y="267223"/>
                  </a:cubicBezTo>
                  <a:cubicBezTo>
                    <a:pt x="342636" y="353362"/>
                    <a:pt x="250147" y="379093"/>
                    <a:pt x="145786" y="344417"/>
                  </a:cubicBezTo>
                  <a:cubicBezTo>
                    <a:pt x="56997" y="314930"/>
                    <a:pt x="-21191" y="198035"/>
                    <a:pt x="5203" y="1060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2578727" y="5713976"/>
              <a:ext cx="441014" cy="390388"/>
            </a:xfrm>
            <a:custGeom>
              <a:avLst/>
              <a:gdLst/>
              <a:ahLst/>
              <a:cxnLst/>
              <a:rect l="l" t="t" r="r" b="b"/>
              <a:pathLst>
                <a:path w="441014" h="390388" extrusionOk="0">
                  <a:moveTo>
                    <a:pt x="19306" y="82138"/>
                  </a:moveTo>
                  <a:cubicBezTo>
                    <a:pt x="19306" y="82138"/>
                    <a:pt x="-23985" y="84734"/>
                    <a:pt x="19085" y="221010"/>
                  </a:cubicBezTo>
                  <a:cubicBezTo>
                    <a:pt x="59173" y="347899"/>
                    <a:pt x="203677" y="399473"/>
                    <a:pt x="277557" y="389092"/>
                  </a:cubicBezTo>
                  <a:cubicBezTo>
                    <a:pt x="369329" y="376171"/>
                    <a:pt x="373581" y="335531"/>
                    <a:pt x="377501" y="318634"/>
                  </a:cubicBezTo>
                  <a:cubicBezTo>
                    <a:pt x="381642" y="300855"/>
                    <a:pt x="119801" y="130729"/>
                    <a:pt x="119801" y="130729"/>
                  </a:cubicBezTo>
                  <a:cubicBezTo>
                    <a:pt x="119801" y="130729"/>
                    <a:pt x="411460" y="266785"/>
                    <a:pt x="425098" y="240060"/>
                  </a:cubicBezTo>
                  <a:cubicBezTo>
                    <a:pt x="434209" y="222225"/>
                    <a:pt x="450995" y="172087"/>
                    <a:pt x="433105" y="121895"/>
                  </a:cubicBezTo>
                  <a:cubicBezTo>
                    <a:pt x="414055" y="68389"/>
                    <a:pt x="328413" y="5165"/>
                    <a:pt x="242439" y="306"/>
                  </a:cubicBezTo>
                  <a:cubicBezTo>
                    <a:pt x="134324" y="-5823"/>
                    <a:pt x="19306" y="82138"/>
                    <a:pt x="19306" y="8213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2916897" y="5771171"/>
              <a:ext cx="29939" cy="29928"/>
            </a:xfrm>
            <a:custGeom>
              <a:avLst/>
              <a:gdLst/>
              <a:ahLst/>
              <a:cxnLst/>
              <a:rect l="l" t="t" r="r" b="b"/>
              <a:pathLst>
                <a:path w="29939" h="29928" extrusionOk="0">
                  <a:moveTo>
                    <a:pt x="27294" y="6445"/>
                  </a:moveTo>
                  <a:cubicBezTo>
                    <a:pt x="22600" y="-346"/>
                    <a:pt x="13213" y="-2058"/>
                    <a:pt x="6421" y="2691"/>
                  </a:cubicBezTo>
                  <a:cubicBezTo>
                    <a:pt x="-370" y="7384"/>
                    <a:pt x="-2027" y="16716"/>
                    <a:pt x="2667" y="23508"/>
                  </a:cubicBezTo>
                  <a:cubicBezTo>
                    <a:pt x="7360" y="30300"/>
                    <a:pt x="16637" y="31956"/>
                    <a:pt x="23428" y="27262"/>
                  </a:cubicBezTo>
                  <a:cubicBezTo>
                    <a:pt x="30275" y="22569"/>
                    <a:pt x="31987" y="13237"/>
                    <a:pt x="27294" y="6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2829337" y="6040940"/>
              <a:ext cx="37666" cy="37704"/>
            </a:xfrm>
            <a:custGeom>
              <a:avLst/>
              <a:gdLst/>
              <a:ahLst/>
              <a:cxnLst/>
              <a:rect l="l" t="t" r="r" b="b"/>
              <a:pathLst>
                <a:path w="37666" h="37704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5"/>
                    <a:pt x="3370" y="29604"/>
                  </a:cubicBezTo>
                  <a:cubicBezTo>
                    <a:pt x="9278" y="38163"/>
                    <a:pt x="20985" y="40261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2950484" y="5874349"/>
              <a:ext cx="37666" cy="37705"/>
            </a:xfrm>
            <a:custGeom>
              <a:avLst/>
              <a:gdLst/>
              <a:ahLst/>
              <a:cxnLst/>
              <a:rect l="l" t="t" r="r" b="b"/>
              <a:pathLst>
                <a:path w="37666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5"/>
                    <a:pt x="-2538" y="21046"/>
                    <a:pt x="3370" y="29604"/>
                  </a:cubicBezTo>
                  <a:cubicBezTo>
                    <a:pt x="9278" y="38163"/>
                    <a:pt x="20985" y="40262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2744875" y="6044519"/>
              <a:ext cx="30571" cy="30571"/>
            </a:xfrm>
            <a:custGeom>
              <a:avLst/>
              <a:gdLst/>
              <a:ahLst/>
              <a:cxnLst/>
              <a:rect l="l" t="t" r="r" b="b"/>
              <a:pathLst>
                <a:path w="30571" h="30571" extrusionOk="0">
                  <a:moveTo>
                    <a:pt x="27866" y="6589"/>
                  </a:moveTo>
                  <a:cubicBezTo>
                    <a:pt x="23062" y="-369"/>
                    <a:pt x="13509" y="-2080"/>
                    <a:pt x="6552" y="2724"/>
                  </a:cubicBezTo>
                  <a:cubicBezTo>
                    <a:pt x="-406" y="7528"/>
                    <a:pt x="-2062" y="17080"/>
                    <a:pt x="2742" y="23982"/>
                  </a:cubicBezTo>
                  <a:cubicBezTo>
                    <a:pt x="7546" y="30940"/>
                    <a:pt x="16988" y="32651"/>
                    <a:pt x="23945" y="27847"/>
                  </a:cubicBezTo>
                  <a:cubicBezTo>
                    <a:pt x="30903" y="22988"/>
                    <a:pt x="32670" y="13491"/>
                    <a:pt x="27866" y="6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2668654" y="5956181"/>
              <a:ext cx="37681" cy="37705"/>
            </a:xfrm>
            <a:custGeom>
              <a:avLst/>
              <a:gdLst/>
              <a:ahLst/>
              <a:cxnLst/>
              <a:rect l="l" t="t" r="r" b="b"/>
              <a:pathLst>
                <a:path w="37681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6"/>
                    <a:pt x="3370" y="29605"/>
                  </a:cubicBezTo>
                  <a:cubicBezTo>
                    <a:pt x="9279" y="38163"/>
                    <a:pt x="20985" y="40261"/>
                    <a:pt x="29543" y="34353"/>
                  </a:cubicBezTo>
                  <a:cubicBezTo>
                    <a:pt x="38102" y="28389"/>
                    <a:pt x="40255" y="16683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2769125" y="5933192"/>
              <a:ext cx="58086" cy="58086"/>
            </a:xfrm>
            <a:custGeom>
              <a:avLst/>
              <a:gdLst/>
              <a:ahLst/>
              <a:cxnLst/>
              <a:rect l="l" t="t" r="r" b="b"/>
              <a:pathLst>
                <a:path w="58086" h="58086" extrusionOk="0">
                  <a:moveTo>
                    <a:pt x="52925" y="12506"/>
                  </a:moveTo>
                  <a:cubicBezTo>
                    <a:pt x="43814" y="-691"/>
                    <a:pt x="25703" y="-3949"/>
                    <a:pt x="12506" y="5161"/>
                  </a:cubicBezTo>
                  <a:cubicBezTo>
                    <a:pt x="-691" y="14272"/>
                    <a:pt x="-3949" y="32384"/>
                    <a:pt x="5162" y="45581"/>
                  </a:cubicBezTo>
                  <a:cubicBezTo>
                    <a:pt x="14273" y="58778"/>
                    <a:pt x="32384" y="62036"/>
                    <a:pt x="45581" y="52925"/>
                  </a:cubicBezTo>
                  <a:cubicBezTo>
                    <a:pt x="58778" y="43814"/>
                    <a:pt x="62036" y="25703"/>
                    <a:pt x="52925" y="125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2818192" y="5831297"/>
              <a:ext cx="58075" cy="58127"/>
            </a:xfrm>
            <a:custGeom>
              <a:avLst/>
              <a:gdLst/>
              <a:ahLst/>
              <a:cxnLst/>
              <a:rect l="l" t="t" r="r" b="b"/>
              <a:pathLst>
                <a:path w="58075" h="58127" extrusionOk="0">
                  <a:moveTo>
                    <a:pt x="54272" y="14622"/>
                  </a:moveTo>
                  <a:cubicBezTo>
                    <a:pt x="48640" y="4794"/>
                    <a:pt x="37486" y="-1225"/>
                    <a:pt x="25559" y="211"/>
                  </a:cubicBezTo>
                  <a:cubicBezTo>
                    <a:pt x="9656" y="2143"/>
                    <a:pt x="-1719" y="16665"/>
                    <a:pt x="214" y="32568"/>
                  </a:cubicBezTo>
                  <a:cubicBezTo>
                    <a:pt x="2146" y="48471"/>
                    <a:pt x="16669" y="59846"/>
                    <a:pt x="32571" y="57913"/>
                  </a:cubicBezTo>
                  <a:cubicBezTo>
                    <a:pt x="48474" y="55980"/>
                    <a:pt x="59793" y="41513"/>
                    <a:pt x="57861" y="25611"/>
                  </a:cubicBezTo>
                  <a:cubicBezTo>
                    <a:pt x="57364" y="21635"/>
                    <a:pt x="56149" y="17881"/>
                    <a:pt x="54272" y="14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2777579" y="5746225"/>
              <a:ext cx="37601" cy="37772"/>
            </a:xfrm>
            <a:custGeom>
              <a:avLst/>
              <a:gdLst/>
              <a:ahLst/>
              <a:cxnLst/>
              <a:rect l="l" t="t" r="r" b="b"/>
              <a:pathLst>
                <a:path w="37601" h="37772" extrusionOk="0">
                  <a:moveTo>
                    <a:pt x="35250" y="9470"/>
                  </a:moveTo>
                  <a:cubicBezTo>
                    <a:pt x="31605" y="3120"/>
                    <a:pt x="24372" y="-801"/>
                    <a:pt x="16586" y="138"/>
                  </a:cubicBezTo>
                  <a:cubicBezTo>
                    <a:pt x="6261" y="1408"/>
                    <a:pt x="-1083" y="10795"/>
                    <a:pt x="131" y="21176"/>
                  </a:cubicBezTo>
                  <a:cubicBezTo>
                    <a:pt x="1401" y="31501"/>
                    <a:pt x="10733" y="38900"/>
                    <a:pt x="21059" y="37631"/>
                  </a:cubicBezTo>
                  <a:cubicBezTo>
                    <a:pt x="31384" y="36361"/>
                    <a:pt x="38728" y="26974"/>
                    <a:pt x="37458" y="16593"/>
                  </a:cubicBezTo>
                  <a:cubicBezTo>
                    <a:pt x="37237" y="13997"/>
                    <a:pt x="36465" y="11568"/>
                    <a:pt x="35250" y="9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2757882" y="5731760"/>
              <a:ext cx="217818" cy="102090"/>
            </a:xfrm>
            <a:custGeom>
              <a:avLst/>
              <a:gdLst/>
              <a:ahLst/>
              <a:cxnLst/>
              <a:rect l="l" t="t" r="r" b="b"/>
              <a:pathLst>
                <a:path w="217818" h="102090" extrusionOk="0">
                  <a:moveTo>
                    <a:pt x="216237" y="97760"/>
                  </a:moveTo>
                  <a:cubicBezTo>
                    <a:pt x="206022" y="80753"/>
                    <a:pt x="154338" y="41052"/>
                    <a:pt x="125791" y="21395"/>
                  </a:cubicBezTo>
                  <a:cubicBezTo>
                    <a:pt x="95201" y="356"/>
                    <a:pt x="16350" y="-19135"/>
                    <a:pt x="1994" y="35254"/>
                  </a:cubicBezTo>
                  <a:cubicBezTo>
                    <a:pt x="-10541" y="82796"/>
                    <a:pt x="37940" y="89533"/>
                    <a:pt x="93765" y="84397"/>
                  </a:cubicBezTo>
                  <a:cubicBezTo>
                    <a:pt x="186861" y="75839"/>
                    <a:pt x="226508" y="114712"/>
                    <a:pt x="216237" y="977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882"/>
                  </a:srgbClr>
                </a:gs>
                <a:gs pos="100000">
                  <a:srgbClr val="FFFFFF">
                    <a:alpha val="23921"/>
                  </a:srgbClr>
                </a:gs>
              </a:gsLst>
              <a:lin ang="331605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2639280" y="5783745"/>
              <a:ext cx="89391" cy="132918"/>
            </a:xfrm>
            <a:custGeom>
              <a:avLst/>
              <a:gdLst/>
              <a:ahLst/>
              <a:cxnLst/>
              <a:rect l="l" t="t" r="r" b="b"/>
              <a:pathLst>
                <a:path w="89391" h="132918" extrusionOk="0">
                  <a:moveTo>
                    <a:pt x="62837" y="0"/>
                  </a:moveTo>
                  <a:cubicBezTo>
                    <a:pt x="62837" y="0"/>
                    <a:pt x="113251" y="11099"/>
                    <a:pt x="75151" y="89121"/>
                  </a:cubicBezTo>
                  <a:cubicBezTo>
                    <a:pt x="44947" y="151075"/>
                    <a:pt x="0" y="129154"/>
                    <a:pt x="0" y="129154"/>
                  </a:cubicBezTo>
                  <a:lnTo>
                    <a:pt x="62837" y="0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2561382" y="5727717"/>
              <a:ext cx="178056" cy="228306"/>
            </a:xfrm>
            <a:custGeom>
              <a:avLst/>
              <a:gdLst/>
              <a:ahLst/>
              <a:cxnLst/>
              <a:rect l="l" t="t" r="r" b="b"/>
              <a:pathLst>
                <a:path w="178056" h="228306" extrusionOk="0">
                  <a:moveTo>
                    <a:pt x="159565" y="1528"/>
                  </a:moveTo>
                  <a:cubicBezTo>
                    <a:pt x="159565" y="1528"/>
                    <a:pt x="161773" y="37917"/>
                    <a:pt x="153104" y="63483"/>
                  </a:cubicBezTo>
                  <a:cubicBezTo>
                    <a:pt x="141840" y="96668"/>
                    <a:pt x="130575" y="114724"/>
                    <a:pt x="136263" y="115939"/>
                  </a:cubicBezTo>
                  <a:cubicBezTo>
                    <a:pt x="139134" y="116546"/>
                    <a:pt x="163706" y="99374"/>
                    <a:pt x="171050" y="107325"/>
                  </a:cubicBezTo>
                  <a:cubicBezTo>
                    <a:pt x="189548" y="127424"/>
                    <a:pt x="167682" y="170439"/>
                    <a:pt x="148632" y="170714"/>
                  </a:cubicBezTo>
                  <a:cubicBezTo>
                    <a:pt x="135214" y="170880"/>
                    <a:pt x="126765" y="140952"/>
                    <a:pt x="122790" y="142277"/>
                  </a:cubicBezTo>
                  <a:cubicBezTo>
                    <a:pt x="117379" y="144100"/>
                    <a:pt x="113127" y="164475"/>
                    <a:pt x="90046" y="194016"/>
                  </a:cubicBezTo>
                  <a:cubicBezTo>
                    <a:pt x="66910" y="223613"/>
                    <a:pt x="47473" y="228306"/>
                    <a:pt x="47473" y="228306"/>
                  </a:cubicBezTo>
                  <a:cubicBezTo>
                    <a:pt x="47473" y="228306"/>
                    <a:pt x="-28119" y="164033"/>
                    <a:pt x="11472" y="74747"/>
                  </a:cubicBezTo>
                  <a:cubicBezTo>
                    <a:pt x="52222" y="-16969"/>
                    <a:pt x="159565" y="1528"/>
                    <a:pt x="159565" y="15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1" name="Google Shape;341;p4"/>
            <p:cNvGrpSpPr/>
            <p:nvPr/>
          </p:nvGrpSpPr>
          <p:grpSpPr>
            <a:xfrm>
              <a:off x="2563412" y="5727479"/>
              <a:ext cx="132575" cy="205407"/>
              <a:chOff x="2563412" y="5727479"/>
              <a:chExt cx="132575" cy="205407"/>
            </a:xfrm>
          </p:grpSpPr>
          <p:sp>
            <p:nvSpPr>
              <p:cNvPr id="342" name="Google Shape;342;p4"/>
              <p:cNvSpPr/>
              <p:nvPr/>
            </p:nvSpPr>
            <p:spPr>
              <a:xfrm>
                <a:off x="2629814" y="5727479"/>
                <a:ext cx="66173" cy="49123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49123" extrusionOk="0">
                    <a:moveTo>
                      <a:pt x="62199" y="0"/>
                    </a:moveTo>
                    <a:cubicBezTo>
                      <a:pt x="44805" y="552"/>
                      <a:pt x="22277" y="3754"/>
                      <a:pt x="24" y="14633"/>
                    </a:cubicBezTo>
                    <a:cubicBezTo>
                      <a:pt x="-197" y="21535"/>
                      <a:pt x="1073" y="28602"/>
                      <a:pt x="5325" y="34732"/>
                    </a:cubicBezTo>
                    <a:cubicBezTo>
                      <a:pt x="15816" y="49917"/>
                      <a:pt x="36688" y="53671"/>
                      <a:pt x="51873" y="43180"/>
                    </a:cubicBezTo>
                    <a:cubicBezTo>
                      <a:pt x="66009" y="33407"/>
                      <a:pt x="70095" y="14798"/>
                      <a:pt x="62199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3" name="Google Shape;343;p4"/>
              <p:cNvSpPr/>
              <p:nvPr/>
            </p:nvSpPr>
            <p:spPr>
              <a:xfrm>
                <a:off x="2563412" y="5866646"/>
                <a:ext cx="55952" cy="66240"/>
              </a:xfrm>
              <a:custGeom>
                <a:avLst/>
                <a:gdLst/>
                <a:ahLst/>
                <a:cxnLst/>
                <a:rect l="l" t="t" r="r" b="b"/>
                <a:pathLst>
                  <a:path w="55952" h="66240" extrusionOk="0">
                    <a:moveTo>
                      <a:pt x="50027" y="14391"/>
                    </a:moveTo>
                    <a:cubicBezTo>
                      <a:pt x="39481" y="-793"/>
                      <a:pt x="18664" y="-4548"/>
                      <a:pt x="3479" y="5944"/>
                    </a:cubicBezTo>
                    <a:cubicBezTo>
                      <a:pt x="2209" y="6827"/>
                      <a:pt x="1104" y="7821"/>
                      <a:pt x="0" y="8870"/>
                    </a:cubicBezTo>
                    <a:cubicBezTo>
                      <a:pt x="4417" y="32945"/>
                      <a:pt x="15350" y="52381"/>
                      <a:pt x="25510" y="66241"/>
                    </a:cubicBezTo>
                    <a:cubicBezTo>
                      <a:pt x="31087" y="65744"/>
                      <a:pt x="36609" y="64308"/>
                      <a:pt x="41524" y="60885"/>
                    </a:cubicBezTo>
                    <a:cubicBezTo>
                      <a:pt x="56708" y="50338"/>
                      <a:pt x="60518" y="29522"/>
                      <a:pt x="50027" y="14391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4" name="Google Shape;344;p4"/>
            <p:cNvSpPr/>
            <p:nvPr/>
          </p:nvSpPr>
          <p:spPr>
            <a:xfrm>
              <a:off x="2567922" y="5682871"/>
              <a:ext cx="52142" cy="91542"/>
            </a:xfrm>
            <a:custGeom>
              <a:avLst/>
              <a:gdLst/>
              <a:ahLst/>
              <a:cxnLst/>
              <a:rect l="l" t="t" r="r" b="b"/>
              <a:pathLst>
                <a:path w="52142" h="91542" extrusionOk="0">
                  <a:moveTo>
                    <a:pt x="52143" y="91543"/>
                  </a:moveTo>
                  <a:cubicBezTo>
                    <a:pt x="52143" y="91543"/>
                    <a:pt x="42867" y="53387"/>
                    <a:pt x="35909" y="38368"/>
                  </a:cubicBezTo>
                  <a:cubicBezTo>
                    <a:pt x="28952" y="23349"/>
                    <a:pt x="6368" y="-4425"/>
                    <a:pt x="846" y="600"/>
                  </a:cubicBezTo>
                  <a:cubicBezTo>
                    <a:pt x="-4676" y="5624"/>
                    <a:pt x="18405" y="33620"/>
                    <a:pt x="24590" y="42123"/>
                  </a:cubicBezTo>
                  <a:cubicBezTo>
                    <a:pt x="36019" y="57915"/>
                    <a:pt x="52143" y="91543"/>
                    <a:pt x="52143" y="91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2482074" y="5849012"/>
              <a:ext cx="102927" cy="23951"/>
            </a:xfrm>
            <a:custGeom>
              <a:avLst/>
              <a:gdLst/>
              <a:ahLst/>
              <a:cxnLst/>
              <a:rect l="l" t="t" r="r" b="b"/>
              <a:pathLst>
                <a:path w="102927" h="23951" extrusionOk="0">
                  <a:moveTo>
                    <a:pt x="102927" y="0"/>
                  </a:moveTo>
                  <a:cubicBezTo>
                    <a:pt x="102927" y="0"/>
                    <a:pt x="67478" y="17007"/>
                    <a:pt x="51465" y="21148"/>
                  </a:cubicBezTo>
                  <a:cubicBezTo>
                    <a:pt x="35452" y="25289"/>
                    <a:pt x="-329" y="25345"/>
                    <a:pt x="2" y="17890"/>
                  </a:cubicBezTo>
                  <a:cubicBezTo>
                    <a:pt x="389" y="10436"/>
                    <a:pt x="36722" y="10601"/>
                    <a:pt x="47158" y="9994"/>
                  </a:cubicBezTo>
                  <a:cubicBezTo>
                    <a:pt x="66760" y="8835"/>
                    <a:pt x="102927" y="0"/>
                    <a:pt x="1029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47" name="Google Shape;347;p4"/>
          <p:cNvGrpSpPr/>
          <p:nvPr/>
        </p:nvGrpSpPr>
        <p:grpSpPr>
          <a:xfrm>
            <a:off x="-86528" y="1080314"/>
            <a:ext cx="2996918" cy="1908413"/>
            <a:chOff x="4226639" y="119228"/>
            <a:chExt cx="3583973" cy="2282244"/>
          </a:xfrm>
        </p:grpSpPr>
        <p:grpSp>
          <p:nvGrpSpPr>
            <p:cNvPr id="348" name="Google Shape;348;p4"/>
            <p:cNvGrpSpPr/>
            <p:nvPr/>
          </p:nvGrpSpPr>
          <p:grpSpPr>
            <a:xfrm>
              <a:off x="4226639" y="119228"/>
              <a:ext cx="3583973" cy="2282244"/>
              <a:chOff x="4226639" y="119228"/>
              <a:chExt cx="3583973" cy="2282244"/>
            </a:xfrm>
          </p:grpSpPr>
          <p:sp>
            <p:nvSpPr>
              <p:cNvPr id="349" name="Google Shape;349;p4"/>
              <p:cNvSpPr/>
              <p:nvPr/>
            </p:nvSpPr>
            <p:spPr>
              <a:xfrm>
                <a:off x="4666843" y="357919"/>
                <a:ext cx="1344614" cy="683512"/>
              </a:xfrm>
              <a:custGeom>
                <a:avLst/>
                <a:gdLst/>
                <a:ahLst/>
                <a:cxnLst/>
                <a:rect l="l" t="t" r="r" b="b"/>
                <a:pathLst>
                  <a:path w="1344614" h="683512" extrusionOk="0">
                    <a:moveTo>
                      <a:pt x="383927" y="0"/>
                    </a:moveTo>
                    <a:cubicBezTo>
                      <a:pt x="450243" y="5908"/>
                      <a:pt x="539916" y="10381"/>
                      <a:pt x="599275" y="46272"/>
                    </a:cubicBezTo>
                    <a:cubicBezTo>
                      <a:pt x="651344" y="77746"/>
                      <a:pt x="705071" y="108889"/>
                      <a:pt x="749963" y="150523"/>
                    </a:cubicBezTo>
                    <a:cubicBezTo>
                      <a:pt x="869287" y="261123"/>
                      <a:pt x="966580" y="390884"/>
                      <a:pt x="1077678" y="511700"/>
                    </a:cubicBezTo>
                    <a:cubicBezTo>
                      <a:pt x="1191812" y="635828"/>
                      <a:pt x="1332948" y="662830"/>
                      <a:pt x="1344599" y="682377"/>
                    </a:cubicBezTo>
                    <a:cubicBezTo>
                      <a:pt x="1346476" y="685579"/>
                      <a:pt x="1184579" y="682266"/>
                      <a:pt x="1121300" y="669124"/>
                    </a:cubicBezTo>
                    <a:cubicBezTo>
                      <a:pt x="1092035" y="663050"/>
                      <a:pt x="970722" y="652449"/>
                      <a:pt x="940463" y="651289"/>
                    </a:cubicBezTo>
                    <a:cubicBezTo>
                      <a:pt x="876300" y="648915"/>
                      <a:pt x="812027" y="644939"/>
                      <a:pt x="748582" y="635000"/>
                    </a:cubicBezTo>
                    <a:cubicBezTo>
                      <a:pt x="617110" y="614404"/>
                      <a:pt x="460955" y="560512"/>
                      <a:pt x="358968" y="470287"/>
                    </a:cubicBezTo>
                    <a:cubicBezTo>
                      <a:pt x="259301" y="382049"/>
                      <a:pt x="180892" y="283652"/>
                      <a:pt x="100275" y="178518"/>
                    </a:cubicBezTo>
                    <a:cubicBezTo>
                      <a:pt x="64163" y="131417"/>
                      <a:pt x="41358" y="75096"/>
                      <a:pt x="0" y="33517"/>
                    </a:cubicBezTo>
                  </a:path>
                </a:pathLst>
              </a:custGeom>
              <a:solidFill>
                <a:srgbClr val="869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4"/>
              <p:cNvSpPr/>
              <p:nvPr/>
            </p:nvSpPr>
            <p:spPr>
              <a:xfrm rot="-656700">
                <a:off x="5829363" y="288571"/>
                <a:ext cx="1891622" cy="1125328"/>
              </a:xfrm>
              <a:custGeom>
                <a:avLst/>
                <a:gdLst/>
                <a:ahLst/>
                <a:cxnLst/>
                <a:rect l="l" t="t" r="r" b="b"/>
                <a:pathLst>
                  <a:path w="1890293" h="1124538" extrusionOk="0">
                    <a:moveTo>
                      <a:pt x="187606" y="2453"/>
                    </a:moveTo>
                    <a:cubicBezTo>
                      <a:pt x="260548" y="-2074"/>
                      <a:pt x="323716" y="-2406"/>
                      <a:pt x="395002" y="19902"/>
                    </a:cubicBezTo>
                    <a:cubicBezTo>
                      <a:pt x="567722" y="74015"/>
                      <a:pt x="670150" y="225421"/>
                      <a:pt x="769045" y="367109"/>
                    </a:cubicBezTo>
                    <a:cubicBezTo>
                      <a:pt x="831109" y="456009"/>
                      <a:pt x="1025530" y="732759"/>
                      <a:pt x="1305868" y="864673"/>
                    </a:cubicBezTo>
                    <a:cubicBezTo>
                      <a:pt x="1586207" y="996587"/>
                      <a:pt x="1886314" y="892171"/>
                      <a:pt x="1890289" y="894711"/>
                    </a:cubicBezTo>
                    <a:cubicBezTo>
                      <a:pt x="1891393" y="895429"/>
                      <a:pt x="1675825" y="1192057"/>
                      <a:pt x="1135743" y="1110280"/>
                    </a:cubicBezTo>
                    <a:cubicBezTo>
                      <a:pt x="720012" y="1047332"/>
                      <a:pt x="559053" y="739219"/>
                      <a:pt x="390916" y="549823"/>
                    </a:cubicBezTo>
                    <a:cubicBezTo>
                      <a:pt x="306986" y="455291"/>
                      <a:pt x="191636" y="403221"/>
                      <a:pt x="98153" y="320229"/>
                    </a:cubicBezTo>
                    <a:cubicBezTo>
                      <a:pt x="49893" y="277381"/>
                      <a:pt x="-4993" y="202948"/>
                      <a:pt x="363" y="133153"/>
                    </a:cubicBezTo>
                    <a:cubicBezTo>
                      <a:pt x="1523" y="118189"/>
                      <a:pt x="12787" y="105434"/>
                      <a:pt x="15272" y="90636"/>
                    </a:cubicBezTo>
                  </a:path>
                </a:pathLst>
              </a:custGeom>
              <a:solidFill>
                <a:srgbClr val="88A1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4"/>
              <p:cNvSpPr/>
              <p:nvPr/>
            </p:nvSpPr>
            <p:spPr>
              <a:xfrm>
                <a:off x="4631800" y="279285"/>
                <a:ext cx="1720497" cy="1018654"/>
              </a:xfrm>
              <a:custGeom>
                <a:avLst/>
                <a:gdLst/>
                <a:ahLst/>
                <a:cxnLst/>
                <a:rect l="l" t="t" r="r" b="b"/>
                <a:pathLst>
                  <a:path w="1720497" h="1018654" extrusionOk="0">
                    <a:moveTo>
                      <a:pt x="458580" y="42908"/>
                    </a:moveTo>
                    <a:cubicBezTo>
                      <a:pt x="683260" y="28496"/>
                      <a:pt x="1020362" y="-43011"/>
                      <a:pt x="1231569" y="37993"/>
                    </a:cubicBezTo>
                    <a:cubicBezTo>
                      <a:pt x="1401417" y="103150"/>
                      <a:pt x="1501029" y="183160"/>
                      <a:pt x="1624717" y="433074"/>
                    </a:cubicBezTo>
                    <a:cubicBezTo>
                      <a:pt x="1774190" y="734947"/>
                      <a:pt x="1704064" y="1018654"/>
                      <a:pt x="1704064" y="1018654"/>
                    </a:cubicBezTo>
                    <a:cubicBezTo>
                      <a:pt x="1704064" y="1018654"/>
                      <a:pt x="1550449" y="603309"/>
                      <a:pt x="827764" y="466425"/>
                    </a:cubicBezTo>
                    <a:cubicBezTo>
                      <a:pt x="545327" y="412920"/>
                      <a:pt x="300327" y="326615"/>
                      <a:pt x="77801" y="135783"/>
                    </a:cubicBezTo>
                    <a:cubicBezTo>
                      <a:pt x="44450" y="107181"/>
                      <a:pt x="27112" y="67093"/>
                      <a:pt x="0" y="33852"/>
                    </a:cubicBezTo>
                    <a:cubicBezTo>
                      <a:pt x="55" y="33907"/>
                      <a:pt x="348532" y="49976"/>
                      <a:pt x="458580" y="42908"/>
                    </a:cubicBezTo>
                    <a:close/>
                  </a:path>
                </a:pathLst>
              </a:custGeom>
              <a:solidFill>
                <a:srgbClr val="6477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4"/>
              <p:cNvSpPr/>
              <p:nvPr/>
            </p:nvSpPr>
            <p:spPr>
              <a:xfrm rot="-5769980">
                <a:off x="3726463" y="946099"/>
                <a:ext cx="2024210" cy="811121"/>
              </a:xfrm>
              <a:custGeom>
                <a:avLst/>
                <a:gdLst/>
                <a:ahLst/>
                <a:cxnLst/>
                <a:rect l="l" t="t" r="r" b="b"/>
                <a:pathLst>
                  <a:path w="2022612" h="810480" extrusionOk="0">
                    <a:moveTo>
                      <a:pt x="0" y="405240"/>
                    </a:moveTo>
                    <a:cubicBezTo>
                      <a:pt x="0" y="405240"/>
                      <a:pt x="452783" y="0"/>
                      <a:pt x="1011307" y="0"/>
                    </a:cubicBezTo>
                    <a:cubicBezTo>
                      <a:pt x="1569830" y="0"/>
                      <a:pt x="2022613" y="405240"/>
                      <a:pt x="2022613" y="405240"/>
                    </a:cubicBezTo>
                    <a:cubicBezTo>
                      <a:pt x="2022613" y="405240"/>
                      <a:pt x="1569830" y="810481"/>
                      <a:pt x="1011307" y="810481"/>
                    </a:cubicBezTo>
                    <a:cubicBezTo>
                      <a:pt x="452783" y="810481"/>
                      <a:pt x="0" y="405240"/>
                      <a:pt x="0" y="405240"/>
                    </a:cubicBezTo>
                    <a:close/>
                  </a:path>
                </a:pathLst>
              </a:custGeom>
              <a:solidFill>
                <a:srgbClr val="4051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" name="Google Shape;353;p4"/>
            <p:cNvGrpSpPr/>
            <p:nvPr/>
          </p:nvGrpSpPr>
          <p:grpSpPr>
            <a:xfrm>
              <a:off x="5654408" y="444554"/>
              <a:ext cx="558119" cy="385058"/>
              <a:chOff x="5654408" y="444554"/>
              <a:chExt cx="558119" cy="385058"/>
            </a:xfrm>
          </p:grpSpPr>
          <p:grpSp>
            <p:nvGrpSpPr>
              <p:cNvPr id="354" name="Google Shape;354;p4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355" name="Google Shape;355;p4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356" name="Google Shape;356;p4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57" name="Google Shape;357;p4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58" name="Google Shape;358;p4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59" name="Google Shape;359;p4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60" name="Google Shape;360;p4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61" name="Google Shape;361;p4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62" name="Google Shape;362;p4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63" name="Google Shape;363;p4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64" name="Google Shape;364;p4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365" name="Google Shape;365;p4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6" name="Google Shape;366;p4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367" name="Google Shape;367;p4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368" name="Google Shape;368;p4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69" name="Google Shape;369;p4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sp>
            <p:nvSpPr>
              <p:cNvPr id="370" name="Google Shape;370;p4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4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372" name="Google Shape;372;p4"/>
          <p:cNvSpPr txBox="1">
            <a:spLocks noGrp="1"/>
          </p:cNvSpPr>
          <p:nvPr>
            <p:ph type="title"/>
          </p:nvPr>
        </p:nvSpPr>
        <p:spPr>
          <a:xfrm>
            <a:off x="415650" y="1925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3"/>
          <p:cNvSpPr/>
          <p:nvPr/>
        </p:nvSpPr>
        <p:spPr>
          <a:xfrm flipH="1">
            <a:off x="-12347" y="3892379"/>
            <a:ext cx="2578769" cy="2975551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13"/>
          <p:cNvSpPr txBox="1">
            <a:spLocks noGrp="1"/>
          </p:cNvSpPr>
          <p:nvPr>
            <p:ph type="subTitle" idx="1"/>
          </p:nvPr>
        </p:nvSpPr>
        <p:spPr>
          <a:xfrm>
            <a:off x="1217558" y="1647869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/>
        </p:txBody>
      </p:sp>
      <p:sp>
        <p:nvSpPr>
          <p:cNvPr id="1386" name="Google Shape;1386;p13"/>
          <p:cNvSpPr txBox="1">
            <a:spLocks noGrp="1"/>
          </p:cNvSpPr>
          <p:nvPr>
            <p:ph type="subTitle" idx="2"/>
          </p:nvPr>
        </p:nvSpPr>
        <p:spPr>
          <a:xfrm>
            <a:off x="1217558" y="3252760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/>
        </p:txBody>
      </p:sp>
      <p:sp>
        <p:nvSpPr>
          <p:cNvPr id="1387" name="Google Shape;1387;p13"/>
          <p:cNvSpPr txBox="1">
            <a:spLocks noGrp="1"/>
          </p:cNvSpPr>
          <p:nvPr>
            <p:ph type="subTitle" idx="3"/>
          </p:nvPr>
        </p:nvSpPr>
        <p:spPr>
          <a:xfrm>
            <a:off x="1217558" y="4857650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/>
        </p:txBody>
      </p:sp>
      <p:sp>
        <p:nvSpPr>
          <p:cNvPr id="1388" name="Google Shape;1388;p13"/>
          <p:cNvSpPr txBox="1">
            <a:spLocks noGrp="1"/>
          </p:cNvSpPr>
          <p:nvPr>
            <p:ph type="title"/>
          </p:nvPr>
        </p:nvSpPr>
        <p:spPr>
          <a:xfrm>
            <a:off x="1217550" y="511263"/>
            <a:ext cx="9755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389" name="Google Shape;1389;p13"/>
          <p:cNvSpPr txBox="1">
            <a:spLocks noGrp="1"/>
          </p:cNvSpPr>
          <p:nvPr>
            <p:ph type="body" idx="4"/>
          </p:nvPr>
        </p:nvSpPr>
        <p:spPr>
          <a:xfrm>
            <a:off x="1217550" y="2085818"/>
            <a:ext cx="97551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390" name="Google Shape;1390;p13"/>
          <p:cNvSpPr txBox="1">
            <a:spLocks noGrp="1"/>
          </p:cNvSpPr>
          <p:nvPr>
            <p:ph type="body" idx="5"/>
          </p:nvPr>
        </p:nvSpPr>
        <p:spPr>
          <a:xfrm>
            <a:off x="1217550" y="3679278"/>
            <a:ext cx="97551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391" name="Google Shape;1391;p13"/>
          <p:cNvSpPr txBox="1">
            <a:spLocks noGrp="1"/>
          </p:cNvSpPr>
          <p:nvPr>
            <p:ph type="body" idx="6"/>
          </p:nvPr>
        </p:nvSpPr>
        <p:spPr>
          <a:xfrm>
            <a:off x="1217550" y="5270938"/>
            <a:ext cx="9756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392" name="Google Shape;1392;p13"/>
          <p:cNvSpPr/>
          <p:nvPr/>
        </p:nvSpPr>
        <p:spPr>
          <a:xfrm flipH="1">
            <a:off x="8991240" y="11761"/>
            <a:ext cx="3231420" cy="1381605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13"/>
          <p:cNvSpPr/>
          <p:nvPr/>
        </p:nvSpPr>
        <p:spPr>
          <a:xfrm rot="5400000">
            <a:off x="11010503" y="536986"/>
            <a:ext cx="1198837" cy="1260462"/>
          </a:xfrm>
          <a:custGeom>
            <a:avLst/>
            <a:gdLst/>
            <a:ahLst/>
            <a:cxnLst/>
            <a:rect l="l" t="t" r="r" b="b"/>
            <a:pathLst>
              <a:path w="1422952" h="1496097" extrusionOk="0">
                <a:moveTo>
                  <a:pt x="0" y="1495674"/>
                </a:moveTo>
                <a:cubicBezTo>
                  <a:pt x="1822" y="1502686"/>
                  <a:pt x="918210" y="1427535"/>
                  <a:pt x="731354" y="907111"/>
                </a:cubicBezTo>
                <a:cubicBezTo>
                  <a:pt x="524179" y="330034"/>
                  <a:pt x="890104" y="328875"/>
                  <a:pt x="1109980" y="289229"/>
                </a:cubicBezTo>
                <a:cubicBezTo>
                  <a:pt x="1250453" y="263884"/>
                  <a:pt x="1394736" y="14853"/>
                  <a:pt x="1422952" y="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13"/>
          <p:cNvSpPr/>
          <p:nvPr/>
        </p:nvSpPr>
        <p:spPr>
          <a:xfrm flipH="1">
            <a:off x="10532484" y="10256"/>
            <a:ext cx="1132837" cy="575859"/>
          </a:xfrm>
          <a:custGeom>
            <a:avLst/>
            <a:gdLst/>
            <a:ahLst/>
            <a:cxnLst/>
            <a:rect l="l" t="t" r="r" b="b"/>
            <a:pathLst>
              <a:path w="1344614" h="683512" extrusionOk="0">
                <a:moveTo>
                  <a:pt x="383927" y="0"/>
                </a:moveTo>
                <a:cubicBezTo>
                  <a:pt x="450243" y="5908"/>
                  <a:pt x="539916" y="10381"/>
                  <a:pt x="599275" y="46272"/>
                </a:cubicBezTo>
                <a:cubicBezTo>
                  <a:pt x="651344" y="77746"/>
                  <a:pt x="705071" y="108889"/>
                  <a:pt x="749963" y="150523"/>
                </a:cubicBezTo>
                <a:cubicBezTo>
                  <a:pt x="869287" y="261123"/>
                  <a:pt x="966580" y="390884"/>
                  <a:pt x="1077678" y="511700"/>
                </a:cubicBezTo>
                <a:cubicBezTo>
                  <a:pt x="1191812" y="635828"/>
                  <a:pt x="1332948" y="662830"/>
                  <a:pt x="1344599" y="682377"/>
                </a:cubicBezTo>
                <a:cubicBezTo>
                  <a:pt x="1346476" y="685579"/>
                  <a:pt x="1184579" y="682266"/>
                  <a:pt x="1121300" y="669124"/>
                </a:cubicBezTo>
                <a:cubicBezTo>
                  <a:pt x="1092035" y="663050"/>
                  <a:pt x="970722" y="652449"/>
                  <a:pt x="940463" y="651289"/>
                </a:cubicBezTo>
                <a:cubicBezTo>
                  <a:pt x="876300" y="648915"/>
                  <a:pt x="812027" y="644939"/>
                  <a:pt x="748582" y="635000"/>
                </a:cubicBezTo>
                <a:cubicBezTo>
                  <a:pt x="617110" y="614404"/>
                  <a:pt x="460955" y="560512"/>
                  <a:pt x="358968" y="470287"/>
                </a:cubicBezTo>
                <a:cubicBezTo>
                  <a:pt x="259301" y="382049"/>
                  <a:pt x="180892" y="283652"/>
                  <a:pt x="100275" y="178518"/>
                </a:cubicBezTo>
                <a:cubicBezTo>
                  <a:pt x="64163" y="131417"/>
                  <a:pt x="41358" y="75096"/>
                  <a:pt x="0" y="33517"/>
                </a:cubicBezTo>
              </a:path>
            </a:pathLst>
          </a:custGeom>
          <a:solidFill>
            <a:srgbClr val="405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13"/>
          <p:cNvSpPr/>
          <p:nvPr/>
        </p:nvSpPr>
        <p:spPr>
          <a:xfrm rot="-1082605">
            <a:off x="11057070" y="28793"/>
            <a:ext cx="729775" cy="1080783"/>
          </a:xfrm>
          <a:custGeom>
            <a:avLst/>
            <a:gdLst/>
            <a:ahLst/>
            <a:cxnLst/>
            <a:rect l="l" t="t" r="r" b="b"/>
            <a:pathLst>
              <a:path w="1051343" h="1557019" extrusionOk="0">
                <a:moveTo>
                  <a:pt x="0" y="1557020"/>
                </a:moveTo>
                <a:cubicBezTo>
                  <a:pt x="0" y="1557020"/>
                  <a:pt x="118883" y="631356"/>
                  <a:pt x="502644" y="502036"/>
                </a:cubicBezTo>
                <a:cubicBezTo>
                  <a:pt x="832347" y="390939"/>
                  <a:pt x="993250" y="0"/>
                  <a:pt x="993250" y="0"/>
                </a:cubicBezTo>
                <a:cubicBezTo>
                  <a:pt x="993250" y="0"/>
                  <a:pt x="1199929" y="610594"/>
                  <a:pt x="833617" y="1015006"/>
                </a:cubicBezTo>
                <a:cubicBezTo>
                  <a:pt x="674646" y="1190652"/>
                  <a:pt x="0" y="1557020"/>
                  <a:pt x="0" y="1557020"/>
                </a:cubicBezTo>
                <a:close/>
              </a:path>
            </a:pathLst>
          </a:custGeom>
          <a:solidFill>
            <a:srgbClr val="88A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13"/>
          <p:cNvSpPr/>
          <p:nvPr/>
        </p:nvSpPr>
        <p:spPr>
          <a:xfrm flipH="1">
            <a:off x="8969138" y="-55971"/>
            <a:ext cx="1592572" cy="947423"/>
          </a:xfrm>
          <a:custGeom>
            <a:avLst/>
            <a:gdLst/>
            <a:ahLst/>
            <a:cxnLst/>
            <a:rect l="l" t="t" r="r" b="b"/>
            <a:pathLst>
              <a:path w="1890293" h="1124538" extrusionOk="0">
                <a:moveTo>
                  <a:pt x="187606" y="2453"/>
                </a:moveTo>
                <a:cubicBezTo>
                  <a:pt x="260548" y="-2074"/>
                  <a:pt x="323716" y="-2406"/>
                  <a:pt x="395002" y="19902"/>
                </a:cubicBezTo>
                <a:cubicBezTo>
                  <a:pt x="567722" y="74015"/>
                  <a:pt x="670150" y="225421"/>
                  <a:pt x="769045" y="367109"/>
                </a:cubicBezTo>
                <a:cubicBezTo>
                  <a:pt x="831109" y="456009"/>
                  <a:pt x="1025530" y="732759"/>
                  <a:pt x="1305868" y="864673"/>
                </a:cubicBezTo>
                <a:cubicBezTo>
                  <a:pt x="1586207" y="996587"/>
                  <a:pt x="1886314" y="892171"/>
                  <a:pt x="1890289" y="894711"/>
                </a:cubicBezTo>
                <a:cubicBezTo>
                  <a:pt x="1891393" y="895429"/>
                  <a:pt x="1675825" y="1192057"/>
                  <a:pt x="1135743" y="1110280"/>
                </a:cubicBezTo>
                <a:cubicBezTo>
                  <a:pt x="720012" y="1047332"/>
                  <a:pt x="559053" y="739219"/>
                  <a:pt x="390916" y="549823"/>
                </a:cubicBezTo>
                <a:cubicBezTo>
                  <a:pt x="306986" y="455291"/>
                  <a:pt x="191636" y="403221"/>
                  <a:pt x="98153" y="320229"/>
                </a:cubicBezTo>
                <a:cubicBezTo>
                  <a:pt x="49893" y="277381"/>
                  <a:pt x="-4993" y="202948"/>
                  <a:pt x="363" y="133153"/>
                </a:cubicBezTo>
                <a:cubicBezTo>
                  <a:pt x="1523" y="118189"/>
                  <a:pt x="12787" y="105434"/>
                  <a:pt x="15272" y="90636"/>
                </a:cubicBezTo>
              </a:path>
            </a:pathLst>
          </a:custGeom>
          <a:solidFill>
            <a:srgbClr val="88A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13"/>
          <p:cNvSpPr/>
          <p:nvPr/>
        </p:nvSpPr>
        <p:spPr>
          <a:xfrm flipH="1">
            <a:off x="10091914" y="-55920"/>
            <a:ext cx="1449519" cy="858216"/>
          </a:xfrm>
          <a:custGeom>
            <a:avLst/>
            <a:gdLst/>
            <a:ahLst/>
            <a:cxnLst/>
            <a:rect l="l" t="t" r="r" b="b"/>
            <a:pathLst>
              <a:path w="1720497" h="1018654" extrusionOk="0">
                <a:moveTo>
                  <a:pt x="458580" y="42908"/>
                </a:moveTo>
                <a:cubicBezTo>
                  <a:pt x="683260" y="28496"/>
                  <a:pt x="1020362" y="-43011"/>
                  <a:pt x="1231569" y="37993"/>
                </a:cubicBezTo>
                <a:cubicBezTo>
                  <a:pt x="1401417" y="103150"/>
                  <a:pt x="1501029" y="183160"/>
                  <a:pt x="1624717" y="433074"/>
                </a:cubicBezTo>
                <a:cubicBezTo>
                  <a:pt x="1774190" y="734947"/>
                  <a:pt x="1704064" y="1018654"/>
                  <a:pt x="1704064" y="1018654"/>
                </a:cubicBezTo>
                <a:cubicBezTo>
                  <a:pt x="1704064" y="1018654"/>
                  <a:pt x="1550449" y="603309"/>
                  <a:pt x="827764" y="466425"/>
                </a:cubicBezTo>
                <a:cubicBezTo>
                  <a:pt x="545327" y="412920"/>
                  <a:pt x="300327" y="326615"/>
                  <a:pt x="77801" y="135783"/>
                </a:cubicBezTo>
                <a:cubicBezTo>
                  <a:pt x="44450" y="107181"/>
                  <a:pt x="27112" y="67093"/>
                  <a:pt x="0" y="33852"/>
                </a:cubicBezTo>
                <a:cubicBezTo>
                  <a:pt x="55" y="33907"/>
                  <a:pt x="348532" y="49976"/>
                  <a:pt x="458580" y="42908"/>
                </a:cubicBezTo>
                <a:close/>
              </a:path>
            </a:pathLst>
          </a:custGeom>
          <a:solidFill>
            <a:srgbClr val="6477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13"/>
          <p:cNvSpPr/>
          <p:nvPr/>
        </p:nvSpPr>
        <p:spPr>
          <a:xfrm rot="1054276" flipH="1">
            <a:off x="11423882" y="-37473"/>
            <a:ext cx="954721" cy="382566"/>
          </a:xfrm>
          <a:custGeom>
            <a:avLst/>
            <a:gdLst/>
            <a:ahLst/>
            <a:cxnLst/>
            <a:rect l="l" t="t" r="r" b="b"/>
            <a:pathLst>
              <a:path w="2022612" h="810480" extrusionOk="0">
                <a:moveTo>
                  <a:pt x="0" y="405240"/>
                </a:moveTo>
                <a:cubicBezTo>
                  <a:pt x="0" y="405240"/>
                  <a:pt x="452783" y="0"/>
                  <a:pt x="1011307" y="0"/>
                </a:cubicBezTo>
                <a:cubicBezTo>
                  <a:pt x="1569830" y="0"/>
                  <a:pt x="2022613" y="405240"/>
                  <a:pt x="2022613" y="405240"/>
                </a:cubicBezTo>
                <a:cubicBezTo>
                  <a:pt x="2022613" y="405240"/>
                  <a:pt x="1569830" y="810481"/>
                  <a:pt x="1011307" y="810481"/>
                </a:cubicBezTo>
                <a:cubicBezTo>
                  <a:pt x="452783" y="810481"/>
                  <a:pt x="0" y="405240"/>
                  <a:pt x="0" y="405240"/>
                </a:cubicBezTo>
                <a:close/>
              </a:path>
            </a:pathLst>
          </a:custGeom>
          <a:solidFill>
            <a:srgbClr val="405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99" name="Google Shape;1399;p13"/>
          <p:cNvGrpSpPr/>
          <p:nvPr/>
        </p:nvGrpSpPr>
        <p:grpSpPr>
          <a:xfrm flipH="1">
            <a:off x="10210954" y="83179"/>
            <a:ext cx="469713" cy="324065"/>
            <a:chOff x="5654408" y="444554"/>
            <a:chExt cx="558119" cy="385058"/>
          </a:xfrm>
        </p:grpSpPr>
        <p:grpSp>
          <p:nvGrpSpPr>
            <p:cNvPr id="1400" name="Google Shape;1400;p13"/>
            <p:cNvGrpSpPr/>
            <p:nvPr/>
          </p:nvGrpSpPr>
          <p:grpSpPr>
            <a:xfrm>
              <a:off x="5654408" y="444554"/>
              <a:ext cx="483850" cy="385058"/>
              <a:chOff x="5654408" y="444554"/>
              <a:chExt cx="483850" cy="385058"/>
            </a:xfrm>
          </p:grpSpPr>
          <p:grpSp>
            <p:nvGrpSpPr>
              <p:cNvPr id="1401" name="Google Shape;1401;p13"/>
              <p:cNvGrpSpPr/>
              <p:nvPr/>
            </p:nvGrpSpPr>
            <p:grpSpPr>
              <a:xfrm>
                <a:off x="5654408" y="444554"/>
                <a:ext cx="456395" cy="385058"/>
                <a:chOff x="5654408" y="444554"/>
                <a:chExt cx="456395" cy="385058"/>
              </a:xfrm>
            </p:grpSpPr>
            <p:sp>
              <p:nvSpPr>
                <p:cNvPr id="1402" name="Google Shape;1402;p13"/>
                <p:cNvSpPr/>
                <p:nvPr/>
              </p:nvSpPr>
              <p:spPr>
                <a:xfrm>
                  <a:off x="5654408" y="444554"/>
                  <a:ext cx="456395" cy="385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395" h="385058" extrusionOk="0">
                      <a:moveTo>
                        <a:pt x="456390" y="207453"/>
                      </a:moveTo>
                      <a:cubicBezTo>
                        <a:pt x="457384" y="300881"/>
                        <a:pt x="324807" y="407119"/>
                        <a:pt x="199685" y="381056"/>
                      </a:cubicBezTo>
                      <a:cubicBezTo>
                        <a:pt x="74562" y="355049"/>
                        <a:pt x="-18259" y="273714"/>
                        <a:pt x="3055" y="157536"/>
                      </a:cubicBezTo>
                      <a:cubicBezTo>
                        <a:pt x="22271" y="52789"/>
                        <a:pt x="111779" y="-3478"/>
                        <a:pt x="232870" y="167"/>
                      </a:cubicBezTo>
                      <a:cubicBezTo>
                        <a:pt x="335906" y="3314"/>
                        <a:pt x="455230" y="102098"/>
                        <a:pt x="456390" y="207453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3" name="Google Shape;1403;p13"/>
                <p:cNvSpPr/>
                <p:nvPr/>
              </p:nvSpPr>
              <p:spPr>
                <a:xfrm>
                  <a:off x="5656359" y="595133"/>
                  <a:ext cx="290056" cy="5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56" h="51131" extrusionOk="0">
                      <a:moveTo>
                        <a:pt x="290057" y="51131"/>
                      </a:moveTo>
                      <a:lnTo>
                        <a:pt x="221" y="14964"/>
                      </a:lnTo>
                      <a:cubicBezTo>
                        <a:pt x="221" y="14964"/>
                        <a:pt x="-276" y="11430"/>
                        <a:pt x="221" y="7675"/>
                      </a:cubicBezTo>
                      <a:cubicBezTo>
                        <a:pt x="718" y="3920"/>
                        <a:pt x="2264" y="0"/>
                        <a:pt x="2264" y="0"/>
                      </a:cubicBezTo>
                      <a:lnTo>
                        <a:pt x="290057" y="511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4" name="Google Shape;1404;p13"/>
                <p:cNvSpPr/>
                <p:nvPr/>
              </p:nvSpPr>
              <p:spPr>
                <a:xfrm>
                  <a:off x="5933408" y="476875"/>
                  <a:ext cx="41553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3" h="41525" extrusionOk="0">
                      <a:moveTo>
                        <a:pt x="7762" y="36978"/>
                      </a:moveTo>
                      <a:cubicBezTo>
                        <a:pt x="16707" y="44156"/>
                        <a:pt x="29849" y="42665"/>
                        <a:pt x="37027" y="33720"/>
                      </a:cubicBezTo>
                      <a:cubicBezTo>
                        <a:pt x="44205" y="24775"/>
                        <a:pt x="42659" y="11688"/>
                        <a:pt x="33714" y="4565"/>
                      </a:cubicBezTo>
                      <a:cubicBezTo>
                        <a:pt x="24769" y="-2613"/>
                        <a:pt x="11738" y="-1177"/>
                        <a:pt x="4615" y="7823"/>
                      </a:cubicBezTo>
                      <a:cubicBezTo>
                        <a:pt x="-2619" y="16768"/>
                        <a:pt x="-1183" y="29800"/>
                        <a:pt x="7762" y="369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5" name="Google Shape;1405;p13"/>
                <p:cNvSpPr/>
                <p:nvPr/>
              </p:nvSpPr>
              <p:spPr>
                <a:xfrm>
                  <a:off x="5816520" y="531474"/>
                  <a:ext cx="63959" cy="63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59" h="63982" extrusionOk="0">
                      <a:moveTo>
                        <a:pt x="12007" y="56977"/>
                      </a:moveTo>
                      <a:cubicBezTo>
                        <a:pt x="25811" y="68021"/>
                        <a:pt x="45966" y="65757"/>
                        <a:pt x="56954" y="51952"/>
                      </a:cubicBezTo>
                      <a:cubicBezTo>
                        <a:pt x="67997" y="38148"/>
                        <a:pt x="65733" y="18049"/>
                        <a:pt x="51929" y="7005"/>
                      </a:cubicBezTo>
                      <a:cubicBezTo>
                        <a:pt x="38125" y="-4038"/>
                        <a:pt x="18026" y="-1774"/>
                        <a:pt x="6982" y="12030"/>
                      </a:cubicBezTo>
                      <a:cubicBezTo>
                        <a:pt x="-4006" y="25834"/>
                        <a:pt x="-1797" y="45934"/>
                        <a:pt x="12007" y="569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6" name="Google Shape;1406;p13"/>
                <p:cNvSpPr/>
                <p:nvPr/>
              </p:nvSpPr>
              <p:spPr>
                <a:xfrm>
                  <a:off x="5709312" y="477133"/>
                  <a:ext cx="50827" cy="4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7" h="49358" extrusionOk="0">
                      <a:moveTo>
                        <a:pt x="9332" y="43732"/>
                      </a:moveTo>
                      <a:cubicBezTo>
                        <a:pt x="20320" y="52567"/>
                        <a:pt x="36388" y="50800"/>
                        <a:pt x="45223" y="39812"/>
                      </a:cubicBezTo>
                      <a:cubicBezTo>
                        <a:pt x="54058" y="28823"/>
                        <a:pt x="52236" y="12700"/>
                        <a:pt x="41248" y="3865"/>
                      </a:cubicBezTo>
                      <a:cubicBezTo>
                        <a:pt x="38929" y="1988"/>
                        <a:pt x="36278" y="939"/>
                        <a:pt x="33628" y="0"/>
                      </a:cubicBezTo>
                      <a:cubicBezTo>
                        <a:pt x="21314" y="7289"/>
                        <a:pt x="9995" y="15737"/>
                        <a:pt x="0" y="25345"/>
                      </a:cubicBezTo>
                      <a:cubicBezTo>
                        <a:pt x="387" y="32302"/>
                        <a:pt x="3479" y="39039"/>
                        <a:pt x="9332" y="437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7" name="Google Shape;1407;p13"/>
                <p:cNvSpPr/>
                <p:nvPr/>
              </p:nvSpPr>
              <p:spPr>
                <a:xfrm>
                  <a:off x="5795975" y="662920"/>
                  <a:ext cx="63990" cy="6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90" h="64010" extrusionOk="0">
                      <a:moveTo>
                        <a:pt x="9913" y="55182"/>
                      </a:moveTo>
                      <a:cubicBezTo>
                        <a:pt x="18968" y="63796"/>
                        <a:pt x="32607" y="66612"/>
                        <a:pt x="44755" y="61366"/>
                      </a:cubicBezTo>
                      <a:cubicBezTo>
                        <a:pt x="60934" y="54298"/>
                        <a:pt x="68388" y="35414"/>
                        <a:pt x="61320" y="19235"/>
                      </a:cubicBezTo>
                      <a:cubicBezTo>
                        <a:pt x="54252" y="3057"/>
                        <a:pt x="35368" y="-4398"/>
                        <a:pt x="19189" y="2670"/>
                      </a:cubicBezTo>
                      <a:cubicBezTo>
                        <a:pt x="3011" y="9738"/>
                        <a:pt x="-4389" y="28567"/>
                        <a:pt x="2679" y="44746"/>
                      </a:cubicBezTo>
                      <a:cubicBezTo>
                        <a:pt x="4446" y="48722"/>
                        <a:pt x="6876" y="52311"/>
                        <a:pt x="9913" y="551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8" name="Google Shape;1408;p13"/>
                <p:cNvSpPr/>
                <p:nvPr/>
              </p:nvSpPr>
              <p:spPr>
                <a:xfrm>
                  <a:off x="5677452" y="699956"/>
                  <a:ext cx="49683" cy="50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83" h="50834" extrusionOk="0">
                      <a:moveTo>
                        <a:pt x="26338" y="50834"/>
                      </a:moveTo>
                      <a:cubicBezTo>
                        <a:pt x="29044" y="50613"/>
                        <a:pt x="31750" y="50116"/>
                        <a:pt x="34400" y="48957"/>
                      </a:cubicBezTo>
                      <a:cubicBezTo>
                        <a:pt x="47321" y="43325"/>
                        <a:pt x="53174" y="28250"/>
                        <a:pt x="47542" y="15329"/>
                      </a:cubicBezTo>
                      <a:cubicBezTo>
                        <a:pt x="41910" y="2409"/>
                        <a:pt x="26946" y="-3500"/>
                        <a:pt x="13970" y="2133"/>
                      </a:cubicBezTo>
                      <a:cubicBezTo>
                        <a:pt x="6902" y="5225"/>
                        <a:pt x="2154" y="11188"/>
                        <a:pt x="0" y="17980"/>
                      </a:cubicBezTo>
                      <a:cubicBezTo>
                        <a:pt x="7289" y="29741"/>
                        <a:pt x="16234" y="40619"/>
                        <a:pt x="26338" y="5083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9" name="Google Shape;1409;p13"/>
                <p:cNvSpPr/>
                <p:nvPr/>
              </p:nvSpPr>
              <p:spPr>
                <a:xfrm>
                  <a:off x="5892057" y="765242"/>
                  <a:ext cx="41462" cy="41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2" h="41543" extrusionOk="0">
                      <a:moveTo>
                        <a:pt x="6374" y="35796"/>
                      </a:moveTo>
                      <a:cubicBezTo>
                        <a:pt x="12228" y="41373"/>
                        <a:pt x="21118" y="43251"/>
                        <a:pt x="29014" y="39827"/>
                      </a:cubicBezTo>
                      <a:cubicBezTo>
                        <a:pt x="39505" y="35244"/>
                        <a:pt x="44309" y="22986"/>
                        <a:pt x="39726" y="12495"/>
                      </a:cubicBezTo>
                      <a:cubicBezTo>
                        <a:pt x="35143" y="2003"/>
                        <a:pt x="22940" y="-2856"/>
                        <a:pt x="12449" y="1727"/>
                      </a:cubicBezTo>
                      <a:cubicBezTo>
                        <a:pt x="1957" y="6310"/>
                        <a:pt x="-2847" y="18569"/>
                        <a:pt x="1736" y="29060"/>
                      </a:cubicBezTo>
                      <a:cubicBezTo>
                        <a:pt x="2841" y="31655"/>
                        <a:pt x="4442" y="33974"/>
                        <a:pt x="6374" y="3579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10" name="Google Shape;1410;p13"/>
                <p:cNvSpPr/>
                <p:nvPr/>
              </p:nvSpPr>
              <p:spPr>
                <a:xfrm>
                  <a:off x="5729996" y="707845"/>
                  <a:ext cx="248698" cy="99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98" h="99991" extrusionOk="0">
                      <a:moveTo>
                        <a:pt x="2838" y="42228"/>
                      </a:moveTo>
                      <a:cubicBezTo>
                        <a:pt x="19017" y="56916"/>
                        <a:pt x="85996" y="82592"/>
                        <a:pt x="122384" y="94298"/>
                      </a:cubicBezTo>
                      <a:cubicBezTo>
                        <a:pt x="161312" y="106832"/>
                        <a:pt x="250654" y="102636"/>
                        <a:pt x="248666" y="40682"/>
                      </a:cubicBezTo>
                      <a:cubicBezTo>
                        <a:pt x="246899" y="-13486"/>
                        <a:pt x="193670" y="-5259"/>
                        <a:pt x="136354" y="17711"/>
                      </a:cubicBezTo>
                      <a:cubicBezTo>
                        <a:pt x="40773" y="56088"/>
                        <a:pt x="-13340" y="27540"/>
                        <a:pt x="2838" y="422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4901"/>
                      </a:srgbClr>
                    </a:gs>
                    <a:gs pos="100000">
                      <a:srgbClr val="FFFFFF">
                        <a:alpha val="26666"/>
                      </a:srgbClr>
                    </a:gs>
                  </a:gsLst>
                  <a:lin ang="1311912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411" name="Google Shape;1411;p13"/>
              <p:cNvSpPr/>
              <p:nvPr/>
            </p:nvSpPr>
            <p:spPr>
              <a:xfrm>
                <a:off x="5962686" y="580112"/>
                <a:ext cx="69426" cy="156459"/>
              </a:xfrm>
              <a:custGeom>
                <a:avLst/>
                <a:gdLst/>
                <a:ahLst/>
                <a:cxnLst/>
                <a:rect l="l" t="t" r="r" b="b"/>
                <a:pathLst>
                  <a:path w="69426" h="156459" extrusionOk="0">
                    <a:moveTo>
                      <a:pt x="43806" y="156432"/>
                    </a:moveTo>
                    <a:cubicBezTo>
                      <a:pt x="43806" y="156432"/>
                      <a:pt x="-12902" y="160574"/>
                      <a:pt x="2724" y="66262"/>
                    </a:cubicBezTo>
                    <a:cubicBezTo>
                      <a:pt x="15093" y="-8613"/>
                      <a:pt x="69427" y="333"/>
                      <a:pt x="69427" y="333"/>
                    </a:cubicBezTo>
                    <a:lnTo>
                      <a:pt x="43806" y="15643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2" name="Google Shape;1412;p13"/>
              <p:cNvSpPr/>
              <p:nvPr/>
            </p:nvSpPr>
            <p:spPr>
              <a:xfrm>
                <a:off x="5942656" y="525227"/>
                <a:ext cx="195602" cy="274761"/>
              </a:xfrm>
              <a:custGeom>
                <a:avLst/>
                <a:gdLst/>
                <a:ahLst/>
                <a:cxnLst/>
                <a:rect l="l" t="t" r="r" b="b"/>
                <a:pathLst>
                  <a:path w="195602" h="274761" extrusionOk="0">
                    <a:moveTo>
                      <a:pt x="61076" y="274762"/>
                    </a:moveTo>
                    <a:cubicBezTo>
                      <a:pt x="61076" y="274762"/>
                      <a:pt x="47271" y="237103"/>
                      <a:pt x="48376" y="207286"/>
                    </a:cubicBezTo>
                    <a:cubicBezTo>
                      <a:pt x="49811" y="168744"/>
                      <a:pt x="56051" y="146105"/>
                      <a:pt x="49645" y="146657"/>
                    </a:cubicBezTo>
                    <a:cubicBezTo>
                      <a:pt x="46388" y="146933"/>
                      <a:pt x="25902" y="172775"/>
                      <a:pt x="15687" y="166646"/>
                    </a:cubicBezTo>
                    <a:cubicBezTo>
                      <a:pt x="-10155" y="151240"/>
                      <a:pt x="-602" y="99005"/>
                      <a:pt x="19386" y="92710"/>
                    </a:cubicBezTo>
                    <a:cubicBezTo>
                      <a:pt x="33467" y="88293"/>
                      <a:pt x="51799" y="117227"/>
                      <a:pt x="55609" y="114576"/>
                    </a:cubicBezTo>
                    <a:cubicBezTo>
                      <a:pt x="60744" y="110987"/>
                      <a:pt x="58812" y="88127"/>
                      <a:pt x="73886" y="49640"/>
                    </a:cubicBezTo>
                    <a:cubicBezTo>
                      <a:pt x="88961" y="11154"/>
                      <a:pt x="107955" y="0"/>
                      <a:pt x="107955" y="0"/>
                    </a:cubicBezTo>
                    <a:cubicBezTo>
                      <a:pt x="107955" y="0"/>
                      <a:pt x="208009" y="44008"/>
                      <a:pt x="194315" y="150743"/>
                    </a:cubicBezTo>
                    <a:cubicBezTo>
                      <a:pt x="180235" y="260460"/>
                      <a:pt x="61076" y="274762"/>
                      <a:pt x="61076" y="27476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413" name="Google Shape;1413;p13"/>
              <p:cNvGrpSpPr/>
              <p:nvPr/>
            </p:nvGrpSpPr>
            <p:grpSpPr>
              <a:xfrm>
                <a:off x="6024106" y="543560"/>
                <a:ext cx="99833" cy="249140"/>
                <a:chOff x="6024106" y="543560"/>
                <a:chExt cx="99833" cy="249140"/>
              </a:xfrm>
            </p:grpSpPr>
            <p:sp>
              <p:nvSpPr>
                <p:cNvPr id="1414" name="Google Shape;1414;p13"/>
                <p:cNvSpPr/>
                <p:nvPr/>
              </p:nvSpPr>
              <p:spPr>
                <a:xfrm>
                  <a:off x="6024106" y="730084"/>
                  <a:ext cx="71728" cy="6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28" h="62616" extrusionOk="0">
                      <a:moveTo>
                        <a:pt x="10768" y="62616"/>
                      </a:moveTo>
                      <a:cubicBezTo>
                        <a:pt x="28990" y="56542"/>
                        <a:pt x="51739" y="46051"/>
                        <a:pt x="71728" y="27608"/>
                      </a:cubicBezTo>
                      <a:cubicBezTo>
                        <a:pt x="69796" y="20209"/>
                        <a:pt x="66206" y="13197"/>
                        <a:pt x="59801" y="8061"/>
                      </a:cubicBezTo>
                      <a:cubicBezTo>
                        <a:pt x="43899" y="-4639"/>
                        <a:pt x="20707" y="-2043"/>
                        <a:pt x="8007" y="13804"/>
                      </a:cubicBezTo>
                      <a:cubicBezTo>
                        <a:pt x="-3809" y="28602"/>
                        <a:pt x="-2263" y="49530"/>
                        <a:pt x="10768" y="6261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15" name="Google Shape;1415;p13"/>
                <p:cNvSpPr/>
                <p:nvPr/>
              </p:nvSpPr>
              <p:spPr>
                <a:xfrm>
                  <a:off x="6055652" y="543560"/>
                  <a:ext cx="68287" cy="70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87" h="70457" extrusionOk="0">
                      <a:moveTo>
                        <a:pt x="13788" y="62396"/>
                      </a:moveTo>
                      <a:cubicBezTo>
                        <a:pt x="29691" y="75096"/>
                        <a:pt x="52882" y="72500"/>
                        <a:pt x="65582" y="56653"/>
                      </a:cubicBezTo>
                      <a:cubicBezTo>
                        <a:pt x="66631" y="55328"/>
                        <a:pt x="67459" y="53892"/>
                        <a:pt x="68288" y="52512"/>
                      </a:cubicBezTo>
                      <a:cubicBezTo>
                        <a:pt x="56029" y="28492"/>
                        <a:pt x="38360" y="11430"/>
                        <a:pt x="23341" y="0"/>
                      </a:cubicBezTo>
                      <a:cubicBezTo>
                        <a:pt x="17598" y="2264"/>
                        <a:pt x="12242" y="5522"/>
                        <a:pt x="8100" y="10712"/>
                      </a:cubicBezTo>
                      <a:cubicBezTo>
                        <a:pt x="-4599" y="26504"/>
                        <a:pt x="-2115" y="49696"/>
                        <a:pt x="13788" y="6239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416" name="Google Shape;1416;p13"/>
            <p:cNvSpPr/>
            <p:nvPr/>
          </p:nvSpPr>
          <p:spPr>
            <a:xfrm>
              <a:off x="6096000" y="720531"/>
              <a:ext cx="83144" cy="81181"/>
            </a:xfrm>
            <a:custGeom>
              <a:avLst/>
              <a:gdLst/>
              <a:ahLst/>
              <a:cxnLst/>
              <a:rect l="l" t="t" r="r" b="b"/>
              <a:pathLst>
                <a:path w="83144" h="81181" extrusionOk="0">
                  <a:moveTo>
                    <a:pt x="0" y="0"/>
                  </a:moveTo>
                  <a:cubicBezTo>
                    <a:pt x="0" y="0"/>
                    <a:pt x="21811" y="37382"/>
                    <a:pt x="33848" y="51021"/>
                  </a:cubicBezTo>
                  <a:cubicBezTo>
                    <a:pt x="45886" y="64660"/>
                    <a:pt x="78519" y="86857"/>
                    <a:pt x="82771" y="79844"/>
                  </a:cubicBezTo>
                  <a:cubicBezTo>
                    <a:pt x="87023" y="72832"/>
                    <a:pt x="53782" y="50524"/>
                    <a:pt x="44616" y="43511"/>
                  </a:cubicBezTo>
                  <a:cubicBezTo>
                    <a:pt x="27609" y="3042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7" name="Google Shape;1417;p13"/>
            <p:cNvSpPr/>
            <p:nvPr/>
          </p:nvSpPr>
          <p:spPr>
            <a:xfrm>
              <a:off x="6109473" y="576850"/>
              <a:ext cx="103054" cy="53952"/>
            </a:xfrm>
            <a:custGeom>
              <a:avLst/>
              <a:gdLst/>
              <a:ahLst/>
              <a:cxnLst/>
              <a:rect l="l" t="t" r="r" b="b"/>
              <a:pathLst>
                <a:path w="103054" h="53952" extrusionOk="0">
                  <a:moveTo>
                    <a:pt x="0" y="53953"/>
                  </a:moveTo>
                  <a:cubicBezTo>
                    <a:pt x="0" y="53953"/>
                    <a:pt x="32026" y="24853"/>
                    <a:pt x="47653" y="15466"/>
                  </a:cubicBezTo>
                  <a:cubicBezTo>
                    <a:pt x="63224" y="6079"/>
                    <a:pt x="100992" y="-5295"/>
                    <a:pt x="102981" y="2711"/>
                  </a:cubicBezTo>
                  <a:cubicBezTo>
                    <a:pt x="104968" y="10718"/>
                    <a:pt x="66537" y="21982"/>
                    <a:pt x="55714" y="25903"/>
                  </a:cubicBezTo>
                  <a:cubicBezTo>
                    <a:pt x="35449" y="33191"/>
                    <a:pt x="0" y="53953"/>
                    <a:pt x="0" y="539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8" name="Google Shape;1418;p13"/>
          <p:cNvGrpSpPr/>
          <p:nvPr/>
        </p:nvGrpSpPr>
        <p:grpSpPr>
          <a:xfrm>
            <a:off x="10387288" y="835112"/>
            <a:ext cx="404214" cy="275017"/>
            <a:chOff x="10016117" y="731733"/>
            <a:chExt cx="707992" cy="481701"/>
          </a:xfrm>
        </p:grpSpPr>
        <p:sp>
          <p:nvSpPr>
            <p:cNvPr id="1419" name="Google Shape;1419;p13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0" name="Google Shape;1420;p13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1" name="Google Shape;1421;p13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2" name="Google Shape;1422;p13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3" name="Google Shape;1423;p13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13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13"/>
          <p:cNvGrpSpPr/>
          <p:nvPr/>
        </p:nvGrpSpPr>
        <p:grpSpPr>
          <a:xfrm>
            <a:off x="10712665" y="708134"/>
            <a:ext cx="375660" cy="279184"/>
            <a:chOff x="10586017" y="509328"/>
            <a:chExt cx="657980" cy="488999"/>
          </a:xfrm>
        </p:grpSpPr>
        <p:sp>
          <p:nvSpPr>
            <p:cNvPr id="1426" name="Google Shape;1426;p13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7" name="Google Shape;1427;p13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8" name="Google Shape;1428;p13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9" name="Google Shape;1429;p13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30" name="Google Shape;1430;p13"/>
          <p:cNvGrpSpPr/>
          <p:nvPr/>
        </p:nvGrpSpPr>
        <p:grpSpPr>
          <a:xfrm>
            <a:off x="11537514" y="113551"/>
            <a:ext cx="635663" cy="579312"/>
            <a:chOff x="11404955" y="6386605"/>
            <a:chExt cx="869580" cy="792492"/>
          </a:xfrm>
        </p:grpSpPr>
        <p:sp>
          <p:nvSpPr>
            <p:cNvPr id="1431" name="Google Shape;1431;p13"/>
            <p:cNvSpPr/>
            <p:nvPr/>
          </p:nvSpPr>
          <p:spPr>
            <a:xfrm>
              <a:off x="11404955" y="6386605"/>
              <a:ext cx="869580" cy="792492"/>
            </a:xfrm>
            <a:custGeom>
              <a:avLst/>
              <a:gdLst/>
              <a:ahLst/>
              <a:cxnLst/>
              <a:rect l="l" t="t" r="r" b="b"/>
              <a:pathLst>
                <a:path w="754516" h="687629" extrusionOk="0">
                  <a:moveTo>
                    <a:pt x="357371" y="186561"/>
                  </a:moveTo>
                  <a:cubicBezTo>
                    <a:pt x="357371" y="186561"/>
                    <a:pt x="417503" y="-49715"/>
                    <a:pt x="533459" y="9534"/>
                  </a:cubicBezTo>
                  <a:cubicBezTo>
                    <a:pt x="649526" y="68782"/>
                    <a:pt x="502813" y="266626"/>
                    <a:pt x="502813" y="266626"/>
                  </a:cubicBezTo>
                  <a:cubicBezTo>
                    <a:pt x="502813" y="266626"/>
                    <a:pt x="714130" y="139294"/>
                    <a:pt x="749801" y="285124"/>
                  </a:cubicBezTo>
                  <a:cubicBezTo>
                    <a:pt x="790441" y="450776"/>
                    <a:pt x="555049" y="427530"/>
                    <a:pt x="555049" y="427530"/>
                  </a:cubicBezTo>
                  <a:cubicBezTo>
                    <a:pt x="555049" y="427530"/>
                    <a:pt x="723518" y="569162"/>
                    <a:pt x="618218" y="647405"/>
                  </a:cubicBezTo>
                  <a:cubicBezTo>
                    <a:pt x="444945" y="776172"/>
                    <a:pt x="397182" y="518251"/>
                    <a:pt x="397182" y="518251"/>
                  </a:cubicBezTo>
                  <a:cubicBezTo>
                    <a:pt x="397182" y="518251"/>
                    <a:pt x="365046" y="729845"/>
                    <a:pt x="235562" y="680039"/>
                  </a:cubicBezTo>
                  <a:cubicBezTo>
                    <a:pt x="71787" y="617091"/>
                    <a:pt x="220708" y="438352"/>
                    <a:pt x="220708" y="438352"/>
                  </a:cubicBezTo>
                  <a:cubicBezTo>
                    <a:pt x="220708" y="438352"/>
                    <a:pt x="55221" y="542713"/>
                    <a:pt x="8287" y="415106"/>
                  </a:cubicBezTo>
                  <a:cubicBezTo>
                    <a:pt x="-46324" y="266792"/>
                    <a:pt x="186859" y="250006"/>
                    <a:pt x="186859" y="250006"/>
                  </a:cubicBezTo>
                  <a:cubicBezTo>
                    <a:pt x="186859" y="250006"/>
                    <a:pt x="34681" y="118975"/>
                    <a:pt x="169853" y="44487"/>
                  </a:cubicBezTo>
                  <a:cubicBezTo>
                    <a:pt x="334069" y="-45959"/>
                    <a:pt x="357371" y="186561"/>
                    <a:pt x="357371" y="1865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2" name="Google Shape;1432;p13"/>
            <p:cNvSpPr/>
            <p:nvPr/>
          </p:nvSpPr>
          <p:spPr>
            <a:xfrm>
              <a:off x="11685577" y="6677337"/>
              <a:ext cx="272101" cy="272111"/>
            </a:xfrm>
            <a:custGeom>
              <a:avLst/>
              <a:gdLst/>
              <a:ahLst/>
              <a:cxnLst/>
              <a:rect l="l" t="t" r="r" b="b"/>
              <a:pathLst>
                <a:path w="236096" h="236105" extrusionOk="0">
                  <a:moveTo>
                    <a:pt x="10154" y="70152"/>
                  </a:moveTo>
                  <a:cubicBezTo>
                    <a:pt x="36658" y="10572"/>
                    <a:pt x="106398" y="-16264"/>
                    <a:pt x="165977" y="10186"/>
                  </a:cubicBezTo>
                  <a:cubicBezTo>
                    <a:pt x="225501" y="36634"/>
                    <a:pt x="252337" y="106429"/>
                    <a:pt x="225943" y="165954"/>
                  </a:cubicBezTo>
                  <a:cubicBezTo>
                    <a:pt x="199439" y="225533"/>
                    <a:pt x="129699" y="252369"/>
                    <a:pt x="70120" y="225920"/>
                  </a:cubicBezTo>
                  <a:cubicBezTo>
                    <a:pt x="10595" y="199470"/>
                    <a:pt x="-16240" y="129731"/>
                    <a:pt x="10154" y="701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33" name="Google Shape;1433;p13"/>
          <p:cNvGrpSpPr/>
          <p:nvPr/>
        </p:nvGrpSpPr>
        <p:grpSpPr>
          <a:xfrm>
            <a:off x="93152" y="4804649"/>
            <a:ext cx="637023" cy="433366"/>
            <a:chOff x="896578" y="4997631"/>
            <a:chExt cx="708039" cy="481678"/>
          </a:xfrm>
        </p:grpSpPr>
        <p:sp>
          <p:nvSpPr>
            <p:cNvPr id="1434" name="Google Shape;1434;p13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5" name="Google Shape;1435;p13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6" name="Google Shape;1436;p13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7" name="Google Shape;1437;p13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8" name="Google Shape;1438;p13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9" name="Google Shape;1439;p13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40" name="Google Shape;1440;p13"/>
          <p:cNvSpPr/>
          <p:nvPr/>
        </p:nvSpPr>
        <p:spPr>
          <a:xfrm>
            <a:off x="-8020" y="6030129"/>
            <a:ext cx="2883443" cy="850787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1" name="Google Shape;1441;p13"/>
          <p:cNvGrpSpPr/>
          <p:nvPr/>
        </p:nvGrpSpPr>
        <p:grpSpPr>
          <a:xfrm>
            <a:off x="2672651" y="6117935"/>
            <a:ext cx="603649" cy="415912"/>
            <a:chOff x="3729990" y="4901592"/>
            <a:chExt cx="670945" cy="462279"/>
          </a:xfrm>
        </p:grpSpPr>
        <p:sp>
          <p:nvSpPr>
            <p:cNvPr id="1442" name="Google Shape;1442;p13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3" name="Google Shape;1443;p13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4" name="Google Shape;1444;p13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5" name="Google Shape;1445;p13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46" name="Google Shape;1446;p13"/>
          <p:cNvGrpSpPr/>
          <p:nvPr/>
        </p:nvGrpSpPr>
        <p:grpSpPr>
          <a:xfrm flipH="1">
            <a:off x="-125675" y="5592324"/>
            <a:ext cx="1559953" cy="1259075"/>
            <a:chOff x="10774454" y="5645889"/>
            <a:chExt cx="1559953" cy="1259075"/>
          </a:xfrm>
        </p:grpSpPr>
        <p:sp>
          <p:nvSpPr>
            <p:cNvPr id="1447" name="Google Shape;1447;p13"/>
            <p:cNvSpPr/>
            <p:nvPr/>
          </p:nvSpPr>
          <p:spPr>
            <a:xfrm rot="175499">
              <a:off x="10782027" y="6497929"/>
              <a:ext cx="1327078" cy="330710"/>
            </a:xfrm>
            <a:custGeom>
              <a:avLst/>
              <a:gdLst/>
              <a:ahLst/>
              <a:cxnLst/>
              <a:rect l="l" t="t" r="r" b="b"/>
              <a:pathLst>
                <a:path w="1934816" h="482160" extrusionOk="0">
                  <a:moveTo>
                    <a:pt x="1934817" y="183772"/>
                  </a:moveTo>
                  <a:cubicBezTo>
                    <a:pt x="1934817" y="183772"/>
                    <a:pt x="1252385" y="-45490"/>
                    <a:pt x="825610" y="8126"/>
                  </a:cubicBezTo>
                  <a:cubicBezTo>
                    <a:pt x="398835" y="61742"/>
                    <a:pt x="0" y="403593"/>
                    <a:pt x="0" y="403593"/>
                  </a:cubicBezTo>
                  <a:cubicBezTo>
                    <a:pt x="0" y="403593"/>
                    <a:pt x="482655" y="319497"/>
                    <a:pt x="904350" y="431753"/>
                  </a:cubicBezTo>
                  <a:cubicBezTo>
                    <a:pt x="1645423" y="628990"/>
                    <a:pt x="1934817" y="183772"/>
                    <a:pt x="1934817" y="183772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8" name="Google Shape;1448;p13"/>
            <p:cNvSpPr/>
            <p:nvPr/>
          </p:nvSpPr>
          <p:spPr>
            <a:xfrm rot="744935">
              <a:off x="11110700" y="5757385"/>
              <a:ext cx="1138075" cy="913236"/>
            </a:xfrm>
            <a:custGeom>
              <a:avLst/>
              <a:gdLst/>
              <a:ahLst/>
              <a:cxnLst/>
              <a:rect l="l" t="t" r="r" b="b"/>
              <a:pathLst>
                <a:path w="1658895" h="869795" extrusionOk="0">
                  <a:moveTo>
                    <a:pt x="1658895" y="869795"/>
                  </a:moveTo>
                  <a:cubicBezTo>
                    <a:pt x="1658895" y="869795"/>
                    <a:pt x="1550227" y="855853"/>
                    <a:pt x="1342555" y="812414"/>
                  </a:cubicBezTo>
                  <a:cubicBezTo>
                    <a:pt x="1134883" y="768975"/>
                    <a:pt x="656976" y="781216"/>
                    <a:pt x="412860" y="609158"/>
                  </a:cubicBezTo>
                  <a:cubicBezTo>
                    <a:pt x="5301" y="321917"/>
                    <a:pt x="0" y="0"/>
                    <a:pt x="0" y="0"/>
                  </a:cubicBezTo>
                  <a:cubicBezTo>
                    <a:pt x="0" y="0"/>
                    <a:pt x="337599" y="269074"/>
                    <a:pt x="601814" y="360293"/>
                  </a:cubicBezTo>
                  <a:cubicBezTo>
                    <a:pt x="797670" y="427935"/>
                    <a:pt x="970998" y="385472"/>
                    <a:pt x="1284301" y="451126"/>
                  </a:cubicBezTo>
                  <a:cubicBezTo>
                    <a:pt x="1549731" y="506785"/>
                    <a:pt x="1658895" y="869795"/>
                    <a:pt x="1658895" y="869795"/>
                  </a:cubicBezTo>
                  <a:close/>
                </a:path>
              </a:pathLst>
            </a:custGeom>
            <a:solidFill>
              <a:srgbClr val="899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49" name="Google Shape;1449;p13"/>
            <p:cNvGrpSpPr/>
            <p:nvPr/>
          </p:nvGrpSpPr>
          <p:grpSpPr>
            <a:xfrm rot="5241325">
              <a:off x="11658972" y="6285756"/>
              <a:ext cx="638681" cy="573933"/>
              <a:chOff x="8467136" y="943451"/>
              <a:chExt cx="818580" cy="735594"/>
            </a:xfrm>
          </p:grpSpPr>
          <p:sp>
            <p:nvSpPr>
              <p:cNvPr id="1450" name="Google Shape;1450;p13"/>
              <p:cNvSpPr/>
              <p:nvPr/>
            </p:nvSpPr>
            <p:spPr>
              <a:xfrm>
                <a:off x="8631941" y="1014377"/>
                <a:ext cx="611865" cy="570365"/>
              </a:xfrm>
              <a:custGeom>
                <a:avLst/>
                <a:gdLst/>
                <a:ahLst/>
                <a:cxnLst/>
                <a:rect l="l" t="t" r="r" b="b"/>
                <a:pathLst>
                  <a:path w="611865" h="570365" extrusionOk="0">
                    <a:moveTo>
                      <a:pt x="47791" y="491235"/>
                    </a:moveTo>
                    <a:cubicBezTo>
                      <a:pt x="-42103" y="394107"/>
                      <a:pt x="-4003" y="156452"/>
                      <a:pt x="152151" y="64736"/>
                    </a:cubicBezTo>
                    <a:cubicBezTo>
                      <a:pt x="308251" y="-26980"/>
                      <a:pt x="483014" y="-29907"/>
                      <a:pt x="571251" y="112388"/>
                    </a:cubicBezTo>
                    <a:cubicBezTo>
                      <a:pt x="650654" y="240658"/>
                      <a:pt x="610235" y="384886"/>
                      <a:pt x="479646" y="496204"/>
                    </a:cubicBezTo>
                    <a:cubicBezTo>
                      <a:pt x="368438" y="590957"/>
                      <a:pt x="149225" y="600841"/>
                      <a:pt x="47791" y="4912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13"/>
              <p:cNvSpPr/>
              <p:nvPr/>
            </p:nvSpPr>
            <p:spPr>
              <a:xfrm>
                <a:off x="8638401" y="943451"/>
                <a:ext cx="647315" cy="645186"/>
              </a:xfrm>
              <a:custGeom>
                <a:avLst/>
                <a:gdLst/>
                <a:ahLst/>
                <a:cxnLst/>
                <a:rect l="l" t="t" r="r" b="b"/>
                <a:pathLst>
                  <a:path w="647315" h="645186" extrusionOk="0">
                    <a:moveTo>
                      <a:pt x="2789" y="523123"/>
                    </a:moveTo>
                    <a:cubicBezTo>
                      <a:pt x="2789" y="523123"/>
                      <a:pt x="-28740" y="582978"/>
                      <a:pt x="187933" y="635656"/>
                    </a:cubicBezTo>
                    <a:cubicBezTo>
                      <a:pt x="389698" y="684744"/>
                      <a:pt x="575338" y="533504"/>
                      <a:pt x="621114" y="426492"/>
                    </a:cubicBezTo>
                    <a:cubicBezTo>
                      <a:pt x="678098" y="293584"/>
                      <a:pt x="627243" y="255042"/>
                      <a:pt x="607862" y="236158"/>
                    </a:cubicBezTo>
                    <a:cubicBezTo>
                      <a:pt x="587486" y="216280"/>
                      <a:pt x="148839" y="428259"/>
                      <a:pt x="148839" y="428259"/>
                    </a:cubicBezTo>
                    <a:cubicBezTo>
                      <a:pt x="148839" y="428259"/>
                      <a:pt x="566227" y="148914"/>
                      <a:pt x="541545" y="109158"/>
                    </a:cubicBezTo>
                    <a:cubicBezTo>
                      <a:pt x="525091" y="82598"/>
                      <a:pt x="471806" y="19650"/>
                      <a:pt x="390360" y="2975"/>
                    </a:cubicBezTo>
                    <a:cubicBezTo>
                      <a:pt x="303559" y="-14805"/>
                      <a:pt x="149999" y="48363"/>
                      <a:pt x="73964" y="159130"/>
                    </a:cubicBezTo>
                    <a:cubicBezTo>
                      <a:pt x="-21617" y="298498"/>
                      <a:pt x="2789" y="523123"/>
                      <a:pt x="2789" y="523123"/>
                    </a:cubicBezTo>
                    <a:close/>
                  </a:path>
                </a:pathLst>
              </a:custGeom>
              <a:solidFill>
                <a:srgbClr val="D40B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13"/>
              <p:cNvSpPr/>
              <p:nvPr/>
            </p:nvSpPr>
            <p:spPr>
              <a:xfrm>
                <a:off x="8874386" y="989612"/>
                <a:ext cx="46688" cy="46695"/>
              </a:xfrm>
              <a:custGeom>
                <a:avLst/>
                <a:gdLst/>
                <a:ahLst/>
                <a:cxnLst/>
                <a:rect l="l" t="t" r="r" b="b"/>
                <a:pathLst>
                  <a:path w="46688" h="46695" extrusionOk="0">
                    <a:moveTo>
                      <a:pt x="21964" y="49"/>
                    </a:moveTo>
                    <a:cubicBezTo>
                      <a:pt x="9098" y="822"/>
                      <a:pt x="-730" y="11976"/>
                      <a:pt x="43" y="24841"/>
                    </a:cubicBezTo>
                    <a:cubicBezTo>
                      <a:pt x="815" y="37707"/>
                      <a:pt x="11969" y="47425"/>
                      <a:pt x="24835" y="46652"/>
                    </a:cubicBezTo>
                    <a:cubicBezTo>
                      <a:pt x="37701" y="45879"/>
                      <a:pt x="47419" y="34836"/>
                      <a:pt x="46646" y="21970"/>
                    </a:cubicBezTo>
                    <a:cubicBezTo>
                      <a:pt x="45817" y="9049"/>
                      <a:pt x="34829" y="-779"/>
                      <a:pt x="21964" y="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13"/>
              <p:cNvSpPr/>
              <p:nvPr/>
            </p:nvSpPr>
            <p:spPr>
              <a:xfrm>
                <a:off x="9165914" y="1316437"/>
                <a:ext cx="58869" cy="58863"/>
              </a:xfrm>
              <a:custGeom>
                <a:avLst/>
                <a:gdLst/>
                <a:ahLst/>
                <a:cxnLst/>
                <a:rect l="l" t="t" r="r" b="b"/>
                <a:pathLst>
                  <a:path w="58869" h="58863" extrusionOk="0">
                    <a:moveTo>
                      <a:pt x="27615" y="56"/>
                    </a:moveTo>
                    <a:cubicBezTo>
                      <a:pt x="11437" y="1050"/>
                      <a:pt x="-987" y="15075"/>
                      <a:pt x="62" y="31309"/>
                    </a:cubicBezTo>
                    <a:cubicBezTo>
                      <a:pt x="1056" y="47543"/>
                      <a:pt x="15026" y="59801"/>
                      <a:pt x="31315" y="58807"/>
                    </a:cubicBezTo>
                    <a:cubicBezTo>
                      <a:pt x="47549" y="57813"/>
                      <a:pt x="59807" y="43898"/>
                      <a:pt x="58813" y="27720"/>
                    </a:cubicBezTo>
                    <a:cubicBezTo>
                      <a:pt x="57764" y="11486"/>
                      <a:pt x="43850" y="-938"/>
                      <a:pt x="27615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13"/>
              <p:cNvSpPr/>
              <p:nvPr/>
            </p:nvSpPr>
            <p:spPr>
              <a:xfrm>
                <a:off x="9041509" y="1020140"/>
                <a:ext cx="58869" cy="58863"/>
              </a:xfrm>
              <a:custGeom>
                <a:avLst/>
                <a:gdLst/>
                <a:ahLst/>
                <a:cxnLst/>
                <a:rect l="l" t="t" r="r" b="b"/>
                <a:pathLst>
                  <a:path w="58869" h="58863" extrusionOk="0">
                    <a:moveTo>
                      <a:pt x="27615" y="56"/>
                    </a:moveTo>
                    <a:cubicBezTo>
                      <a:pt x="11382" y="1050"/>
                      <a:pt x="-987" y="15075"/>
                      <a:pt x="62" y="31309"/>
                    </a:cubicBezTo>
                    <a:cubicBezTo>
                      <a:pt x="1112" y="47543"/>
                      <a:pt x="15082" y="59801"/>
                      <a:pt x="31315" y="58807"/>
                    </a:cubicBezTo>
                    <a:cubicBezTo>
                      <a:pt x="47550" y="57813"/>
                      <a:pt x="59808" y="43899"/>
                      <a:pt x="58813" y="27720"/>
                    </a:cubicBezTo>
                    <a:cubicBezTo>
                      <a:pt x="57765" y="11431"/>
                      <a:pt x="43850" y="-938"/>
                      <a:pt x="27615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13"/>
              <p:cNvSpPr/>
              <p:nvPr/>
            </p:nvSpPr>
            <p:spPr>
              <a:xfrm>
                <a:off x="9100275" y="1439420"/>
                <a:ext cx="47748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47748" h="47687" extrusionOk="0">
                    <a:moveTo>
                      <a:pt x="22411" y="42"/>
                    </a:moveTo>
                    <a:cubicBezTo>
                      <a:pt x="9324" y="870"/>
                      <a:pt x="-781" y="12245"/>
                      <a:pt x="48" y="25387"/>
                    </a:cubicBezTo>
                    <a:cubicBezTo>
                      <a:pt x="876" y="38528"/>
                      <a:pt x="12196" y="48467"/>
                      <a:pt x="25393" y="47639"/>
                    </a:cubicBezTo>
                    <a:cubicBezTo>
                      <a:pt x="38589" y="46811"/>
                      <a:pt x="48529" y="35602"/>
                      <a:pt x="47700" y="22460"/>
                    </a:cubicBezTo>
                    <a:cubicBezTo>
                      <a:pt x="46872" y="9318"/>
                      <a:pt x="35608" y="-731"/>
                      <a:pt x="22411" y="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13"/>
              <p:cNvSpPr/>
              <p:nvPr/>
            </p:nvSpPr>
            <p:spPr>
              <a:xfrm>
                <a:off x="8922853" y="1462376"/>
                <a:ext cx="58863" cy="58863"/>
              </a:xfrm>
              <a:custGeom>
                <a:avLst/>
                <a:gdLst/>
                <a:ahLst/>
                <a:cxnLst/>
                <a:rect l="l" t="t" r="r" b="b"/>
                <a:pathLst>
                  <a:path w="58863" h="58863" extrusionOk="0">
                    <a:moveTo>
                      <a:pt x="27665" y="56"/>
                    </a:moveTo>
                    <a:cubicBezTo>
                      <a:pt x="11431" y="1050"/>
                      <a:pt x="-938" y="15075"/>
                      <a:pt x="56" y="31309"/>
                    </a:cubicBezTo>
                    <a:cubicBezTo>
                      <a:pt x="1050" y="47543"/>
                      <a:pt x="15076" y="59801"/>
                      <a:pt x="31309" y="58807"/>
                    </a:cubicBezTo>
                    <a:cubicBezTo>
                      <a:pt x="47543" y="57813"/>
                      <a:pt x="59801" y="43899"/>
                      <a:pt x="58807" y="27720"/>
                    </a:cubicBezTo>
                    <a:cubicBezTo>
                      <a:pt x="57758" y="11431"/>
                      <a:pt x="43899" y="-938"/>
                      <a:pt x="27665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13"/>
              <p:cNvSpPr/>
              <p:nvPr/>
            </p:nvSpPr>
            <p:spPr>
              <a:xfrm>
                <a:off x="8979419" y="1288410"/>
                <a:ext cx="90671" cy="90676"/>
              </a:xfrm>
              <a:custGeom>
                <a:avLst/>
                <a:gdLst/>
                <a:ahLst/>
                <a:cxnLst/>
                <a:rect l="l" t="t" r="r" b="b"/>
                <a:pathLst>
                  <a:path w="90671" h="90676" extrusionOk="0">
                    <a:moveTo>
                      <a:pt x="42551" y="88"/>
                    </a:moveTo>
                    <a:cubicBezTo>
                      <a:pt x="17537" y="1634"/>
                      <a:pt x="-1458" y="23113"/>
                      <a:pt x="88" y="48127"/>
                    </a:cubicBezTo>
                    <a:cubicBezTo>
                      <a:pt x="1634" y="73085"/>
                      <a:pt x="23114" y="92135"/>
                      <a:pt x="48128" y="90589"/>
                    </a:cubicBezTo>
                    <a:cubicBezTo>
                      <a:pt x="73141" y="89043"/>
                      <a:pt x="92080" y="67563"/>
                      <a:pt x="90589" y="42550"/>
                    </a:cubicBezTo>
                    <a:cubicBezTo>
                      <a:pt x="89043" y="17592"/>
                      <a:pt x="67509" y="-1458"/>
                      <a:pt x="42551" y="8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13"/>
              <p:cNvSpPr/>
              <p:nvPr/>
            </p:nvSpPr>
            <p:spPr>
              <a:xfrm>
                <a:off x="8883012" y="1140556"/>
                <a:ext cx="90727" cy="90734"/>
              </a:xfrm>
              <a:custGeom>
                <a:avLst/>
                <a:gdLst/>
                <a:ahLst/>
                <a:cxnLst/>
                <a:rect l="l" t="t" r="r" b="b"/>
                <a:pathLst>
                  <a:path w="90727" h="90734" extrusionOk="0">
                    <a:moveTo>
                      <a:pt x="46468" y="14"/>
                    </a:moveTo>
                    <a:cubicBezTo>
                      <a:pt x="28798" y="-428"/>
                      <a:pt x="11736" y="9567"/>
                      <a:pt x="4006" y="26684"/>
                    </a:cubicBezTo>
                    <a:cubicBezTo>
                      <a:pt x="-6265" y="49489"/>
                      <a:pt x="3895" y="76380"/>
                      <a:pt x="26700" y="86705"/>
                    </a:cubicBezTo>
                    <a:cubicBezTo>
                      <a:pt x="49505" y="97031"/>
                      <a:pt x="76396" y="86816"/>
                      <a:pt x="86721" y="64011"/>
                    </a:cubicBezTo>
                    <a:cubicBezTo>
                      <a:pt x="96992" y="41206"/>
                      <a:pt x="86832" y="14426"/>
                      <a:pt x="64027" y="4155"/>
                    </a:cubicBezTo>
                    <a:cubicBezTo>
                      <a:pt x="58340" y="1560"/>
                      <a:pt x="52376" y="180"/>
                      <a:pt x="46468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13"/>
              <p:cNvSpPr/>
              <p:nvPr/>
            </p:nvSpPr>
            <p:spPr>
              <a:xfrm>
                <a:off x="8730689" y="1147187"/>
                <a:ext cx="58878" cy="58897"/>
              </a:xfrm>
              <a:custGeom>
                <a:avLst/>
                <a:gdLst/>
                <a:ahLst/>
                <a:cxnLst/>
                <a:rect l="l" t="t" r="r" b="b"/>
                <a:pathLst>
                  <a:path w="58878" h="58897" extrusionOk="0">
                    <a:moveTo>
                      <a:pt x="30157" y="8"/>
                    </a:moveTo>
                    <a:cubicBezTo>
                      <a:pt x="18672" y="-268"/>
                      <a:pt x="7629" y="6193"/>
                      <a:pt x="2604" y="17347"/>
                    </a:cubicBezTo>
                    <a:cubicBezTo>
                      <a:pt x="-4078" y="32145"/>
                      <a:pt x="2548" y="49594"/>
                      <a:pt x="17347" y="56275"/>
                    </a:cubicBezTo>
                    <a:cubicBezTo>
                      <a:pt x="32145" y="62956"/>
                      <a:pt x="49594" y="56441"/>
                      <a:pt x="56275" y="41642"/>
                    </a:cubicBezTo>
                    <a:cubicBezTo>
                      <a:pt x="62956" y="26844"/>
                      <a:pt x="56330" y="9396"/>
                      <a:pt x="41532" y="2714"/>
                    </a:cubicBezTo>
                    <a:cubicBezTo>
                      <a:pt x="37832" y="1002"/>
                      <a:pt x="34023" y="119"/>
                      <a:pt x="30157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13"/>
              <p:cNvSpPr/>
              <p:nvPr/>
            </p:nvSpPr>
            <p:spPr>
              <a:xfrm>
                <a:off x="8712711" y="991593"/>
                <a:ext cx="283685" cy="257000"/>
              </a:xfrm>
              <a:custGeom>
                <a:avLst/>
                <a:gdLst/>
                <a:ahLst/>
                <a:cxnLst/>
                <a:rect l="l" t="t" r="r" b="b"/>
                <a:pathLst>
                  <a:path w="283685" h="257000" extrusionOk="0">
                    <a:moveTo>
                      <a:pt x="277066" y="0"/>
                    </a:moveTo>
                    <a:cubicBezTo>
                      <a:pt x="246144" y="-55"/>
                      <a:pt x="151337" y="36775"/>
                      <a:pt x="102027" y="59027"/>
                    </a:cubicBezTo>
                    <a:cubicBezTo>
                      <a:pt x="49240" y="82881"/>
                      <a:pt x="-40544" y="172334"/>
                      <a:pt x="20471" y="235447"/>
                    </a:cubicBezTo>
                    <a:cubicBezTo>
                      <a:pt x="73811" y="290664"/>
                      <a:pt x="121961" y="231361"/>
                      <a:pt x="160226" y="152676"/>
                    </a:cubicBezTo>
                    <a:cubicBezTo>
                      <a:pt x="224057" y="21480"/>
                      <a:pt x="307988" y="55"/>
                      <a:pt x="27706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8823"/>
                    </a:srgbClr>
                  </a:gs>
                  <a:gs pos="100000">
                    <a:srgbClr val="FFFFFF">
                      <a:alpha val="8627"/>
                    </a:srgbClr>
                  </a:gs>
                </a:gsLst>
                <a:lin ang="2138828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13"/>
              <p:cNvSpPr/>
              <p:nvPr/>
            </p:nvSpPr>
            <p:spPr>
              <a:xfrm>
                <a:off x="8708831" y="1302723"/>
                <a:ext cx="153060" cy="203164"/>
              </a:xfrm>
              <a:custGeom>
                <a:avLst/>
                <a:gdLst/>
                <a:ahLst/>
                <a:cxnLst/>
                <a:rect l="l" t="t" r="r" b="b"/>
                <a:pathLst>
                  <a:path w="153060" h="203164" extrusionOk="0">
                    <a:moveTo>
                      <a:pt x="0" y="14929"/>
                    </a:moveTo>
                    <a:cubicBezTo>
                      <a:pt x="0" y="14929"/>
                      <a:pt x="55549" y="-43381"/>
                      <a:pt x="128933" y="70477"/>
                    </a:cubicBezTo>
                    <a:cubicBezTo>
                      <a:pt x="187187" y="160868"/>
                      <a:pt x="121644" y="203165"/>
                      <a:pt x="121644" y="203165"/>
                    </a:cubicBezTo>
                    <a:lnTo>
                      <a:pt x="0" y="14929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13"/>
              <p:cNvSpPr/>
              <p:nvPr/>
            </p:nvSpPr>
            <p:spPr>
              <a:xfrm>
                <a:off x="8594607" y="1248465"/>
                <a:ext cx="276935" cy="342354"/>
              </a:xfrm>
              <a:custGeom>
                <a:avLst/>
                <a:gdLst/>
                <a:ahLst/>
                <a:cxnLst/>
                <a:rect l="l" t="t" r="r" b="b"/>
                <a:pathLst>
                  <a:path w="276935" h="342354" extrusionOk="0">
                    <a:moveTo>
                      <a:pt x="56743" y="0"/>
                    </a:moveTo>
                    <a:cubicBezTo>
                      <a:pt x="56743" y="0"/>
                      <a:pt x="107101" y="26449"/>
                      <a:pt x="134213" y="58751"/>
                    </a:cubicBezTo>
                    <a:cubicBezTo>
                      <a:pt x="169387" y="100606"/>
                      <a:pt x="184350" y="130258"/>
                      <a:pt x="190590" y="123576"/>
                    </a:cubicBezTo>
                    <a:cubicBezTo>
                      <a:pt x="193737" y="120208"/>
                      <a:pt x="190701" y="73605"/>
                      <a:pt x="207210" y="70237"/>
                    </a:cubicBezTo>
                    <a:cubicBezTo>
                      <a:pt x="249010" y="61788"/>
                      <a:pt x="288711" y="125730"/>
                      <a:pt x="273692" y="151351"/>
                    </a:cubicBezTo>
                    <a:cubicBezTo>
                      <a:pt x="263090" y="169407"/>
                      <a:pt x="216321" y="156486"/>
                      <a:pt x="214886" y="162836"/>
                    </a:cubicBezTo>
                    <a:cubicBezTo>
                      <a:pt x="212898" y="171505"/>
                      <a:pt x="236696" y="193647"/>
                      <a:pt x="257458" y="248368"/>
                    </a:cubicBezTo>
                    <a:cubicBezTo>
                      <a:pt x="278220" y="303143"/>
                      <a:pt x="268888" y="332906"/>
                      <a:pt x="268888" y="332906"/>
                    </a:cubicBezTo>
                    <a:cubicBezTo>
                      <a:pt x="268888" y="332906"/>
                      <a:pt x="122010" y="381884"/>
                      <a:pt x="34822" y="256816"/>
                    </a:cubicBezTo>
                    <a:cubicBezTo>
                      <a:pt x="-54741" y="128380"/>
                      <a:pt x="56743" y="0"/>
                      <a:pt x="567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463" name="Google Shape;1463;p13"/>
              <p:cNvGrpSpPr/>
              <p:nvPr/>
            </p:nvGrpSpPr>
            <p:grpSpPr>
              <a:xfrm>
                <a:off x="8594918" y="1285681"/>
                <a:ext cx="227404" cy="304628"/>
                <a:chOff x="8594918" y="1285681"/>
                <a:chExt cx="227404" cy="304628"/>
              </a:xfrm>
            </p:grpSpPr>
            <p:sp>
              <p:nvSpPr>
                <p:cNvPr id="1464" name="Google Shape;1464;p13"/>
                <p:cNvSpPr/>
                <p:nvPr/>
              </p:nvSpPr>
              <p:spPr>
                <a:xfrm>
                  <a:off x="8594918" y="1285681"/>
                  <a:ext cx="80115" cy="104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15" h="104015" extrusionOk="0">
                      <a:moveTo>
                        <a:pt x="30701" y="0"/>
                      </a:moveTo>
                      <a:cubicBezTo>
                        <a:pt x="17393" y="23688"/>
                        <a:pt x="3423" y="56322"/>
                        <a:pt x="0" y="94808"/>
                      </a:cubicBezTo>
                      <a:cubicBezTo>
                        <a:pt x="9055" y="100717"/>
                        <a:pt x="19491" y="104692"/>
                        <a:pt x="31142" y="103919"/>
                      </a:cubicBezTo>
                      <a:cubicBezTo>
                        <a:pt x="59911" y="102152"/>
                        <a:pt x="81832" y="77360"/>
                        <a:pt x="80010" y="48591"/>
                      </a:cubicBezTo>
                      <a:cubicBezTo>
                        <a:pt x="78353" y="21921"/>
                        <a:pt x="56763" y="1436"/>
                        <a:pt x="30701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65" name="Google Shape;1465;p13"/>
                <p:cNvSpPr/>
                <p:nvPr/>
              </p:nvSpPr>
              <p:spPr>
                <a:xfrm>
                  <a:off x="8718002" y="1514617"/>
                  <a:ext cx="104320" cy="75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20" h="75692" extrusionOk="0">
                      <a:moveTo>
                        <a:pt x="48973" y="106"/>
                      </a:moveTo>
                      <a:cubicBezTo>
                        <a:pt x="20205" y="1873"/>
                        <a:pt x="-1716" y="26665"/>
                        <a:pt x="106" y="55434"/>
                      </a:cubicBezTo>
                      <a:cubicBezTo>
                        <a:pt x="272" y="57808"/>
                        <a:pt x="713" y="60127"/>
                        <a:pt x="1210" y="62391"/>
                      </a:cubicBezTo>
                      <a:cubicBezTo>
                        <a:pt x="36881" y="75975"/>
                        <a:pt x="71723" y="77024"/>
                        <a:pt x="98393" y="74760"/>
                      </a:cubicBezTo>
                      <a:cubicBezTo>
                        <a:pt x="102258" y="66919"/>
                        <a:pt x="104798" y="58360"/>
                        <a:pt x="104246" y="49028"/>
                      </a:cubicBezTo>
                      <a:cubicBezTo>
                        <a:pt x="102369" y="20205"/>
                        <a:pt x="77742" y="-1716"/>
                        <a:pt x="48973" y="10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466" name="Google Shape;1466;p13"/>
              <p:cNvSpPr/>
              <p:nvPr/>
            </p:nvSpPr>
            <p:spPr>
              <a:xfrm>
                <a:off x="8467136" y="1397778"/>
                <a:ext cx="162900" cy="22886"/>
              </a:xfrm>
              <a:custGeom>
                <a:avLst/>
                <a:gdLst/>
                <a:ahLst/>
                <a:cxnLst/>
                <a:rect l="l" t="t" r="r" b="b"/>
                <a:pathLst>
                  <a:path w="162900" h="22886" extrusionOk="0">
                    <a:moveTo>
                      <a:pt x="162900" y="21915"/>
                    </a:moveTo>
                    <a:cubicBezTo>
                      <a:pt x="162900" y="21915"/>
                      <a:pt x="104425" y="3418"/>
                      <a:pt x="78804" y="602"/>
                    </a:cubicBezTo>
                    <a:cubicBezTo>
                      <a:pt x="53183" y="-2270"/>
                      <a:pt x="-2145" y="5461"/>
                      <a:pt x="64" y="16891"/>
                    </a:cubicBezTo>
                    <a:cubicBezTo>
                      <a:pt x="2272" y="28321"/>
                      <a:pt x="58373" y="20149"/>
                      <a:pt x="74662" y="18768"/>
                    </a:cubicBezTo>
                    <a:cubicBezTo>
                      <a:pt x="105032" y="16228"/>
                      <a:pt x="162900" y="21915"/>
                      <a:pt x="162900" y="219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13"/>
              <p:cNvSpPr/>
              <p:nvPr/>
            </p:nvSpPr>
            <p:spPr>
              <a:xfrm>
                <a:off x="8640155" y="1526705"/>
                <a:ext cx="61166" cy="152340"/>
              </a:xfrm>
              <a:custGeom>
                <a:avLst/>
                <a:gdLst/>
                <a:ahLst/>
                <a:cxnLst/>
                <a:rect l="l" t="t" r="r" b="b"/>
                <a:pathLst>
                  <a:path w="61166" h="152340" extrusionOk="0">
                    <a:moveTo>
                      <a:pt x="61167" y="0"/>
                    </a:moveTo>
                    <a:cubicBezTo>
                      <a:pt x="61167" y="0"/>
                      <a:pt x="55203" y="61015"/>
                      <a:pt x="47804" y="85698"/>
                    </a:cubicBezTo>
                    <a:cubicBezTo>
                      <a:pt x="40350" y="110380"/>
                      <a:pt x="11526" y="158253"/>
                      <a:pt x="1918" y="151737"/>
                    </a:cubicBezTo>
                    <a:cubicBezTo>
                      <a:pt x="-7745" y="145222"/>
                      <a:pt x="21852" y="96851"/>
                      <a:pt x="29472" y="82384"/>
                    </a:cubicBezTo>
                    <a:cubicBezTo>
                      <a:pt x="43663" y="55494"/>
                      <a:pt x="61167" y="0"/>
                      <a:pt x="61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468" name="Google Shape;1468;p13"/>
          <p:cNvGrpSpPr/>
          <p:nvPr/>
        </p:nvGrpSpPr>
        <p:grpSpPr>
          <a:xfrm rot="8507326">
            <a:off x="283418" y="3775621"/>
            <a:ext cx="636999" cy="433350"/>
            <a:chOff x="896578" y="4997631"/>
            <a:chExt cx="708039" cy="481678"/>
          </a:xfrm>
        </p:grpSpPr>
        <p:sp>
          <p:nvSpPr>
            <p:cNvPr id="1469" name="Google Shape;1469;p13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0" name="Google Shape;1470;p13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1" name="Google Shape;1471;p13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2" name="Google Shape;1472;p13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3" name="Google Shape;1473;p13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4" name="Google Shape;1474;p13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75" name="Google Shape;1475;p13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12"/>
          <p:cNvSpPr/>
          <p:nvPr/>
        </p:nvSpPr>
        <p:spPr>
          <a:xfrm flipH="1">
            <a:off x="1715865" y="5009067"/>
            <a:ext cx="3692408" cy="1089480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12"/>
          <p:cNvSpPr txBox="1">
            <a:spLocks noGrp="1"/>
          </p:cNvSpPr>
          <p:nvPr>
            <p:ph type="title"/>
          </p:nvPr>
        </p:nvSpPr>
        <p:spPr>
          <a:xfrm>
            <a:off x="548250" y="696675"/>
            <a:ext cx="11095500" cy="472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grpSp>
        <p:nvGrpSpPr>
          <p:cNvPr id="1185" name="Google Shape;1185;p12"/>
          <p:cNvGrpSpPr/>
          <p:nvPr/>
        </p:nvGrpSpPr>
        <p:grpSpPr>
          <a:xfrm>
            <a:off x="11296340" y="133989"/>
            <a:ext cx="757532" cy="562985"/>
            <a:chOff x="11296340" y="133989"/>
            <a:chExt cx="757532" cy="562985"/>
          </a:xfrm>
        </p:grpSpPr>
        <p:sp>
          <p:nvSpPr>
            <p:cNvPr id="1186" name="Google Shape;1186;p12"/>
            <p:cNvSpPr/>
            <p:nvPr/>
          </p:nvSpPr>
          <p:spPr>
            <a:xfrm>
              <a:off x="11745819" y="155323"/>
              <a:ext cx="246699" cy="246704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12"/>
            <p:cNvSpPr/>
            <p:nvPr/>
          </p:nvSpPr>
          <p:spPr>
            <a:xfrm>
              <a:off x="11904575" y="547712"/>
              <a:ext cx="149297" cy="149261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12"/>
            <p:cNvSpPr/>
            <p:nvPr/>
          </p:nvSpPr>
          <p:spPr>
            <a:xfrm>
              <a:off x="11458164" y="397355"/>
              <a:ext cx="174838" cy="174839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12"/>
            <p:cNvSpPr/>
            <p:nvPr/>
          </p:nvSpPr>
          <p:spPr>
            <a:xfrm>
              <a:off x="11296340" y="133989"/>
              <a:ext cx="140109" cy="140104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0" name="Google Shape;1190;p12"/>
          <p:cNvSpPr/>
          <p:nvPr/>
        </p:nvSpPr>
        <p:spPr>
          <a:xfrm>
            <a:off x="8645255" y="2666598"/>
            <a:ext cx="3639472" cy="4199460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1" name="Google Shape;1191;p12"/>
          <p:cNvSpPr/>
          <p:nvPr/>
        </p:nvSpPr>
        <p:spPr>
          <a:xfrm>
            <a:off x="9532295" y="4410419"/>
            <a:ext cx="2220168" cy="2081945"/>
          </a:xfrm>
          <a:custGeom>
            <a:avLst/>
            <a:gdLst/>
            <a:ahLst/>
            <a:cxnLst/>
            <a:rect l="l" t="t" r="r" b="b"/>
            <a:pathLst>
              <a:path w="2821727" h="2646052" extrusionOk="0">
                <a:moveTo>
                  <a:pt x="2581933" y="1897535"/>
                </a:moveTo>
                <a:cubicBezTo>
                  <a:pt x="2228321" y="2477152"/>
                  <a:pt x="1073173" y="2897025"/>
                  <a:pt x="433204" y="2473839"/>
                </a:cubicBezTo>
                <a:cubicBezTo>
                  <a:pt x="138012" y="2278645"/>
                  <a:pt x="-166457" y="1816089"/>
                  <a:pt x="106206" y="1595275"/>
                </a:cubicBezTo>
                <a:cubicBezTo>
                  <a:pt x="564013" y="1224490"/>
                  <a:pt x="942363" y="1708139"/>
                  <a:pt x="1185264" y="1208366"/>
                </a:cubicBezTo>
                <a:cubicBezTo>
                  <a:pt x="1348100" y="873363"/>
                  <a:pt x="1015360" y="252277"/>
                  <a:pt x="1577695" y="47697"/>
                </a:cubicBezTo>
                <a:cubicBezTo>
                  <a:pt x="2353057" y="-234409"/>
                  <a:pt x="3263757" y="780156"/>
                  <a:pt x="2581933" y="1897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2" name="Google Shape;1192;p12"/>
          <p:cNvSpPr/>
          <p:nvPr/>
        </p:nvSpPr>
        <p:spPr>
          <a:xfrm>
            <a:off x="11099547" y="4252309"/>
            <a:ext cx="175599" cy="175641"/>
          </a:xfrm>
          <a:custGeom>
            <a:avLst/>
            <a:gdLst/>
            <a:ahLst/>
            <a:cxnLst/>
            <a:rect l="l" t="t" r="r" b="b"/>
            <a:pathLst>
              <a:path w="223410" h="223464" extrusionOk="0">
                <a:moveTo>
                  <a:pt x="0" y="111760"/>
                </a:moveTo>
                <a:cubicBezTo>
                  <a:pt x="0" y="50027"/>
                  <a:pt x="50027" y="0"/>
                  <a:pt x="111705" y="0"/>
                </a:cubicBezTo>
                <a:cubicBezTo>
                  <a:pt x="173383" y="0"/>
                  <a:pt x="223410" y="50027"/>
                  <a:pt x="223410" y="111760"/>
                </a:cubicBezTo>
                <a:cubicBezTo>
                  <a:pt x="223410" y="173493"/>
                  <a:pt x="173383" y="223465"/>
                  <a:pt x="111705" y="223465"/>
                </a:cubicBezTo>
                <a:cubicBezTo>
                  <a:pt x="50027" y="223465"/>
                  <a:pt x="0" y="173438"/>
                  <a:pt x="0" y="111760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3" name="Google Shape;1193;p12"/>
          <p:cNvSpPr/>
          <p:nvPr/>
        </p:nvSpPr>
        <p:spPr>
          <a:xfrm>
            <a:off x="10896910" y="4314328"/>
            <a:ext cx="137666" cy="137666"/>
          </a:xfrm>
          <a:custGeom>
            <a:avLst/>
            <a:gdLst/>
            <a:ahLst/>
            <a:cxnLst/>
            <a:rect l="l" t="t" r="r" b="b"/>
            <a:pathLst>
              <a:path w="175149" h="175149" extrusionOk="0">
                <a:moveTo>
                  <a:pt x="0" y="87575"/>
                </a:moveTo>
                <a:cubicBezTo>
                  <a:pt x="0" y="39205"/>
                  <a:pt x="39259" y="0"/>
                  <a:pt x="87630" y="0"/>
                </a:cubicBezTo>
                <a:cubicBezTo>
                  <a:pt x="136000" y="0"/>
                  <a:pt x="175149" y="39205"/>
                  <a:pt x="175149" y="87575"/>
                </a:cubicBezTo>
                <a:cubicBezTo>
                  <a:pt x="175149" y="135946"/>
                  <a:pt x="136000" y="175150"/>
                  <a:pt x="87630" y="175150"/>
                </a:cubicBezTo>
                <a:cubicBezTo>
                  <a:pt x="39259" y="175205"/>
                  <a:pt x="0" y="135946"/>
                  <a:pt x="0" y="87575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12"/>
          <p:cNvSpPr/>
          <p:nvPr/>
        </p:nvSpPr>
        <p:spPr>
          <a:xfrm>
            <a:off x="10825950" y="4440189"/>
            <a:ext cx="70048" cy="70092"/>
          </a:xfrm>
          <a:custGeom>
            <a:avLst/>
            <a:gdLst/>
            <a:ahLst/>
            <a:cxnLst/>
            <a:rect l="l" t="t" r="r" b="b"/>
            <a:pathLst>
              <a:path w="89120" h="89176" extrusionOk="0">
                <a:moveTo>
                  <a:pt x="0" y="44560"/>
                </a:moveTo>
                <a:cubicBezTo>
                  <a:pt x="0" y="19934"/>
                  <a:pt x="19933" y="0"/>
                  <a:pt x="44560" y="0"/>
                </a:cubicBezTo>
                <a:cubicBezTo>
                  <a:pt x="69132" y="0"/>
                  <a:pt x="89121" y="19989"/>
                  <a:pt x="89121" y="44560"/>
                </a:cubicBezTo>
                <a:cubicBezTo>
                  <a:pt x="89121" y="69188"/>
                  <a:pt x="69132" y="89176"/>
                  <a:pt x="44560" y="89176"/>
                </a:cubicBezTo>
                <a:cubicBezTo>
                  <a:pt x="19933" y="89176"/>
                  <a:pt x="0" y="69188"/>
                  <a:pt x="0" y="44560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12"/>
          <p:cNvSpPr/>
          <p:nvPr/>
        </p:nvSpPr>
        <p:spPr>
          <a:xfrm>
            <a:off x="10988572" y="4193588"/>
            <a:ext cx="82243" cy="82200"/>
          </a:xfrm>
          <a:custGeom>
            <a:avLst/>
            <a:gdLst/>
            <a:ahLst/>
            <a:cxnLst/>
            <a:rect l="l" t="t" r="r" b="b"/>
            <a:pathLst>
              <a:path w="104636" h="104581" extrusionOk="0">
                <a:moveTo>
                  <a:pt x="0" y="52291"/>
                </a:moveTo>
                <a:cubicBezTo>
                  <a:pt x="0" y="23412"/>
                  <a:pt x="23412" y="0"/>
                  <a:pt x="52346" y="0"/>
                </a:cubicBezTo>
                <a:cubicBezTo>
                  <a:pt x="81280" y="0"/>
                  <a:pt x="104637" y="23412"/>
                  <a:pt x="104637" y="52291"/>
                </a:cubicBezTo>
                <a:cubicBezTo>
                  <a:pt x="104637" y="81169"/>
                  <a:pt x="81280" y="104582"/>
                  <a:pt x="52346" y="104582"/>
                </a:cubicBezTo>
                <a:cubicBezTo>
                  <a:pt x="23412" y="104582"/>
                  <a:pt x="0" y="81169"/>
                  <a:pt x="0" y="52291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12"/>
          <p:cNvSpPr/>
          <p:nvPr/>
        </p:nvSpPr>
        <p:spPr>
          <a:xfrm>
            <a:off x="10969042" y="4547519"/>
            <a:ext cx="60804" cy="60760"/>
          </a:xfrm>
          <a:custGeom>
            <a:avLst/>
            <a:gdLst/>
            <a:ahLst/>
            <a:cxnLst/>
            <a:rect l="l" t="t" r="r" b="b"/>
            <a:pathLst>
              <a:path w="77359" h="77304" extrusionOk="0">
                <a:moveTo>
                  <a:pt x="0" y="38652"/>
                </a:moveTo>
                <a:cubicBezTo>
                  <a:pt x="0" y="17283"/>
                  <a:pt x="17283" y="0"/>
                  <a:pt x="38707" y="0"/>
                </a:cubicBezTo>
                <a:cubicBezTo>
                  <a:pt x="60077" y="0"/>
                  <a:pt x="77360" y="17338"/>
                  <a:pt x="77360" y="38652"/>
                </a:cubicBezTo>
                <a:cubicBezTo>
                  <a:pt x="77360" y="60021"/>
                  <a:pt x="60077" y="77304"/>
                  <a:pt x="38707" y="77304"/>
                </a:cubicBezTo>
                <a:cubicBezTo>
                  <a:pt x="17283" y="77304"/>
                  <a:pt x="0" y="60021"/>
                  <a:pt x="0" y="38652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12"/>
          <p:cNvSpPr/>
          <p:nvPr/>
        </p:nvSpPr>
        <p:spPr>
          <a:xfrm>
            <a:off x="10703083" y="4364846"/>
            <a:ext cx="45397" cy="45440"/>
          </a:xfrm>
          <a:custGeom>
            <a:avLst/>
            <a:gdLst/>
            <a:ahLst/>
            <a:cxnLst/>
            <a:rect l="l" t="t" r="r" b="b"/>
            <a:pathLst>
              <a:path w="57757" h="57812" extrusionOk="0">
                <a:moveTo>
                  <a:pt x="0" y="28934"/>
                </a:moveTo>
                <a:cubicBezTo>
                  <a:pt x="0" y="12976"/>
                  <a:pt x="12921" y="0"/>
                  <a:pt x="28879" y="0"/>
                </a:cubicBezTo>
                <a:cubicBezTo>
                  <a:pt x="44836" y="0"/>
                  <a:pt x="57758" y="12921"/>
                  <a:pt x="57758" y="28934"/>
                </a:cubicBezTo>
                <a:cubicBezTo>
                  <a:pt x="57758" y="44947"/>
                  <a:pt x="44836" y="57813"/>
                  <a:pt x="28879" y="57813"/>
                </a:cubicBezTo>
                <a:cubicBezTo>
                  <a:pt x="12921" y="57868"/>
                  <a:pt x="0" y="44947"/>
                  <a:pt x="0" y="28934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8" name="Google Shape;1198;p12"/>
          <p:cNvSpPr/>
          <p:nvPr/>
        </p:nvSpPr>
        <p:spPr>
          <a:xfrm>
            <a:off x="9203811" y="4914599"/>
            <a:ext cx="175641" cy="175685"/>
          </a:xfrm>
          <a:custGeom>
            <a:avLst/>
            <a:gdLst/>
            <a:ahLst/>
            <a:cxnLst/>
            <a:rect l="l" t="t" r="r" b="b"/>
            <a:pathLst>
              <a:path w="223464" h="223520" extrusionOk="0">
                <a:moveTo>
                  <a:pt x="0" y="111760"/>
                </a:moveTo>
                <a:cubicBezTo>
                  <a:pt x="0" y="50027"/>
                  <a:pt x="50027" y="0"/>
                  <a:pt x="111760" y="0"/>
                </a:cubicBezTo>
                <a:cubicBezTo>
                  <a:pt x="173493" y="0"/>
                  <a:pt x="223465" y="50027"/>
                  <a:pt x="223465" y="111760"/>
                </a:cubicBezTo>
                <a:cubicBezTo>
                  <a:pt x="223465" y="173493"/>
                  <a:pt x="173438" y="223520"/>
                  <a:pt x="111760" y="223520"/>
                </a:cubicBezTo>
                <a:cubicBezTo>
                  <a:pt x="50027" y="223520"/>
                  <a:pt x="0" y="173493"/>
                  <a:pt x="0" y="111760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9" name="Google Shape;1199;p12"/>
          <p:cNvSpPr/>
          <p:nvPr/>
        </p:nvSpPr>
        <p:spPr>
          <a:xfrm>
            <a:off x="9255804" y="5152434"/>
            <a:ext cx="137666" cy="137666"/>
          </a:xfrm>
          <a:custGeom>
            <a:avLst/>
            <a:gdLst/>
            <a:ahLst/>
            <a:cxnLst/>
            <a:rect l="l" t="t" r="r" b="b"/>
            <a:pathLst>
              <a:path w="175149" h="175149" extrusionOk="0">
                <a:moveTo>
                  <a:pt x="0" y="87575"/>
                </a:moveTo>
                <a:cubicBezTo>
                  <a:pt x="0" y="39204"/>
                  <a:pt x="39204" y="0"/>
                  <a:pt x="87575" y="0"/>
                </a:cubicBezTo>
                <a:cubicBezTo>
                  <a:pt x="135945" y="0"/>
                  <a:pt x="175149" y="39204"/>
                  <a:pt x="175149" y="87575"/>
                </a:cubicBezTo>
                <a:cubicBezTo>
                  <a:pt x="175149" y="135945"/>
                  <a:pt x="135945" y="175149"/>
                  <a:pt x="87575" y="175149"/>
                </a:cubicBezTo>
                <a:cubicBezTo>
                  <a:pt x="39204" y="175149"/>
                  <a:pt x="0" y="135945"/>
                  <a:pt x="0" y="87575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0" name="Google Shape;1200;p12"/>
          <p:cNvSpPr/>
          <p:nvPr/>
        </p:nvSpPr>
        <p:spPr>
          <a:xfrm>
            <a:off x="9282062" y="5434319"/>
            <a:ext cx="70048" cy="70092"/>
          </a:xfrm>
          <a:custGeom>
            <a:avLst/>
            <a:gdLst/>
            <a:ahLst/>
            <a:cxnLst/>
            <a:rect l="l" t="t" r="r" b="b"/>
            <a:pathLst>
              <a:path w="89120" h="89176" extrusionOk="0">
                <a:moveTo>
                  <a:pt x="0" y="44616"/>
                </a:moveTo>
                <a:cubicBezTo>
                  <a:pt x="0" y="19989"/>
                  <a:pt x="19933" y="0"/>
                  <a:pt x="44560" y="0"/>
                </a:cubicBezTo>
                <a:cubicBezTo>
                  <a:pt x="69187" y="0"/>
                  <a:pt x="89120" y="19989"/>
                  <a:pt x="89120" y="44616"/>
                </a:cubicBezTo>
                <a:cubicBezTo>
                  <a:pt x="89120" y="69243"/>
                  <a:pt x="69132" y="89176"/>
                  <a:pt x="44560" y="89176"/>
                </a:cubicBezTo>
                <a:cubicBezTo>
                  <a:pt x="19989" y="89231"/>
                  <a:pt x="0" y="69243"/>
                  <a:pt x="0" y="44616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1" name="Google Shape;1201;p12"/>
          <p:cNvSpPr/>
          <p:nvPr/>
        </p:nvSpPr>
        <p:spPr>
          <a:xfrm>
            <a:off x="9392906" y="5300429"/>
            <a:ext cx="82201" cy="82200"/>
          </a:xfrm>
          <a:custGeom>
            <a:avLst/>
            <a:gdLst/>
            <a:ahLst/>
            <a:cxnLst/>
            <a:rect l="l" t="t" r="r" b="b"/>
            <a:pathLst>
              <a:path w="104582" h="104581" extrusionOk="0">
                <a:moveTo>
                  <a:pt x="0" y="52291"/>
                </a:moveTo>
                <a:cubicBezTo>
                  <a:pt x="0" y="23412"/>
                  <a:pt x="23412" y="0"/>
                  <a:pt x="52291" y="0"/>
                </a:cubicBezTo>
                <a:cubicBezTo>
                  <a:pt x="81170" y="0"/>
                  <a:pt x="104582" y="23412"/>
                  <a:pt x="104582" y="52291"/>
                </a:cubicBezTo>
                <a:cubicBezTo>
                  <a:pt x="104582" y="81170"/>
                  <a:pt x="81170" y="104582"/>
                  <a:pt x="52291" y="104582"/>
                </a:cubicBezTo>
                <a:cubicBezTo>
                  <a:pt x="23412" y="104582"/>
                  <a:pt x="0" y="81170"/>
                  <a:pt x="0" y="52291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2" name="Google Shape;1202;p12"/>
          <p:cNvSpPr/>
          <p:nvPr/>
        </p:nvSpPr>
        <p:spPr>
          <a:xfrm>
            <a:off x="9159021" y="5143102"/>
            <a:ext cx="60760" cy="60760"/>
          </a:xfrm>
          <a:custGeom>
            <a:avLst/>
            <a:gdLst/>
            <a:ahLst/>
            <a:cxnLst/>
            <a:rect l="l" t="t" r="r" b="b"/>
            <a:pathLst>
              <a:path w="77304" h="77304" extrusionOk="0">
                <a:moveTo>
                  <a:pt x="0" y="38652"/>
                </a:moveTo>
                <a:cubicBezTo>
                  <a:pt x="0" y="17283"/>
                  <a:pt x="17338" y="0"/>
                  <a:pt x="38652" y="0"/>
                </a:cubicBezTo>
                <a:cubicBezTo>
                  <a:pt x="60021" y="0"/>
                  <a:pt x="77304" y="17338"/>
                  <a:pt x="77304" y="38652"/>
                </a:cubicBezTo>
                <a:cubicBezTo>
                  <a:pt x="77304" y="60021"/>
                  <a:pt x="59966" y="77304"/>
                  <a:pt x="38652" y="77304"/>
                </a:cubicBezTo>
                <a:cubicBezTo>
                  <a:pt x="17338" y="77360"/>
                  <a:pt x="0" y="60021"/>
                  <a:pt x="0" y="38652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3" name="Google Shape;1203;p12"/>
          <p:cNvSpPr/>
          <p:nvPr/>
        </p:nvSpPr>
        <p:spPr>
          <a:xfrm>
            <a:off x="9523281" y="5238800"/>
            <a:ext cx="45397" cy="45397"/>
          </a:xfrm>
          <a:custGeom>
            <a:avLst/>
            <a:gdLst/>
            <a:ahLst/>
            <a:cxnLst/>
            <a:rect l="l" t="t" r="r" b="b"/>
            <a:pathLst>
              <a:path w="57757" h="57757" extrusionOk="0">
                <a:moveTo>
                  <a:pt x="0" y="28879"/>
                </a:moveTo>
                <a:cubicBezTo>
                  <a:pt x="0" y="12921"/>
                  <a:pt x="12921" y="0"/>
                  <a:pt x="28879" y="0"/>
                </a:cubicBezTo>
                <a:cubicBezTo>
                  <a:pt x="44836" y="0"/>
                  <a:pt x="57757" y="12921"/>
                  <a:pt x="57757" y="28879"/>
                </a:cubicBezTo>
                <a:cubicBezTo>
                  <a:pt x="57757" y="44836"/>
                  <a:pt x="44836" y="57758"/>
                  <a:pt x="28879" y="57758"/>
                </a:cubicBezTo>
                <a:cubicBezTo>
                  <a:pt x="12976" y="57758"/>
                  <a:pt x="0" y="44836"/>
                  <a:pt x="0" y="28879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4" name="Google Shape;1204;p12"/>
          <p:cNvSpPr/>
          <p:nvPr/>
        </p:nvSpPr>
        <p:spPr>
          <a:xfrm>
            <a:off x="8980740" y="6479054"/>
            <a:ext cx="1520751" cy="378974"/>
          </a:xfrm>
          <a:custGeom>
            <a:avLst/>
            <a:gdLst/>
            <a:ahLst/>
            <a:cxnLst/>
            <a:rect l="l" t="t" r="r" b="b"/>
            <a:pathLst>
              <a:path w="1934816" h="482160" extrusionOk="0">
                <a:moveTo>
                  <a:pt x="1934817" y="183772"/>
                </a:moveTo>
                <a:cubicBezTo>
                  <a:pt x="1934817" y="183772"/>
                  <a:pt x="1252385" y="-45490"/>
                  <a:pt x="825610" y="8126"/>
                </a:cubicBezTo>
                <a:cubicBezTo>
                  <a:pt x="398835" y="61742"/>
                  <a:pt x="0" y="403593"/>
                  <a:pt x="0" y="403593"/>
                </a:cubicBezTo>
                <a:cubicBezTo>
                  <a:pt x="0" y="403593"/>
                  <a:pt x="482655" y="319497"/>
                  <a:pt x="904350" y="431753"/>
                </a:cubicBezTo>
                <a:cubicBezTo>
                  <a:pt x="1645423" y="628990"/>
                  <a:pt x="1934817" y="183772"/>
                  <a:pt x="1934817" y="183772"/>
                </a:cubicBezTo>
                <a:close/>
              </a:path>
            </a:pathLst>
          </a:custGeom>
          <a:solidFill>
            <a:srgbClr val="6674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5" name="Google Shape;1205;p12"/>
          <p:cNvSpPr/>
          <p:nvPr/>
        </p:nvSpPr>
        <p:spPr>
          <a:xfrm>
            <a:off x="11188256" y="5437060"/>
            <a:ext cx="1138074" cy="1474704"/>
          </a:xfrm>
          <a:custGeom>
            <a:avLst/>
            <a:gdLst/>
            <a:ahLst/>
            <a:cxnLst/>
            <a:rect l="l" t="t" r="r" b="b"/>
            <a:pathLst>
              <a:path w="1447945" h="1876231" extrusionOk="0">
                <a:moveTo>
                  <a:pt x="559" y="1837249"/>
                </a:moveTo>
                <a:cubicBezTo>
                  <a:pt x="559" y="1837249"/>
                  <a:pt x="-31909" y="1225826"/>
                  <a:pt x="397959" y="869011"/>
                </a:cubicBezTo>
                <a:cubicBezTo>
                  <a:pt x="827826" y="512197"/>
                  <a:pt x="1412578" y="0"/>
                  <a:pt x="1412578" y="0"/>
                </a:cubicBezTo>
                <a:cubicBezTo>
                  <a:pt x="1412578" y="0"/>
                  <a:pt x="1503853" y="1044713"/>
                  <a:pt x="1393142" y="1258791"/>
                </a:cubicBezTo>
                <a:cubicBezTo>
                  <a:pt x="1158137" y="1713175"/>
                  <a:pt x="624957" y="1876232"/>
                  <a:pt x="624957" y="1876232"/>
                </a:cubicBezTo>
                <a:lnTo>
                  <a:pt x="559" y="1837249"/>
                </a:lnTo>
                <a:close/>
              </a:path>
            </a:pathLst>
          </a:custGeom>
          <a:solidFill>
            <a:srgbClr val="495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6" name="Google Shape;1206;p12"/>
          <p:cNvSpPr/>
          <p:nvPr/>
        </p:nvSpPr>
        <p:spPr>
          <a:xfrm>
            <a:off x="11198330" y="6027566"/>
            <a:ext cx="1093951" cy="820311"/>
          </a:xfrm>
          <a:custGeom>
            <a:avLst/>
            <a:gdLst/>
            <a:ahLst/>
            <a:cxnLst/>
            <a:rect l="l" t="t" r="r" b="b"/>
            <a:pathLst>
              <a:path w="1391809" h="1043663" extrusionOk="0">
                <a:moveTo>
                  <a:pt x="0" y="1043664"/>
                </a:moveTo>
                <a:cubicBezTo>
                  <a:pt x="0" y="1043664"/>
                  <a:pt x="347483" y="327163"/>
                  <a:pt x="642233" y="178242"/>
                </a:cubicBezTo>
                <a:cubicBezTo>
                  <a:pt x="937094" y="29320"/>
                  <a:pt x="1391809" y="0"/>
                  <a:pt x="1391809" y="0"/>
                </a:cubicBezTo>
                <a:cubicBezTo>
                  <a:pt x="1391809" y="0"/>
                  <a:pt x="1209702" y="461231"/>
                  <a:pt x="1002637" y="628926"/>
                </a:cubicBezTo>
                <a:cubicBezTo>
                  <a:pt x="795517" y="796677"/>
                  <a:pt x="0" y="1043664"/>
                  <a:pt x="0" y="1043664"/>
                </a:cubicBezTo>
                <a:close/>
              </a:path>
            </a:pathLst>
          </a:custGeom>
          <a:solidFill>
            <a:srgbClr val="8D9A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7" name="Google Shape;1207;p12"/>
          <p:cNvSpPr/>
          <p:nvPr/>
        </p:nvSpPr>
        <p:spPr>
          <a:xfrm>
            <a:off x="10755623" y="5099855"/>
            <a:ext cx="508514" cy="1176180"/>
          </a:xfrm>
          <a:custGeom>
            <a:avLst/>
            <a:gdLst/>
            <a:ahLst/>
            <a:cxnLst/>
            <a:rect l="l" t="t" r="r" b="b"/>
            <a:pathLst>
              <a:path w="646970" h="1496426" extrusionOk="0">
                <a:moveTo>
                  <a:pt x="232494" y="1261033"/>
                </a:moveTo>
                <a:cubicBezTo>
                  <a:pt x="207535" y="1220172"/>
                  <a:pt x="182908" y="1181907"/>
                  <a:pt x="151821" y="1145297"/>
                </a:cubicBezTo>
                <a:cubicBezTo>
                  <a:pt x="76339" y="1056066"/>
                  <a:pt x="28907" y="945245"/>
                  <a:pt x="10354" y="830006"/>
                </a:cubicBezTo>
                <a:cubicBezTo>
                  <a:pt x="5384" y="798698"/>
                  <a:pt x="-2457" y="774016"/>
                  <a:pt x="746" y="742210"/>
                </a:cubicBezTo>
                <a:cubicBezTo>
                  <a:pt x="3065" y="720013"/>
                  <a:pt x="1575" y="712338"/>
                  <a:pt x="22667" y="703613"/>
                </a:cubicBezTo>
                <a:cubicBezTo>
                  <a:pt x="62259" y="687214"/>
                  <a:pt x="83572" y="755573"/>
                  <a:pt x="102954" y="772801"/>
                </a:cubicBezTo>
                <a:cubicBezTo>
                  <a:pt x="105052" y="774623"/>
                  <a:pt x="99641" y="768273"/>
                  <a:pt x="98978" y="765623"/>
                </a:cubicBezTo>
                <a:cubicBezTo>
                  <a:pt x="97874" y="761205"/>
                  <a:pt x="98205" y="756567"/>
                  <a:pt x="97487" y="752094"/>
                </a:cubicBezTo>
                <a:cubicBezTo>
                  <a:pt x="95996" y="742983"/>
                  <a:pt x="94119" y="733983"/>
                  <a:pt x="92904" y="724872"/>
                </a:cubicBezTo>
                <a:cubicBezTo>
                  <a:pt x="89591" y="699086"/>
                  <a:pt x="87769" y="681250"/>
                  <a:pt x="85946" y="654084"/>
                </a:cubicBezTo>
                <a:cubicBezTo>
                  <a:pt x="81308" y="584841"/>
                  <a:pt x="79265" y="517310"/>
                  <a:pt x="93953" y="449006"/>
                </a:cubicBezTo>
                <a:cubicBezTo>
                  <a:pt x="97984" y="430343"/>
                  <a:pt x="103727" y="398869"/>
                  <a:pt x="129348" y="397323"/>
                </a:cubicBezTo>
                <a:cubicBezTo>
                  <a:pt x="171920" y="394672"/>
                  <a:pt x="205989" y="499088"/>
                  <a:pt x="217309" y="532384"/>
                </a:cubicBezTo>
                <a:cubicBezTo>
                  <a:pt x="223604" y="551048"/>
                  <a:pt x="232825" y="589369"/>
                  <a:pt x="232825" y="589369"/>
                </a:cubicBezTo>
                <a:cubicBezTo>
                  <a:pt x="232825" y="589369"/>
                  <a:pt x="230451" y="582411"/>
                  <a:pt x="229291" y="578932"/>
                </a:cubicBezTo>
                <a:cubicBezTo>
                  <a:pt x="223383" y="561594"/>
                  <a:pt x="221284" y="539397"/>
                  <a:pt x="220511" y="521231"/>
                </a:cubicBezTo>
                <a:cubicBezTo>
                  <a:pt x="219021" y="483130"/>
                  <a:pt x="217364" y="442987"/>
                  <a:pt x="221395" y="404998"/>
                </a:cubicBezTo>
                <a:cubicBezTo>
                  <a:pt x="235144" y="278384"/>
                  <a:pt x="290472" y="180815"/>
                  <a:pt x="373243" y="84903"/>
                </a:cubicBezTo>
                <a:cubicBezTo>
                  <a:pt x="382795" y="73859"/>
                  <a:pt x="450436" y="-9906"/>
                  <a:pt x="464517" y="972"/>
                </a:cubicBezTo>
                <a:cubicBezTo>
                  <a:pt x="471309" y="6107"/>
                  <a:pt x="463081" y="36035"/>
                  <a:pt x="460597" y="41999"/>
                </a:cubicBezTo>
                <a:cubicBezTo>
                  <a:pt x="455351" y="54312"/>
                  <a:pt x="448670" y="65963"/>
                  <a:pt x="442375" y="77780"/>
                </a:cubicBezTo>
                <a:cubicBezTo>
                  <a:pt x="410735" y="137138"/>
                  <a:pt x="377936" y="194454"/>
                  <a:pt x="354469" y="258617"/>
                </a:cubicBezTo>
                <a:cubicBezTo>
                  <a:pt x="327026" y="333657"/>
                  <a:pt x="311234" y="416759"/>
                  <a:pt x="300466" y="495665"/>
                </a:cubicBezTo>
                <a:cubicBezTo>
                  <a:pt x="299472" y="502843"/>
                  <a:pt x="291521" y="582853"/>
                  <a:pt x="290030" y="584013"/>
                </a:cubicBezTo>
                <a:cubicBezTo>
                  <a:pt x="284398" y="588320"/>
                  <a:pt x="290472" y="569491"/>
                  <a:pt x="292956" y="562809"/>
                </a:cubicBezTo>
                <a:cubicBezTo>
                  <a:pt x="298092" y="549391"/>
                  <a:pt x="302840" y="542710"/>
                  <a:pt x="308859" y="531722"/>
                </a:cubicBezTo>
                <a:cubicBezTo>
                  <a:pt x="326418" y="499806"/>
                  <a:pt x="337020" y="483075"/>
                  <a:pt x="356567" y="450111"/>
                </a:cubicBezTo>
                <a:cubicBezTo>
                  <a:pt x="407643" y="364026"/>
                  <a:pt x="468272" y="295336"/>
                  <a:pt x="555902" y="244591"/>
                </a:cubicBezTo>
                <a:cubicBezTo>
                  <a:pt x="576609" y="232609"/>
                  <a:pt x="614211" y="204724"/>
                  <a:pt x="638231" y="225928"/>
                </a:cubicBezTo>
                <a:cubicBezTo>
                  <a:pt x="671251" y="255083"/>
                  <a:pt x="601291" y="344314"/>
                  <a:pt x="584118" y="366511"/>
                </a:cubicBezTo>
                <a:cubicBezTo>
                  <a:pt x="537846" y="426312"/>
                  <a:pt x="501126" y="487824"/>
                  <a:pt x="462198" y="552704"/>
                </a:cubicBezTo>
                <a:cubicBezTo>
                  <a:pt x="429399" y="607425"/>
                  <a:pt x="387820" y="671146"/>
                  <a:pt x="379041" y="735861"/>
                </a:cubicBezTo>
                <a:cubicBezTo>
                  <a:pt x="378157" y="742431"/>
                  <a:pt x="379593" y="721946"/>
                  <a:pt x="383348" y="716479"/>
                </a:cubicBezTo>
                <a:cubicBezTo>
                  <a:pt x="393121" y="702123"/>
                  <a:pt x="405710" y="689809"/>
                  <a:pt x="418466" y="678048"/>
                </a:cubicBezTo>
                <a:cubicBezTo>
                  <a:pt x="435970" y="662035"/>
                  <a:pt x="509740" y="584233"/>
                  <a:pt x="524649" y="594449"/>
                </a:cubicBezTo>
                <a:cubicBezTo>
                  <a:pt x="543312" y="607204"/>
                  <a:pt x="524483" y="649390"/>
                  <a:pt x="518796" y="661814"/>
                </a:cubicBezTo>
                <a:cubicBezTo>
                  <a:pt x="505102" y="691797"/>
                  <a:pt x="482352" y="716755"/>
                  <a:pt x="467389" y="746241"/>
                </a:cubicBezTo>
                <a:cubicBezTo>
                  <a:pt x="453529" y="773519"/>
                  <a:pt x="445357" y="804496"/>
                  <a:pt x="435583" y="833319"/>
                </a:cubicBezTo>
                <a:cubicBezTo>
                  <a:pt x="430393" y="848614"/>
                  <a:pt x="425147" y="863965"/>
                  <a:pt x="420951" y="879536"/>
                </a:cubicBezTo>
                <a:cubicBezTo>
                  <a:pt x="419349" y="885444"/>
                  <a:pt x="409189" y="896212"/>
                  <a:pt x="415208" y="897040"/>
                </a:cubicBezTo>
                <a:cubicBezTo>
                  <a:pt x="424374" y="898310"/>
                  <a:pt x="440166" y="870867"/>
                  <a:pt x="444363" y="866118"/>
                </a:cubicBezTo>
                <a:cubicBezTo>
                  <a:pt x="460817" y="847897"/>
                  <a:pt x="562914" y="761040"/>
                  <a:pt x="577934" y="801238"/>
                </a:cubicBezTo>
                <a:cubicBezTo>
                  <a:pt x="599303" y="858443"/>
                  <a:pt x="559491" y="898310"/>
                  <a:pt x="538011" y="947067"/>
                </a:cubicBezTo>
                <a:cubicBezTo>
                  <a:pt x="527244" y="971584"/>
                  <a:pt x="521833" y="998253"/>
                  <a:pt x="512667" y="1023378"/>
                </a:cubicBezTo>
                <a:cubicBezTo>
                  <a:pt x="501955" y="1052367"/>
                  <a:pt x="494942" y="1079754"/>
                  <a:pt x="490801" y="1110179"/>
                </a:cubicBezTo>
                <a:cubicBezTo>
                  <a:pt x="489586" y="1119456"/>
                  <a:pt x="487322" y="1128622"/>
                  <a:pt x="486990" y="1137898"/>
                </a:cubicBezTo>
                <a:cubicBezTo>
                  <a:pt x="486880" y="1140715"/>
                  <a:pt x="487156" y="1149052"/>
                  <a:pt x="487488" y="1146291"/>
                </a:cubicBezTo>
                <a:cubicBezTo>
                  <a:pt x="493783" y="1100295"/>
                  <a:pt x="530778" y="1061146"/>
                  <a:pt x="567498" y="1035856"/>
                </a:cubicBezTo>
                <a:cubicBezTo>
                  <a:pt x="599634" y="1013659"/>
                  <a:pt x="625807" y="1010954"/>
                  <a:pt x="629286" y="1057612"/>
                </a:cubicBezTo>
                <a:cubicBezTo>
                  <a:pt x="633538" y="1112885"/>
                  <a:pt x="594333" y="1162139"/>
                  <a:pt x="565951" y="1205208"/>
                </a:cubicBezTo>
                <a:cubicBezTo>
                  <a:pt x="539005" y="1245959"/>
                  <a:pt x="515814" y="1290519"/>
                  <a:pt x="496653" y="1335411"/>
                </a:cubicBezTo>
                <a:cubicBezTo>
                  <a:pt x="482739" y="1367824"/>
                  <a:pt x="464186" y="1399905"/>
                  <a:pt x="456456" y="1434637"/>
                </a:cubicBezTo>
                <a:cubicBezTo>
                  <a:pt x="452424" y="1452803"/>
                  <a:pt x="452645" y="1471908"/>
                  <a:pt x="448836" y="1490130"/>
                </a:cubicBezTo>
                <a:cubicBezTo>
                  <a:pt x="448393" y="1492339"/>
                  <a:pt x="448559" y="1496535"/>
                  <a:pt x="446350" y="1496425"/>
                </a:cubicBezTo>
                <a:cubicBezTo>
                  <a:pt x="429896" y="1495652"/>
                  <a:pt x="415208" y="1469700"/>
                  <a:pt x="407919" y="1461251"/>
                </a:cubicBezTo>
                <a:cubicBezTo>
                  <a:pt x="378599" y="1427017"/>
                  <a:pt x="341989" y="1403273"/>
                  <a:pt x="314436" y="1366995"/>
                </a:cubicBezTo>
                <a:cubicBezTo>
                  <a:pt x="304000" y="1353302"/>
                  <a:pt x="238567" y="1271083"/>
                  <a:pt x="232494" y="1261033"/>
                </a:cubicBezTo>
                <a:close/>
              </a:path>
            </a:pathLst>
          </a:custGeom>
          <a:solidFill>
            <a:srgbClr val="4350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8" name="Google Shape;1208;p12"/>
          <p:cNvSpPr/>
          <p:nvPr/>
        </p:nvSpPr>
        <p:spPr>
          <a:xfrm>
            <a:off x="10906262" y="-153709"/>
            <a:ext cx="985721" cy="5292152"/>
          </a:xfrm>
          <a:custGeom>
            <a:avLst/>
            <a:gdLst/>
            <a:ahLst/>
            <a:cxnLst/>
            <a:rect l="l" t="t" r="r" b="b"/>
            <a:pathLst>
              <a:path w="1599842" h="3776759" extrusionOk="0">
                <a:moveTo>
                  <a:pt x="140637" y="0"/>
                </a:moveTo>
                <a:cubicBezTo>
                  <a:pt x="140637" y="0"/>
                  <a:pt x="-133737" y="445439"/>
                  <a:pt x="83984" y="914952"/>
                </a:cubicBezTo>
                <a:cubicBezTo>
                  <a:pt x="301652" y="1384466"/>
                  <a:pt x="912135" y="1672701"/>
                  <a:pt x="1397772" y="2174903"/>
                </a:cubicBezTo>
                <a:cubicBezTo>
                  <a:pt x="1755415" y="2544749"/>
                  <a:pt x="1605445" y="3542417"/>
                  <a:pt x="1204953" y="3776759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9" name="Google Shape;1209;p12"/>
          <p:cNvSpPr/>
          <p:nvPr/>
        </p:nvSpPr>
        <p:spPr>
          <a:xfrm>
            <a:off x="10553523" y="5860041"/>
            <a:ext cx="627533" cy="937449"/>
          </a:xfrm>
          <a:custGeom>
            <a:avLst/>
            <a:gdLst/>
            <a:ahLst/>
            <a:cxnLst/>
            <a:rect l="l" t="t" r="r" b="b"/>
            <a:pathLst>
              <a:path w="798396" h="1192695" extrusionOk="0">
                <a:moveTo>
                  <a:pt x="798397" y="1192696"/>
                </a:moveTo>
                <a:cubicBezTo>
                  <a:pt x="798397" y="1192696"/>
                  <a:pt x="348486" y="1093525"/>
                  <a:pt x="150641" y="795351"/>
                </a:cubicBezTo>
                <a:cubicBezTo>
                  <a:pt x="-47313" y="497177"/>
                  <a:pt x="6745" y="0"/>
                  <a:pt x="6745" y="0"/>
                </a:cubicBezTo>
                <a:cubicBezTo>
                  <a:pt x="6745" y="0"/>
                  <a:pt x="386088" y="193537"/>
                  <a:pt x="583987" y="491711"/>
                </a:cubicBezTo>
                <a:cubicBezTo>
                  <a:pt x="781942" y="789940"/>
                  <a:pt x="798397" y="1192696"/>
                  <a:pt x="798397" y="1192696"/>
                </a:cubicBezTo>
                <a:close/>
              </a:path>
            </a:pathLst>
          </a:custGeom>
          <a:solidFill>
            <a:srgbClr val="6674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0" name="Google Shape;1210;p12"/>
          <p:cNvSpPr/>
          <p:nvPr/>
        </p:nvSpPr>
        <p:spPr>
          <a:xfrm>
            <a:off x="10851556" y="5537445"/>
            <a:ext cx="439193" cy="1336667"/>
          </a:xfrm>
          <a:custGeom>
            <a:avLst/>
            <a:gdLst/>
            <a:ahLst/>
            <a:cxnLst/>
            <a:rect l="l" t="t" r="r" b="b"/>
            <a:pathLst>
              <a:path w="558775" h="1700610" extrusionOk="0">
                <a:moveTo>
                  <a:pt x="368359" y="1698984"/>
                </a:moveTo>
                <a:cubicBezTo>
                  <a:pt x="192934" y="1722064"/>
                  <a:pt x="-42071" y="1500422"/>
                  <a:pt x="6465" y="979667"/>
                </a:cubicBezTo>
                <a:cubicBezTo>
                  <a:pt x="47326" y="541683"/>
                  <a:pt x="308780" y="0"/>
                  <a:pt x="308780" y="0"/>
                </a:cubicBezTo>
                <a:cubicBezTo>
                  <a:pt x="308780" y="0"/>
                  <a:pt x="231089" y="300990"/>
                  <a:pt x="379348" y="549413"/>
                </a:cubicBezTo>
                <a:cubicBezTo>
                  <a:pt x="543675" y="824672"/>
                  <a:pt x="598837" y="987287"/>
                  <a:pt x="529429" y="1456249"/>
                </a:cubicBezTo>
                <a:cubicBezTo>
                  <a:pt x="502979" y="1634987"/>
                  <a:pt x="452180" y="1687941"/>
                  <a:pt x="368359" y="1698984"/>
                </a:cubicBezTo>
                <a:close/>
              </a:path>
            </a:pathLst>
          </a:custGeom>
          <a:solidFill>
            <a:srgbClr val="8B9D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1" name="Google Shape;1211;p12"/>
          <p:cNvSpPr/>
          <p:nvPr/>
        </p:nvSpPr>
        <p:spPr>
          <a:xfrm>
            <a:off x="11803577" y="4690528"/>
            <a:ext cx="352269" cy="1222547"/>
          </a:xfrm>
          <a:custGeom>
            <a:avLst/>
            <a:gdLst/>
            <a:ahLst/>
            <a:cxnLst/>
            <a:rect l="l" t="t" r="r" b="b"/>
            <a:pathLst>
              <a:path w="448184" h="1555418" extrusionOk="0">
                <a:moveTo>
                  <a:pt x="8910" y="1555419"/>
                </a:moveTo>
                <a:cubicBezTo>
                  <a:pt x="8910" y="1555419"/>
                  <a:pt x="-27809" y="941898"/>
                  <a:pt x="47838" y="734502"/>
                </a:cubicBezTo>
                <a:cubicBezTo>
                  <a:pt x="123486" y="527105"/>
                  <a:pt x="199079" y="388841"/>
                  <a:pt x="199079" y="265706"/>
                </a:cubicBezTo>
                <a:cubicBezTo>
                  <a:pt x="199079" y="142571"/>
                  <a:pt x="207692" y="0"/>
                  <a:pt x="207692" y="0"/>
                </a:cubicBezTo>
                <a:cubicBezTo>
                  <a:pt x="207692" y="0"/>
                  <a:pt x="440986" y="326224"/>
                  <a:pt x="447446" y="544388"/>
                </a:cubicBezTo>
                <a:cubicBezTo>
                  <a:pt x="453907" y="762552"/>
                  <a:pt x="419396" y="1006668"/>
                  <a:pt x="287592" y="1211911"/>
                </a:cubicBezTo>
                <a:cubicBezTo>
                  <a:pt x="155843" y="1417155"/>
                  <a:pt x="8910" y="1555419"/>
                  <a:pt x="8910" y="1555419"/>
                </a:cubicBezTo>
                <a:close/>
              </a:path>
            </a:pathLst>
          </a:custGeom>
          <a:solidFill>
            <a:srgbClr val="839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2" name="Google Shape;1212;p12"/>
          <p:cNvSpPr/>
          <p:nvPr/>
        </p:nvSpPr>
        <p:spPr>
          <a:xfrm>
            <a:off x="11149956" y="3337128"/>
            <a:ext cx="756528" cy="3460101"/>
          </a:xfrm>
          <a:custGeom>
            <a:avLst/>
            <a:gdLst/>
            <a:ahLst/>
            <a:cxnLst/>
            <a:rect l="l" t="t" r="r" b="b"/>
            <a:pathLst>
              <a:path w="962513" h="4402206" extrusionOk="0">
                <a:moveTo>
                  <a:pt x="113117" y="4402207"/>
                </a:moveTo>
                <a:cubicBezTo>
                  <a:pt x="113117" y="4402207"/>
                  <a:pt x="-51044" y="2637514"/>
                  <a:pt x="16156" y="2090641"/>
                </a:cubicBezTo>
                <a:cubicBezTo>
                  <a:pt x="71815" y="1636699"/>
                  <a:pt x="458723" y="1103741"/>
                  <a:pt x="598368" y="791873"/>
                </a:cubicBezTo>
                <a:cubicBezTo>
                  <a:pt x="856675" y="214740"/>
                  <a:pt x="490915" y="0"/>
                  <a:pt x="490915" y="0"/>
                </a:cubicBezTo>
                <a:cubicBezTo>
                  <a:pt x="490915" y="0"/>
                  <a:pt x="882462" y="-2209"/>
                  <a:pt x="960704" y="603968"/>
                </a:cubicBezTo>
                <a:cubicBezTo>
                  <a:pt x="1000958" y="916001"/>
                  <a:pt x="354583" y="2008809"/>
                  <a:pt x="512947" y="2497317"/>
                </a:cubicBezTo>
                <a:cubicBezTo>
                  <a:pt x="758664" y="3255452"/>
                  <a:pt x="113117" y="4402207"/>
                  <a:pt x="113117" y="4402207"/>
                </a:cubicBezTo>
                <a:close/>
              </a:path>
            </a:pathLst>
          </a:custGeom>
          <a:solidFill>
            <a:srgbClr val="7B9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3" name="Google Shape;1213;p12"/>
          <p:cNvSpPr/>
          <p:nvPr/>
        </p:nvSpPr>
        <p:spPr>
          <a:xfrm>
            <a:off x="11260045" y="4260039"/>
            <a:ext cx="740411" cy="2407553"/>
          </a:xfrm>
          <a:custGeom>
            <a:avLst/>
            <a:gdLst/>
            <a:ahLst/>
            <a:cxnLst/>
            <a:rect l="l" t="t" r="r" b="b"/>
            <a:pathLst>
              <a:path w="942008" h="3063074" extrusionOk="0">
                <a:moveTo>
                  <a:pt x="0" y="3063074"/>
                </a:moveTo>
                <a:cubicBezTo>
                  <a:pt x="0" y="3063074"/>
                  <a:pt x="306622" y="2281417"/>
                  <a:pt x="213360" y="1519638"/>
                </a:cubicBezTo>
                <a:cubicBezTo>
                  <a:pt x="81611" y="442568"/>
                  <a:pt x="942009" y="0"/>
                  <a:pt x="942009" y="0"/>
                </a:cubicBezTo>
                <a:cubicBezTo>
                  <a:pt x="942009" y="0"/>
                  <a:pt x="729477" y="187629"/>
                  <a:pt x="774424" y="592593"/>
                </a:cubicBezTo>
                <a:cubicBezTo>
                  <a:pt x="852115" y="1291424"/>
                  <a:pt x="927155" y="1282755"/>
                  <a:pt x="876631" y="1628582"/>
                </a:cubicBezTo>
                <a:cubicBezTo>
                  <a:pt x="751951" y="2480697"/>
                  <a:pt x="0" y="3063074"/>
                  <a:pt x="0" y="3063074"/>
                </a:cubicBezTo>
                <a:close/>
              </a:path>
            </a:pathLst>
          </a:custGeom>
          <a:solidFill>
            <a:srgbClr val="6172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4" name="Google Shape;1214;p12"/>
          <p:cNvSpPr/>
          <p:nvPr/>
        </p:nvSpPr>
        <p:spPr>
          <a:xfrm>
            <a:off x="10906109" y="6409981"/>
            <a:ext cx="545190" cy="626678"/>
          </a:xfrm>
          <a:custGeom>
            <a:avLst/>
            <a:gdLst/>
            <a:ahLst/>
            <a:cxnLst/>
            <a:rect l="l" t="t" r="r" b="b"/>
            <a:pathLst>
              <a:path w="693632" h="797308" extrusionOk="0">
                <a:moveTo>
                  <a:pt x="657591" y="1528"/>
                </a:moveTo>
                <a:cubicBezTo>
                  <a:pt x="681556" y="6332"/>
                  <a:pt x="697348" y="21185"/>
                  <a:pt x="692875" y="34714"/>
                </a:cubicBezTo>
                <a:cubicBezTo>
                  <a:pt x="680783" y="71268"/>
                  <a:pt x="671341" y="108374"/>
                  <a:pt x="657922" y="144706"/>
                </a:cubicBezTo>
                <a:cubicBezTo>
                  <a:pt x="641855" y="188162"/>
                  <a:pt x="621038" y="230570"/>
                  <a:pt x="596300" y="271872"/>
                </a:cubicBezTo>
                <a:cubicBezTo>
                  <a:pt x="519272" y="400253"/>
                  <a:pt x="409831" y="518915"/>
                  <a:pt x="283659" y="629350"/>
                </a:cubicBezTo>
                <a:cubicBezTo>
                  <a:pt x="221042" y="684181"/>
                  <a:pt x="153291" y="736140"/>
                  <a:pt x="85374" y="788486"/>
                </a:cubicBezTo>
                <a:cubicBezTo>
                  <a:pt x="70962" y="799585"/>
                  <a:pt x="41973" y="800358"/>
                  <a:pt x="20659" y="789977"/>
                </a:cubicBezTo>
                <a:cubicBezTo>
                  <a:pt x="-600" y="779596"/>
                  <a:pt x="-6508" y="762037"/>
                  <a:pt x="7903" y="750938"/>
                </a:cubicBezTo>
                <a:cubicBezTo>
                  <a:pt x="60967" y="710133"/>
                  <a:pt x="114915" y="669824"/>
                  <a:pt x="165273" y="627693"/>
                </a:cubicBezTo>
                <a:cubicBezTo>
                  <a:pt x="304752" y="510908"/>
                  <a:pt x="428218" y="385399"/>
                  <a:pt x="511707" y="247687"/>
                </a:cubicBezTo>
                <a:cubicBezTo>
                  <a:pt x="535616" y="208262"/>
                  <a:pt x="555826" y="167732"/>
                  <a:pt x="571342" y="126209"/>
                </a:cubicBezTo>
                <a:cubicBezTo>
                  <a:pt x="584704" y="90262"/>
                  <a:pt x="594091" y="53542"/>
                  <a:pt x="606129" y="17320"/>
                </a:cubicBezTo>
                <a:cubicBezTo>
                  <a:pt x="610657" y="3792"/>
                  <a:pt x="633682" y="-3331"/>
                  <a:pt x="657591" y="1528"/>
                </a:cubicBezTo>
                <a:close/>
              </a:path>
            </a:pathLst>
          </a:custGeom>
          <a:solidFill>
            <a:srgbClr val="4F5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15" name="Google Shape;1215;p12"/>
          <p:cNvGrpSpPr/>
          <p:nvPr/>
        </p:nvGrpSpPr>
        <p:grpSpPr>
          <a:xfrm>
            <a:off x="11124788" y="5606453"/>
            <a:ext cx="1080023" cy="871622"/>
            <a:chOff x="9909837" y="4781000"/>
            <a:chExt cx="1374088" cy="1108945"/>
          </a:xfrm>
        </p:grpSpPr>
        <p:sp>
          <p:nvSpPr>
            <p:cNvPr id="1216" name="Google Shape;1216;p12"/>
            <p:cNvSpPr/>
            <p:nvPr/>
          </p:nvSpPr>
          <p:spPr>
            <a:xfrm>
              <a:off x="9909837" y="4781000"/>
              <a:ext cx="1374088" cy="1092341"/>
            </a:xfrm>
            <a:custGeom>
              <a:avLst/>
              <a:gdLst/>
              <a:ahLst/>
              <a:cxnLst/>
              <a:rect l="l" t="t" r="r" b="b"/>
              <a:pathLst>
                <a:path w="1374088" h="1092341" extrusionOk="0">
                  <a:moveTo>
                    <a:pt x="363081" y="1089270"/>
                  </a:moveTo>
                  <a:cubicBezTo>
                    <a:pt x="387764" y="1098878"/>
                    <a:pt x="419459" y="1082920"/>
                    <a:pt x="444859" y="1082424"/>
                  </a:cubicBezTo>
                  <a:cubicBezTo>
                    <a:pt x="467994" y="1081982"/>
                    <a:pt x="717688" y="1049348"/>
                    <a:pt x="753635" y="1045870"/>
                  </a:cubicBezTo>
                  <a:cubicBezTo>
                    <a:pt x="822048" y="1039189"/>
                    <a:pt x="886874" y="1018758"/>
                    <a:pt x="953466" y="1004733"/>
                  </a:cubicBezTo>
                  <a:cubicBezTo>
                    <a:pt x="994990" y="996008"/>
                    <a:pt x="1036789" y="988168"/>
                    <a:pt x="1077539" y="976406"/>
                  </a:cubicBezTo>
                  <a:cubicBezTo>
                    <a:pt x="1203269" y="940018"/>
                    <a:pt x="1310391" y="884580"/>
                    <a:pt x="1359811" y="755923"/>
                  </a:cubicBezTo>
                  <a:cubicBezTo>
                    <a:pt x="1377867" y="708768"/>
                    <a:pt x="1377094" y="666029"/>
                    <a:pt x="1366934" y="617493"/>
                  </a:cubicBezTo>
                  <a:cubicBezTo>
                    <a:pt x="1348822" y="531630"/>
                    <a:pt x="1306802" y="475474"/>
                    <a:pt x="1226019" y="440356"/>
                  </a:cubicBezTo>
                  <a:cubicBezTo>
                    <a:pt x="1200785" y="429367"/>
                    <a:pt x="1189741" y="435773"/>
                    <a:pt x="1160531" y="435883"/>
                  </a:cubicBezTo>
                  <a:cubicBezTo>
                    <a:pt x="1123756" y="435994"/>
                    <a:pt x="1076214" y="434558"/>
                    <a:pt x="1040268" y="425889"/>
                  </a:cubicBezTo>
                  <a:cubicBezTo>
                    <a:pt x="1006640" y="417772"/>
                    <a:pt x="968265" y="389777"/>
                    <a:pt x="940435" y="369457"/>
                  </a:cubicBezTo>
                  <a:cubicBezTo>
                    <a:pt x="866554" y="315454"/>
                    <a:pt x="837344" y="184478"/>
                    <a:pt x="731271" y="181607"/>
                  </a:cubicBezTo>
                  <a:cubicBezTo>
                    <a:pt x="675447" y="180061"/>
                    <a:pt x="633757" y="215400"/>
                    <a:pt x="583288" y="231800"/>
                  </a:cubicBezTo>
                  <a:cubicBezTo>
                    <a:pt x="533041" y="248144"/>
                    <a:pt x="481247" y="235499"/>
                    <a:pt x="433263" y="217112"/>
                  </a:cubicBezTo>
                  <a:cubicBezTo>
                    <a:pt x="386052" y="199001"/>
                    <a:pt x="337019" y="157864"/>
                    <a:pt x="303447" y="120205"/>
                  </a:cubicBezTo>
                  <a:cubicBezTo>
                    <a:pt x="280255" y="94198"/>
                    <a:pt x="262531" y="64822"/>
                    <a:pt x="236081" y="41079"/>
                  </a:cubicBezTo>
                  <a:cubicBezTo>
                    <a:pt x="206209" y="14354"/>
                    <a:pt x="167281" y="-13697"/>
                    <a:pt x="125426" y="7396"/>
                  </a:cubicBezTo>
                  <a:cubicBezTo>
                    <a:pt x="30507" y="55214"/>
                    <a:pt x="8972" y="164986"/>
                    <a:pt x="2512" y="260126"/>
                  </a:cubicBezTo>
                  <a:cubicBezTo>
                    <a:pt x="359" y="291545"/>
                    <a:pt x="-2789" y="319926"/>
                    <a:pt x="4831" y="351014"/>
                  </a:cubicBezTo>
                  <a:cubicBezTo>
                    <a:pt x="31336" y="458301"/>
                    <a:pt x="82633" y="556367"/>
                    <a:pt x="129898" y="655483"/>
                  </a:cubicBezTo>
                  <a:cubicBezTo>
                    <a:pt x="179484" y="759457"/>
                    <a:pt x="233929" y="861388"/>
                    <a:pt x="281580" y="966081"/>
                  </a:cubicBezTo>
                  <a:cubicBezTo>
                    <a:pt x="296048" y="997885"/>
                    <a:pt x="311453" y="1024997"/>
                    <a:pt x="333374" y="1052109"/>
                  </a:cubicBezTo>
                  <a:cubicBezTo>
                    <a:pt x="348394" y="1070662"/>
                    <a:pt x="340719" y="1080602"/>
                    <a:pt x="363081" y="10892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12"/>
            <p:cNvSpPr/>
            <p:nvPr/>
          </p:nvSpPr>
          <p:spPr>
            <a:xfrm>
              <a:off x="10213432" y="4793018"/>
              <a:ext cx="852698" cy="1081117"/>
            </a:xfrm>
            <a:custGeom>
              <a:avLst/>
              <a:gdLst/>
              <a:ahLst/>
              <a:cxnLst/>
              <a:rect l="l" t="t" r="r" b="b"/>
              <a:pathLst>
                <a:path w="852698" h="1081117" extrusionOk="0">
                  <a:moveTo>
                    <a:pt x="53358" y="1081118"/>
                  </a:moveTo>
                  <a:cubicBezTo>
                    <a:pt x="53358" y="1081118"/>
                    <a:pt x="1005968" y="516852"/>
                    <a:pt x="831315" y="238722"/>
                  </a:cubicBezTo>
                  <a:cubicBezTo>
                    <a:pt x="649098" y="-51556"/>
                    <a:pt x="545565" y="165669"/>
                    <a:pt x="514367" y="145957"/>
                  </a:cubicBezTo>
                  <a:cubicBezTo>
                    <a:pt x="485544" y="127680"/>
                    <a:pt x="483225" y="33589"/>
                    <a:pt x="303161" y="3827"/>
                  </a:cubicBezTo>
                  <a:cubicBezTo>
                    <a:pt x="-171874" y="-74692"/>
                    <a:pt x="53358" y="1081118"/>
                    <a:pt x="53358" y="1081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12"/>
            <p:cNvSpPr/>
            <p:nvPr/>
          </p:nvSpPr>
          <p:spPr>
            <a:xfrm>
              <a:off x="10113986" y="5576362"/>
              <a:ext cx="467483" cy="313583"/>
            </a:xfrm>
            <a:custGeom>
              <a:avLst/>
              <a:gdLst/>
              <a:ahLst/>
              <a:cxnLst/>
              <a:rect l="l" t="t" r="r" b="b"/>
              <a:pathLst>
                <a:path w="467483" h="313583" extrusionOk="0">
                  <a:moveTo>
                    <a:pt x="140049" y="310363"/>
                  </a:moveTo>
                  <a:cubicBezTo>
                    <a:pt x="167050" y="320468"/>
                    <a:pt x="370637" y="307547"/>
                    <a:pt x="431817" y="260833"/>
                  </a:cubicBezTo>
                  <a:cubicBezTo>
                    <a:pt x="493109" y="214120"/>
                    <a:pt x="469862" y="141067"/>
                    <a:pt x="404153" y="102912"/>
                  </a:cubicBezTo>
                  <a:cubicBezTo>
                    <a:pt x="338389" y="64701"/>
                    <a:pt x="273509" y="123784"/>
                    <a:pt x="234912" y="106335"/>
                  </a:cubicBezTo>
                  <a:cubicBezTo>
                    <a:pt x="196315" y="88831"/>
                    <a:pt x="175774" y="26491"/>
                    <a:pt x="120723" y="6447"/>
                  </a:cubicBezTo>
                  <a:cubicBezTo>
                    <a:pt x="71358" y="-11499"/>
                    <a:pt x="-8818" y="6723"/>
                    <a:pt x="791" y="77512"/>
                  </a:cubicBezTo>
                  <a:cubicBezTo>
                    <a:pt x="10399" y="148356"/>
                    <a:pt x="110287" y="299265"/>
                    <a:pt x="140049" y="3103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19" name="Google Shape;1219;p12"/>
          <p:cNvSpPr/>
          <p:nvPr/>
        </p:nvSpPr>
        <p:spPr>
          <a:xfrm>
            <a:off x="10582723" y="5704652"/>
            <a:ext cx="446352" cy="1153374"/>
          </a:xfrm>
          <a:custGeom>
            <a:avLst/>
            <a:gdLst/>
            <a:ahLst/>
            <a:cxnLst/>
            <a:rect l="l" t="t" r="r" b="b"/>
            <a:pathLst>
              <a:path w="567883" h="1467411" extrusionOk="0">
                <a:moveTo>
                  <a:pt x="38506" y="240"/>
                </a:moveTo>
                <a:cubicBezTo>
                  <a:pt x="14872" y="2724"/>
                  <a:pt x="-2245" y="23873"/>
                  <a:pt x="240" y="47451"/>
                </a:cubicBezTo>
                <a:cubicBezTo>
                  <a:pt x="7031" y="111227"/>
                  <a:pt x="11173" y="175224"/>
                  <a:pt x="19179" y="238834"/>
                </a:cubicBezTo>
                <a:cubicBezTo>
                  <a:pt x="28898" y="314979"/>
                  <a:pt x="43199" y="390516"/>
                  <a:pt x="61421" y="465060"/>
                </a:cubicBezTo>
                <a:cubicBezTo>
                  <a:pt x="118239" y="696862"/>
                  <a:pt x="207415" y="919830"/>
                  <a:pt x="313819" y="1133135"/>
                </a:cubicBezTo>
                <a:cubicBezTo>
                  <a:pt x="366607" y="1238931"/>
                  <a:pt x="424640" y="1341249"/>
                  <a:pt x="482784" y="1444175"/>
                </a:cubicBezTo>
                <a:cubicBezTo>
                  <a:pt x="495098" y="1465985"/>
                  <a:pt x="522872" y="1473937"/>
                  <a:pt x="544683" y="1461568"/>
                </a:cubicBezTo>
                <a:cubicBezTo>
                  <a:pt x="566439" y="1449254"/>
                  <a:pt x="574390" y="1421204"/>
                  <a:pt x="562077" y="1399449"/>
                </a:cubicBezTo>
                <a:cubicBezTo>
                  <a:pt x="516633" y="1319162"/>
                  <a:pt x="470250" y="1239539"/>
                  <a:pt x="427567" y="1157707"/>
                </a:cubicBezTo>
                <a:cubicBezTo>
                  <a:pt x="309292" y="930874"/>
                  <a:pt x="207471" y="693163"/>
                  <a:pt x="145683" y="444298"/>
                </a:cubicBezTo>
                <a:cubicBezTo>
                  <a:pt x="127957" y="373067"/>
                  <a:pt x="113987" y="300843"/>
                  <a:pt x="104711" y="228011"/>
                </a:cubicBezTo>
                <a:cubicBezTo>
                  <a:pt x="96650" y="165008"/>
                  <a:pt x="92453" y="101619"/>
                  <a:pt x="85716" y="38450"/>
                </a:cubicBezTo>
                <a:cubicBezTo>
                  <a:pt x="83232" y="14872"/>
                  <a:pt x="62139" y="-2245"/>
                  <a:pt x="38506" y="240"/>
                </a:cubicBezTo>
                <a:close/>
              </a:path>
            </a:pathLst>
          </a:custGeom>
          <a:solidFill>
            <a:srgbClr val="83910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20" name="Google Shape;1220;p12"/>
          <p:cNvGrpSpPr/>
          <p:nvPr/>
        </p:nvGrpSpPr>
        <p:grpSpPr>
          <a:xfrm>
            <a:off x="9608470" y="4604807"/>
            <a:ext cx="1491168" cy="1169036"/>
            <a:chOff x="7980661" y="3506628"/>
            <a:chExt cx="1897178" cy="1487337"/>
          </a:xfrm>
        </p:grpSpPr>
        <p:sp>
          <p:nvSpPr>
            <p:cNvPr id="1221" name="Google Shape;1221;p12"/>
            <p:cNvSpPr/>
            <p:nvPr/>
          </p:nvSpPr>
          <p:spPr>
            <a:xfrm>
              <a:off x="7980661" y="3579051"/>
              <a:ext cx="1897178" cy="1389959"/>
            </a:xfrm>
            <a:custGeom>
              <a:avLst/>
              <a:gdLst/>
              <a:ahLst/>
              <a:cxnLst/>
              <a:rect l="l" t="t" r="r" b="b"/>
              <a:pathLst>
                <a:path w="1897178" h="1389959" extrusionOk="0">
                  <a:moveTo>
                    <a:pt x="1245833" y="1388692"/>
                  </a:moveTo>
                  <a:cubicBezTo>
                    <a:pt x="1211268" y="1396146"/>
                    <a:pt x="1173057" y="1368538"/>
                    <a:pt x="1139816" y="1362574"/>
                  </a:cubicBezTo>
                  <a:cubicBezTo>
                    <a:pt x="1109557" y="1357108"/>
                    <a:pt x="788302" y="1262023"/>
                    <a:pt x="741920" y="1249931"/>
                  </a:cubicBezTo>
                  <a:cubicBezTo>
                    <a:pt x="653406" y="1226850"/>
                    <a:pt x="572457" y="1186431"/>
                    <a:pt x="487974" y="1154018"/>
                  </a:cubicBezTo>
                  <a:cubicBezTo>
                    <a:pt x="435242" y="1133809"/>
                    <a:pt x="381957" y="1114814"/>
                    <a:pt x="330881" y="1090794"/>
                  </a:cubicBezTo>
                  <a:cubicBezTo>
                    <a:pt x="173346" y="1016692"/>
                    <a:pt x="44303" y="921442"/>
                    <a:pt x="6368" y="742096"/>
                  </a:cubicBezTo>
                  <a:cubicBezTo>
                    <a:pt x="-7546" y="676387"/>
                    <a:pt x="2393" y="620342"/>
                    <a:pt x="25971" y="558774"/>
                  </a:cubicBezTo>
                  <a:cubicBezTo>
                    <a:pt x="67715" y="449775"/>
                    <a:pt x="134638" y="384784"/>
                    <a:pt x="248110" y="355519"/>
                  </a:cubicBezTo>
                  <a:cubicBezTo>
                    <a:pt x="283615" y="346353"/>
                    <a:pt x="296702" y="357120"/>
                    <a:pt x="335078" y="363360"/>
                  </a:cubicBezTo>
                  <a:cubicBezTo>
                    <a:pt x="383448" y="371256"/>
                    <a:pt x="446175" y="379263"/>
                    <a:pt x="495153" y="375397"/>
                  </a:cubicBezTo>
                  <a:cubicBezTo>
                    <a:pt x="541094" y="371808"/>
                    <a:pt x="597305" y="343040"/>
                    <a:pt x="638111" y="322168"/>
                  </a:cubicBezTo>
                  <a:cubicBezTo>
                    <a:pt x="746447" y="266674"/>
                    <a:pt x="812267" y="100746"/>
                    <a:pt x="952187" y="119189"/>
                  </a:cubicBezTo>
                  <a:cubicBezTo>
                    <a:pt x="1025792" y="128852"/>
                    <a:pt x="1073114" y="183959"/>
                    <a:pt x="1136171" y="216095"/>
                  </a:cubicBezTo>
                  <a:cubicBezTo>
                    <a:pt x="1198788" y="248066"/>
                    <a:pt x="1269466" y="242379"/>
                    <a:pt x="1336279" y="228188"/>
                  </a:cubicBezTo>
                  <a:cubicBezTo>
                    <a:pt x="1402043" y="214273"/>
                    <a:pt x="1475096" y="170486"/>
                    <a:pt x="1527056" y="128079"/>
                  </a:cubicBezTo>
                  <a:cubicBezTo>
                    <a:pt x="1563002" y="98758"/>
                    <a:pt x="1592322" y="63916"/>
                    <a:pt x="1632079" y="38240"/>
                  </a:cubicBezTo>
                  <a:cubicBezTo>
                    <a:pt x="1676860" y="9361"/>
                    <a:pt x="1733955" y="-19296"/>
                    <a:pt x="1784479" y="17147"/>
                  </a:cubicBezTo>
                  <a:cubicBezTo>
                    <a:pt x="1899221" y="99863"/>
                    <a:pt x="1904411" y="248563"/>
                    <a:pt x="1893092" y="374845"/>
                  </a:cubicBezTo>
                  <a:cubicBezTo>
                    <a:pt x="1889281" y="416534"/>
                    <a:pt x="1887515" y="454524"/>
                    <a:pt x="1870950" y="493729"/>
                  </a:cubicBezTo>
                  <a:cubicBezTo>
                    <a:pt x="1813689" y="629121"/>
                    <a:pt x="1725728" y="747231"/>
                    <a:pt x="1642902" y="867550"/>
                  </a:cubicBezTo>
                  <a:cubicBezTo>
                    <a:pt x="1556045" y="993722"/>
                    <a:pt x="1463169" y="1116249"/>
                    <a:pt x="1378576" y="1243801"/>
                  </a:cubicBezTo>
                  <a:cubicBezTo>
                    <a:pt x="1352900" y="1282564"/>
                    <a:pt x="1327058" y="1314921"/>
                    <a:pt x="1292603" y="1346009"/>
                  </a:cubicBezTo>
                  <a:cubicBezTo>
                    <a:pt x="1268914" y="1367267"/>
                    <a:pt x="1277031" y="1381900"/>
                    <a:pt x="1245833" y="13886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12"/>
            <p:cNvSpPr/>
            <p:nvPr/>
          </p:nvSpPr>
          <p:spPr>
            <a:xfrm>
              <a:off x="8341272" y="3506628"/>
              <a:ext cx="1103728" cy="1467464"/>
            </a:xfrm>
            <a:custGeom>
              <a:avLst/>
              <a:gdLst/>
              <a:ahLst/>
              <a:cxnLst/>
              <a:rect l="l" t="t" r="r" b="b"/>
              <a:pathLst>
                <a:path w="1103728" h="1467464" extrusionOk="0">
                  <a:moveTo>
                    <a:pt x="892401" y="1467464"/>
                  </a:moveTo>
                  <a:cubicBezTo>
                    <a:pt x="892401" y="1467464"/>
                    <a:pt x="-240826" y="526726"/>
                    <a:pt x="46746" y="197961"/>
                  </a:cubicBezTo>
                  <a:cubicBezTo>
                    <a:pt x="346908" y="-145159"/>
                    <a:pt x="437520" y="161849"/>
                    <a:pt x="482633" y="142468"/>
                  </a:cubicBezTo>
                  <a:cubicBezTo>
                    <a:pt x="524321" y="124522"/>
                    <a:pt x="547071" y="1387"/>
                    <a:pt x="789807" y="7"/>
                  </a:cubicBezTo>
                  <a:cubicBezTo>
                    <a:pt x="1430273" y="-3693"/>
                    <a:pt x="892401" y="1467464"/>
                    <a:pt x="892401" y="14674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12"/>
            <p:cNvSpPr/>
            <p:nvPr/>
          </p:nvSpPr>
          <p:spPr>
            <a:xfrm>
              <a:off x="8840450" y="4595671"/>
              <a:ext cx="643591" cy="398294"/>
            </a:xfrm>
            <a:custGeom>
              <a:avLst/>
              <a:gdLst/>
              <a:ahLst/>
              <a:cxnLst/>
              <a:rect l="l" t="t" r="r" b="b"/>
              <a:pathLst>
                <a:path w="643591" h="398294" extrusionOk="0">
                  <a:moveTo>
                    <a:pt x="407303" y="397637"/>
                  </a:moveTo>
                  <a:cubicBezTo>
                    <a:pt x="369810" y="405257"/>
                    <a:pt x="105043" y="345622"/>
                    <a:pt x="34364" y="271465"/>
                  </a:cubicBezTo>
                  <a:cubicBezTo>
                    <a:pt x="-36314" y="197308"/>
                    <a:pt x="9516" y="106200"/>
                    <a:pt x="103827" y="69811"/>
                  </a:cubicBezTo>
                  <a:cubicBezTo>
                    <a:pt x="198139" y="33423"/>
                    <a:pt x="271081" y="124587"/>
                    <a:pt x="325360" y="109733"/>
                  </a:cubicBezTo>
                  <a:cubicBezTo>
                    <a:pt x="379749" y="94880"/>
                    <a:pt x="419782" y="17244"/>
                    <a:pt x="496203" y="2446"/>
                  </a:cubicBezTo>
                  <a:cubicBezTo>
                    <a:pt x="564893" y="-10806"/>
                    <a:pt x="666438" y="29944"/>
                    <a:pt x="638995" y="120943"/>
                  </a:cubicBezTo>
                  <a:cubicBezTo>
                    <a:pt x="611552" y="211885"/>
                    <a:pt x="448716" y="389244"/>
                    <a:pt x="407303" y="3976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24" name="Google Shape;1224;p12"/>
          <p:cNvSpPr/>
          <p:nvPr/>
        </p:nvSpPr>
        <p:spPr>
          <a:xfrm>
            <a:off x="9438603" y="5863993"/>
            <a:ext cx="1101451" cy="765570"/>
          </a:xfrm>
          <a:custGeom>
            <a:avLst/>
            <a:gdLst/>
            <a:ahLst/>
            <a:cxnLst/>
            <a:rect l="l" t="t" r="r" b="b"/>
            <a:pathLst>
              <a:path w="1401351" h="974017" extrusionOk="0">
                <a:moveTo>
                  <a:pt x="615413" y="783972"/>
                </a:moveTo>
                <a:cubicBezTo>
                  <a:pt x="286759" y="783972"/>
                  <a:pt x="867922" y="531684"/>
                  <a:pt x="858867" y="520309"/>
                </a:cubicBezTo>
                <a:cubicBezTo>
                  <a:pt x="837994" y="494081"/>
                  <a:pt x="662403" y="601700"/>
                  <a:pt x="521985" y="595073"/>
                </a:cubicBezTo>
                <a:cubicBezTo>
                  <a:pt x="381568" y="588447"/>
                  <a:pt x="120500" y="503357"/>
                  <a:pt x="111168" y="447753"/>
                </a:cubicBezTo>
                <a:cubicBezTo>
                  <a:pt x="101836" y="392149"/>
                  <a:pt x="358818" y="381216"/>
                  <a:pt x="484658" y="372713"/>
                </a:cubicBezTo>
                <a:cubicBezTo>
                  <a:pt x="610499" y="364209"/>
                  <a:pt x="819221" y="367246"/>
                  <a:pt x="824522" y="350460"/>
                </a:cubicBezTo>
                <a:cubicBezTo>
                  <a:pt x="828718" y="336987"/>
                  <a:pt x="688024" y="212582"/>
                  <a:pt x="481897" y="150297"/>
                </a:cubicBezTo>
                <a:cubicBezTo>
                  <a:pt x="275771" y="88012"/>
                  <a:pt x="-2414" y="114130"/>
                  <a:pt x="16" y="101319"/>
                </a:cubicBezTo>
                <a:cubicBezTo>
                  <a:pt x="2500" y="88509"/>
                  <a:pt x="291508" y="69459"/>
                  <a:pt x="480628" y="103693"/>
                </a:cubicBezTo>
                <a:cubicBezTo>
                  <a:pt x="669692" y="137928"/>
                  <a:pt x="773777" y="251676"/>
                  <a:pt x="777642" y="248308"/>
                </a:cubicBezTo>
                <a:cubicBezTo>
                  <a:pt x="782612" y="244056"/>
                  <a:pt x="711492" y="185802"/>
                  <a:pt x="690896" y="122081"/>
                </a:cubicBezTo>
                <a:cubicBezTo>
                  <a:pt x="670354" y="58360"/>
                  <a:pt x="658759" y="8554"/>
                  <a:pt x="667318" y="2646"/>
                </a:cubicBezTo>
                <a:cubicBezTo>
                  <a:pt x="685981" y="-10165"/>
                  <a:pt x="774274" y="23960"/>
                  <a:pt x="869910" y="96019"/>
                </a:cubicBezTo>
                <a:cubicBezTo>
                  <a:pt x="965547" y="168077"/>
                  <a:pt x="1062619" y="291212"/>
                  <a:pt x="1084154" y="278181"/>
                </a:cubicBezTo>
                <a:cubicBezTo>
                  <a:pt x="1102321" y="267192"/>
                  <a:pt x="1113916" y="121860"/>
                  <a:pt x="1141138" y="117498"/>
                </a:cubicBezTo>
                <a:cubicBezTo>
                  <a:pt x="1311374" y="90165"/>
                  <a:pt x="1412421" y="896781"/>
                  <a:pt x="1400384" y="952495"/>
                </a:cubicBezTo>
                <a:cubicBezTo>
                  <a:pt x="1379346" y="1050120"/>
                  <a:pt x="1218553" y="783972"/>
                  <a:pt x="615413" y="783972"/>
                </a:cubicBezTo>
                <a:close/>
              </a:path>
            </a:pathLst>
          </a:custGeom>
          <a:solidFill>
            <a:srgbClr val="495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25" name="Google Shape;1225;p12"/>
          <p:cNvSpPr/>
          <p:nvPr/>
        </p:nvSpPr>
        <p:spPr>
          <a:xfrm>
            <a:off x="8899929" y="6017280"/>
            <a:ext cx="1634808" cy="852862"/>
          </a:xfrm>
          <a:custGeom>
            <a:avLst/>
            <a:gdLst/>
            <a:ahLst/>
            <a:cxnLst/>
            <a:rect l="l" t="t" r="r" b="b"/>
            <a:pathLst>
              <a:path w="2079928" h="1085077" extrusionOk="0">
                <a:moveTo>
                  <a:pt x="2079928" y="1085077"/>
                </a:moveTo>
                <a:cubicBezTo>
                  <a:pt x="2079928" y="1085077"/>
                  <a:pt x="1617041" y="829752"/>
                  <a:pt x="1342555" y="812414"/>
                </a:cubicBezTo>
                <a:cubicBezTo>
                  <a:pt x="1068070" y="795075"/>
                  <a:pt x="656976" y="781216"/>
                  <a:pt x="412860" y="609158"/>
                </a:cubicBezTo>
                <a:cubicBezTo>
                  <a:pt x="5301" y="321917"/>
                  <a:pt x="0" y="0"/>
                  <a:pt x="0" y="0"/>
                </a:cubicBezTo>
                <a:cubicBezTo>
                  <a:pt x="0" y="0"/>
                  <a:pt x="337599" y="269074"/>
                  <a:pt x="601814" y="360293"/>
                </a:cubicBezTo>
                <a:cubicBezTo>
                  <a:pt x="797670" y="427935"/>
                  <a:pt x="970998" y="385472"/>
                  <a:pt x="1284301" y="451126"/>
                </a:cubicBezTo>
                <a:cubicBezTo>
                  <a:pt x="1549731" y="506785"/>
                  <a:pt x="2079928" y="1085077"/>
                  <a:pt x="2079928" y="1085077"/>
                </a:cubicBezTo>
                <a:close/>
              </a:path>
            </a:pathLst>
          </a:custGeom>
          <a:solidFill>
            <a:srgbClr val="899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26" name="Google Shape;1226;p12"/>
          <p:cNvGrpSpPr/>
          <p:nvPr/>
        </p:nvGrpSpPr>
        <p:grpSpPr>
          <a:xfrm>
            <a:off x="10037675" y="6076670"/>
            <a:ext cx="1103801" cy="1163788"/>
            <a:chOff x="8526729" y="5379246"/>
            <a:chExt cx="1404340" cy="1480661"/>
          </a:xfrm>
        </p:grpSpPr>
        <p:sp>
          <p:nvSpPr>
            <p:cNvPr id="1227" name="Google Shape;1227;p12"/>
            <p:cNvSpPr/>
            <p:nvPr/>
          </p:nvSpPr>
          <p:spPr>
            <a:xfrm>
              <a:off x="8526729" y="5379246"/>
              <a:ext cx="1404340" cy="1480661"/>
            </a:xfrm>
            <a:custGeom>
              <a:avLst/>
              <a:gdLst/>
              <a:ahLst/>
              <a:cxnLst/>
              <a:rect l="l" t="t" r="r" b="b"/>
              <a:pathLst>
                <a:path w="1404340" h="1480661" extrusionOk="0">
                  <a:moveTo>
                    <a:pt x="521413" y="470760"/>
                  </a:moveTo>
                  <a:cubicBezTo>
                    <a:pt x="521413" y="470760"/>
                    <a:pt x="438698" y="-13938"/>
                    <a:pt x="701091" y="308"/>
                  </a:cubicBezTo>
                  <a:cubicBezTo>
                    <a:pt x="963373" y="14554"/>
                    <a:pt x="855092" y="499308"/>
                    <a:pt x="855092" y="499308"/>
                  </a:cubicBezTo>
                  <a:cubicBezTo>
                    <a:pt x="855092" y="499308"/>
                    <a:pt x="1140179" y="91583"/>
                    <a:pt x="1325544" y="331060"/>
                  </a:cubicBezTo>
                  <a:cubicBezTo>
                    <a:pt x="1536088" y="603117"/>
                    <a:pt x="1083195" y="753086"/>
                    <a:pt x="1083195" y="753086"/>
                  </a:cubicBezTo>
                  <a:cubicBezTo>
                    <a:pt x="1083195" y="753086"/>
                    <a:pt x="1509639" y="876222"/>
                    <a:pt x="1379712" y="1106644"/>
                  </a:cubicBezTo>
                  <a:cubicBezTo>
                    <a:pt x="1165855" y="1485877"/>
                    <a:pt x="866467" y="1049604"/>
                    <a:pt x="866467" y="1049604"/>
                  </a:cubicBezTo>
                  <a:cubicBezTo>
                    <a:pt x="866467" y="1049604"/>
                    <a:pt x="980491" y="1465888"/>
                    <a:pt x="701145" y="1480134"/>
                  </a:cubicBezTo>
                  <a:cubicBezTo>
                    <a:pt x="347700" y="1498190"/>
                    <a:pt x="475859" y="1046733"/>
                    <a:pt x="475859" y="1046733"/>
                  </a:cubicBezTo>
                  <a:cubicBezTo>
                    <a:pt x="475859" y="1046733"/>
                    <a:pt x="256314" y="1374614"/>
                    <a:pt x="65262" y="1177874"/>
                  </a:cubicBezTo>
                  <a:cubicBezTo>
                    <a:pt x="-156822" y="949163"/>
                    <a:pt x="259131" y="727356"/>
                    <a:pt x="259131" y="727356"/>
                  </a:cubicBezTo>
                  <a:cubicBezTo>
                    <a:pt x="259131" y="727356"/>
                    <a:pt x="-128661" y="610460"/>
                    <a:pt x="59520" y="362368"/>
                  </a:cubicBezTo>
                  <a:cubicBezTo>
                    <a:pt x="287954" y="61268"/>
                    <a:pt x="521413" y="470760"/>
                    <a:pt x="521413" y="4707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12"/>
            <p:cNvSpPr/>
            <p:nvPr/>
          </p:nvSpPr>
          <p:spPr>
            <a:xfrm>
              <a:off x="8968905" y="5947575"/>
              <a:ext cx="476139" cy="476194"/>
            </a:xfrm>
            <a:custGeom>
              <a:avLst/>
              <a:gdLst/>
              <a:ahLst/>
              <a:cxnLst/>
              <a:rect l="l" t="t" r="r" b="b"/>
              <a:pathLst>
                <a:path w="476139" h="476194" extrusionOk="0">
                  <a:moveTo>
                    <a:pt x="0" y="238097"/>
                  </a:moveTo>
                  <a:cubicBezTo>
                    <a:pt x="0" y="106625"/>
                    <a:pt x="106569" y="0"/>
                    <a:pt x="238097" y="0"/>
                  </a:cubicBezTo>
                  <a:cubicBezTo>
                    <a:pt x="369514" y="0"/>
                    <a:pt x="476139" y="106570"/>
                    <a:pt x="476139" y="238097"/>
                  </a:cubicBezTo>
                  <a:cubicBezTo>
                    <a:pt x="476139" y="369570"/>
                    <a:pt x="369514" y="476195"/>
                    <a:pt x="238097" y="476195"/>
                  </a:cubicBezTo>
                  <a:cubicBezTo>
                    <a:pt x="106569" y="476195"/>
                    <a:pt x="0" y="369570"/>
                    <a:pt x="0" y="23809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29" name="Google Shape;1229;p12"/>
          <p:cNvGrpSpPr/>
          <p:nvPr/>
        </p:nvGrpSpPr>
        <p:grpSpPr>
          <a:xfrm>
            <a:off x="11740832" y="6357446"/>
            <a:ext cx="593044" cy="540471"/>
            <a:chOff x="10693616" y="5736470"/>
            <a:chExt cx="754516" cy="687629"/>
          </a:xfrm>
        </p:grpSpPr>
        <p:sp>
          <p:nvSpPr>
            <p:cNvPr id="1230" name="Google Shape;1230;p12"/>
            <p:cNvSpPr/>
            <p:nvPr/>
          </p:nvSpPr>
          <p:spPr>
            <a:xfrm>
              <a:off x="10693616" y="5736470"/>
              <a:ext cx="754516" cy="687629"/>
            </a:xfrm>
            <a:custGeom>
              <a:avLst/>
              <a:gdLst/>
              <a:ahLst/>
              <a:cxnLst/>
              <a:rect l="l" t="t" r="r" b="b"/>
              <a:pathLst>
                <a:path w="754516" h="687629" extrusionOk="0">
                  <a:moveTo>
                    <a:pt x="357371" y="186561"/>
                  </a:moveTo>
                  <a:cubicBezTo>
                    <a:pt x="357371" y="186561"/>
                    <a:pt x="417503" y="-49715"/>
                    <a:pt x="533459" y="9534"/>
                  </a:cubicBezTo>
                  <a:cubicBezTo>
                    <a:pt x="649526" y="68782"/>
                    <a:pt x="502813" y="266626"/>
                    <a:pt x="502813" y="266626"/>
                  </a:cubicBezTo>
                  <a:cubicBezTo>
                    <a:pt x="502813" y="266626"/>
                    <a:pt x="714130" y="139294"/>
                    <a:pt x="749801" y="285124"/>
                  </a:cubicBezTo>
                  <a:cubicBezTo>
                    <a:pt x="790441" y="450776"/>
                    <a:pt x="555049" y="427530"/>
                    <a:pt x="555049" y="427530"/>
                  </a:cubicBezTo>
                  <a:cubicBezTo>
                    <a:pt x="555049" y="427530"/>
                    <a:pt x="723518" y="569162"/>
                    <a:pt x="618218" y="647405"/>
                  </a:cubicBezTo>
                  <a:cubicBezTo>
                    <a:pt x="444945" y="776172"/>
                    <a:pt x="397182" y="518251"/>
                    <a:pt x="397182" y="518251"/>
                  </a:cubicBezTo>
                  <a:cubicBezTo>
                    <a:pt x="397182" y="518251"/>
                    <a:pt x="365046" y="729845"/>
                    <a:pt x="235562" y="680039"/>
                  </a:cubicBezTo>
                  <a:cubicBezTo>
                    <a:pt x="71787" y="617091"/>
                    <a:pt x="220708" y="438352"/>
                    <a:pt x="220708" y="438352"/>
                  </a:cubicBezTo>
                  <a:cubicBezTo>
                    <a:pt x="220708" y="438352"/>
                    <a:pt x="55221" y="542713"/>
                    <a:pt x="8287" y="415106"/>
                  </a:cubicBezTo>
                  <a:cubicBezTo>
                    <a:pt x="-46324" y="266792"/>
                    <a:pt x="186859" y="250006"/>
                    <a:pt x="186859" y="250006"/>
                  </a:cubicBezTo>
                  <a:cubicBezTo>
                    <a:pt x="186859" y="250006"/>
                    <a:pt x="34681" y="118975"/>
                    <a:pt x="169853" y="44487"/>
                  </a:cubicBezTo>
                  <a:cubicBezTo>
                    <a:pt x="334069" y="-45959"/>
                    <a:pt x="357371" y="186561"/>
                    <a:pt x="357371" y="1865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12"/>
            <p:cNvSpPr/>
            <p:nvPr/>
          </p:nvSpPr>
          <p:spPr>
            <a:xfrm>
              <a:off x="10937356" y="5988990"/>
              <a:ext cx="236096" cy="236105"/>
            </a:xfrm>
            <a:custGeom>
              <a:avLst/>
              <a:gdLst/>
              <a:ahLst/>
              <a:cxnLst/>
              <a:rect l="l" t="t" r="r" b="b"/>
              <a:pathLst>
                <a:path w="236096" h="236105" extrusionOk="0">
                  <a:moveTo>
                    <a:pt x="10154" y="70152"/>
                  </a:moveTo>
                  <a:cubicBezTo>
                    <a:pt x="36658" y="10572"/>
                    <a:pt x="106398" y="-16264"/>
                    <a:pt x="165977" y="10186"/>
                  </a:cubicBezTo>
                  <a:cubicBezTo>
                    <a:pt x="225501" y="36634"/>
                    <a:pt x="252337" y="106429"/>
                    <a:pt x="225943" y="165954"/>
                  </a:cubicBezTo>
                  <a:cubicBezTo>
                    <a:pt x="199439" y="225533"/>
                    <a:pt x="129699" y="252369"/>
                    <a:pt x="70120" y="225920"/>
                  </a:cubicBezTo>
                  <a:cubicBezTo>
                    <a:pt x="10595" y="199470"/>
                    <a:pt x="-16240" y="129731"/>
                    <a:pt x="10154" y="701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32" name="Google Shape;1232;p12"/>
          <p:cNvGrpSpPr/>
          <p:nvPr/>
        </p:nvGrpSpPr>
        <p:grpSpPr>
          <a:xfrm>
            <a:off x="11397088" y="4970386"/>
            <a:ext cx="575927" cy="494435"/>
            <a:chOff x="10242868" y="3967778"/>
            <a:chExt cx="732739" cy="629058"/>
          </a:xfrm>
        </p:grpSpPr>
        <p:grpSp>
          <p:nvGrpSpPr>
            <p:cNvPr id="1233" name="Google Shape;1233;p12"/>
            <p:cNvGrpSpPr/>
            <p:nvPr/>
          </p:nvGrpSpPr>
          <p:grpSpPr>
            <a:xfrm>
              <a:off x="10286667" y="3967778"/>
              <a:ext cx="688940" cy="628988"/>
              <a:chOff x="10286667" y="3967778"/>
              <a:chExt cx="688940" cy="628988"/>
            </a:xfrm>
          </p:grpSpPr>
          <p:sp>
            <p:nvSpPr>
              <p:cNvPr id="1234" name="Google Shape;1234;p12"/>
              <p:cNvSpPr/>
              <p:nvPr/>
            </p:nvSpPr>
            <p:spPr>
              <a:xfrm>
                <a:off x="10286667" y="3967778"/>
                <a:ext cx="688940" cy="628988"/>
              </a:xfrm>
              <a:custGeom>
                <a:avLst/>
                <a:gdLst/>
                <a:ahLst/>
                <a:cxnLst/>
                <a:rect l="l" t="t" r="r" b="b"/>
                <a:pathLst>
                  <a:path w="688940" h="628988" extrusionOk="0">
                    <a:moveTo>
                      <a:pt x="43955" y="525702"/>
                    </a:moveTo>
                    <a:cubicBezTo>
                      <a:pt x="-49474" y="411402"/>
                      <a:pt x="9278" y="149506"/>
                      <a:pt x="189397" y="58066"/>
                    </a:cubicBezTo>
                    <a:cubicBezTo>
                      <a:pt x="369461" y="-33319"/>
                      <a:pt x="564213" y="-24539"/>
                      <a:pt x="652560" y="139898"/>
                    </a:cubicBezTo>
                    <a:cubicBezTo>
                      <a:pt x="732239" y="288101"/>
                      <a:pt x="677298" y="445913"/>
                      <a:pt x="524291" y="560876"/>
                    </a:cubicBezTo>
                    <a:cubicBezTo>
                      <a:pt x="394088" y="658721"/>
                      <a:pt x="149309" y="654690"/>
                      <a:pt x="43955" y="525702"/>
                    </a:cubicBezTo>
                    <a:close/>
                  </a:path>
                </a:pathLst>
              </a:custGeom>
              <a:solidFill>
                <a:srgbClr val="D40B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5" name="Google Shape;1235;p12"/>
              <p:cNvSpPr/>
              <p:nvPr/>
            </p:nvSpPr>
            <p:spPr>
              <a:xfrm>
                <a:off x="10539122" y="4097019"/>
                <a:ext cx="405460" cy="241410"/>
              </a:xfrm>
              <a:custGeom>
                <a:avLst/>
                <a:gdLst/>
                <a:ahLst/>
                <a:cxnLst/>
                <a:rect l="l" t="t" r="r" b="b"/>
                <a:pathLst>
                  <a:path w="405460" h="241410" extrusionOk="0">
                    <a:moveTo>
                      <a:pt x="0" y="241411"/>
                    </a:moveTo>
                    <a:lnTo>
                      <a:pt x="393313" y="0"/>
                    </a:lnTo>
                    <a:cubicBezTo>
                      <a:pt x="393313" y="0"/>
                      <a:pt x="397455" y="3865"/>
                      <a:pt x="400491" y="9000"/>
                    </a:cubicBezTo>
                    <a:cubicBezTo>
                      <a:pt x="403584" y="14136"/>
                      <a:pt x="405461" y="20486"/>
                      <a:pt x="405461" y="20486"/>
                    </a:cubicBezTo>
                    <a:lnTo>
                      <a:pt x="0" y="2414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6" name="Google Shape;1236;p12"/>
              <p:cNvSpPr/>
              <p:nvPr/>
            </p:nvSpPr>
            <p:spPr>
              <a:xfrm>
                <a:off x="10643428" y="4496628"/>
                <a:ext cx="65652" cy="65653"/>
              </a:xfrm>
              <a:custGeom>
                <a:avLst/>
                <a:gdLst/>
                <a:ahLst/>
                <a:cxnLst/>
                <a:rect l="l" t="t" r="r" b="b"/>
                <a:pathLst>
                  <a:path w="65652" h="65653" extrusionOk="0">
                    <a:moveTo>
                      <a:pt x="32854" y="0"/>
                    </a:moveTo>
                    <a:cubicBezTo>
                      <a:pt x="14798" y="0"/>
                      <a:pt x="0" y="14743"/>
                      <a:pt x="0" y="32910"/>
                    </a:cubicBezTo>
                    <a:cubicBezTo>
                      <a:pt x="0" y="51076"/>
                      <a:pt x="14853" y="65654"/>
                      <a:pt x="32854" y="65654"/>
                    </a:cubicBezTo>
                    <a:cubicBezTo>
                      <a:pt x="51021" y="65654"/>
                      <a:pt x="65653" y="51021"/>
                      <a:pt x="65653" y="32910"/>
                    </a:cubicBezTo>
                    <a:cubicBezTo>
                      <a:pt x="65653" y="14799"/>
                      <a:pt x="50966" y="0"/>
                      <a:pt x="328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7" name="Google Shape;1237;p12"/>
              <p:cNvSpPr/>
              <p:nvPr/>
            </p:nvSpPr>
            <p:spPr>
              <a:xfrm>
                <a:off x="10691081" y="4293428"/>
                <a:ext cx="101047" cy="101047"/>
              </a:xfrm>
              <a:custGeom>
                <a:avLst/>
                <a:gdLst/>
                <a:ahLst/>
                <a:cxnLst/>
                <a:rect l="l" t="t" r="r" b="b"/>
                <a:pathLst>
                  <a:path w="101047" h="101047" extrusionOk="0">
                    <a:moveTo>
                      <a:pt x="50523" y="0"/>
                    </a:moveTo>
                    <a:cubicBezTo>
                      <a:pt x="22584" y="0"/>
                      <a:pt x="0" y="22639"/>
                      <a:pt x="0" y="50524"/>
                    </a:cubicBezTo>
                    <a:cubicBezTo>
                      <a:pt x="0" y="78464"/>
                      <a:pt x="22584" y="101048"/>
                      <a:pt x="50523" y="101048"/>
                    </a:cubicBezTo>
                    <a:cubicBezTo>
                      <a:pt x="78408" y="101048"/>
                      <a:pt x="101047" y="78409"/>
                      <a:pt x="101047" y="50524"/>
                    </a:cubicBezTo>
                    <a:cubicBezTo>
                      <a:pt x="101047" y="22639"/>
                      <a:pt x="78464" y="0"/>
                      <a:pt x="505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8" name="Google Shape;1238;p12"/>
              <p:cNvSpPr/>
              <p:nvPr/>
            </p:nvSpPr>
            <p:spPr>
              <a:xfrm>
                <a:off x="10903557" y="4268359"/>
                <a:ext cx="70070" cy="80672"/>
              </a:xfrm>
              <a:custGeom>
                <a:avLst/>
                <a:gdLst/>
                <a:ahLst/>
                <a:cxnLst/>
                <a:rect l="l" t="t" r="r" b="b"/>
                <a:pathLst>
                  <a:path w="70070" h="80672" extrusionOk="0">
                    <a:moveTo>
                      <a:pt x="40419" y="0"/>
                    </a:moveTo>
                    <a:cubicBezTo>
                      <a:pt x="18111" y="0"/>
                      <a:pt x="0" y="18001"/>
                      <a:pt x="0" y="40253"/>
                    </a:cubicBezTo>
                    <a:cubicBezTo>
                      <a:pt x="0" y="62561"/>
                      <a:pt x="18111" y="80673"/>
                      <a:pt x="40419" y="80673"/>
                    </a:cubicBezTo>
                    <a:cubicBezTo>
                      <a:pt x="45112" y="80673"/>
                      <a:pt x="49364" y="79403"/>
                      <a:pt x="53616" y="77912"/>
                    </a:cubicBezTo>
                    <a:cubicBezTo>
                      <a:pt x="61622" y="56763"/>
                      <a:pt x="67254" y="35229"/>
                      <a:pt x="70071" y="13473"/>
                    </a:cubicBezTo>
                    <a:cubicBezTo>
                      <a:pt x="62782" y="5301"/>
                      <a:pt x="52346" y="0"/>
                      <a:pt x="40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9" name="Google Shape;1239;p12"/>
              <p:cNvSpPr/>
              <p:nvPr/>
            </p:nvSpPr>
            <p:spPr>
              <a:xfrm>
                <a:off x="10586758" y="4110866"/>
                <a:ext cx="101246" cy="101162"/>
              </a:xfrm>
              <a:custGeom>
                <a:avLst/>
                <a:gdLst/>
                <a:ahLst/>
                <a:cxnLst/>
                <a:rect l="l" t="t" r="r" b="b"/>
                <a:pathLst>
                  <a:path w="101246" h="101162" extrusionOk="0">
                    <a:moveTo>
                      <a:pt x="54902" y="179"/>
                    </a:moveTo>
                    <a:cubicBezTo>
                      <a:pt x="35301" y="-1478"/>
                      <a:pt x="15643" y="8461"/>
                      <a:pt x="5869" y="26959"/>
                    </a:cubicBezTo>
                    <a:cubicBezTo>
                      <a:pt x="-7217" y="51641"/>
                      <a:pt x="2335" y="82287"/>
                      <a:pt x="27018" y="95318"/>
                    </a:cubicBezTo>
                    <a:cubicBezTo>
                      <a:pt x="51700" y="108349"/>
                      <a:pt x="82345" y="98852"/>
                      <a:pt x="95377" y="74170"/>
                    </a:cubicBezTo>
                    <a:cubicBezTo>
                      <a:pt x="108464" y="49488"/>
                      <a:pt x="98910" y="19008"/>
                      <a:pt x="74228" y="5976"/>
                    </a:cubicBezTo>
                    <a:cubicBezTo>
                      <a:pt x="67989" y="2718"/>
                      <a:pt x="61418" y="786"/>
                      <a:pt x="54902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0" name="Google Shape;1240;p12"/>
              <p:cNvSpPr/>
              <p:nvPr/>
            </p:nvSpPr>
            <p:spPr>
              <a:xfrm>
                <a:off x="10722645" y="3970019"/>
                <a:ext cx="80503" cy="69394"/>
              </a:xfrm>
              <a:custGeom>
                <a:avLst/>
                <a:gdLst/>
                <a:ahLst/>
                <a:cxnLst/>
                <a:rect l="l" t="t" r="r" b="b"/>
                <a:pathLst>
                  <a:path w="80503" h="69394" extrusionOk="0">
                    <a:moveTo>
                      <a:pt x="12775" y="0"/>
                    </a:moveTo>
                    <a:cubicBezTo>
                      <a:pt x="9628" y="2982"/>
                      <a:pt x="6812" y="6240"/>
                      <a:pt x="4658" y="10271"/>
                    </a:cubicBezTo>
                    <a:cubicBezTo>
                      <a:pt x="-5778" y="29983"/>
                      <a:pt x="1952" y="54334"/>
                      <a:pt x="21555" y="64715"/>
                    </a:cubicBezTo>
                    <a:cubicBezTo>
                      <a:pt x="41267" y="75096"/>
                      <a:pt x="65618" y="67641"/>
                      <a:pt x="76054" y="47929"/>
                    </a:cubicBezTo>
                    <a:cubicBezTo>
                      <a:pt x="81686" y="37162"/>
                      <a:pt x="81686" y="25179"/>
                      <a:pt x="77655" y="14633"/>
                    </a:cubicBezTo>
                    <a:cubicBezTo>
                      <a:pt x="57004" y="7179"/>
                      <a:pt x="35304" y="2540"/>
                      <a:pt x="12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1" name="Google Shape;1241;p12"/>
              <p:cNvSpPr/>
              <p:nvPr/>
            </p:nvSpPr>
            <p:spPr>
              <a:xfrm>
                <a:off x="10409885" y="4099935"/>
                <a:ext cx="65609" cy="65672"/>
              </a:xfrm>
              <a:custGeom>
                <a:avLst/>
                <a:gdLst/>
                <a:ahLst/>
                <a:cxnLst/>
                <a:rect l="l" t="t" r="r" b="b"/>
                <a:pathLst>
                  <a:path w="65609" h="65672" extrusionOk="0">
                    <a:moveTo>
                      <a:pt x="35698" y="122"/>
                    </a:moveTo>
                    <a:cubicBezTo>
                      <a:pt x="22944" y="-983"/>
                      <a:pt x="10188" y="5478"/>
                      <a:pt x="3783" y="17515"/>
                    </a:cubicBezTo>
                    <a:cubicBezTo>
                      <a:pt x="-4665" y="33528"/>
                      <a:pt x="1519" y="53351"/>
                      <a:pt x="17532" y="61855"/>
                    </a:cubicBezTo>
                    <a:cubicBezTo>
                      <a:pt x="33600" y="70303"/>
                      <a:pt x="53368" y="64284"/>
                      <a:pt x="61816" y="48216"/>
                    </a:cubicBezTo>
                    <a:cubicBezTo>
                      <a:pt x="70265" y="32203"/>
                      <a:pt x="64135" y="12380"/>
                      <a:pt x="48067" y="3876"/>
                    </a:cubicBezTo>
                    <a:cubicBezTo>
                      <a:pt x="44147" y="1778"/>
                      <a:pt x="39950" y="508"/>
                      <a:pt x="35698" y="1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2" name="Google Shape;1242;p12"/>
              <p:cNvSpPr/>
              <p:nvPr/>
            </p:nvSpPr>
            <p:spPr>
              <a:xfrm>
                <a:off x="10378823" y="3999405"/>
                <a:ext cx="328704" cy="271523"/>
              </a:xfrm>
              <a:custGeom>
                <a:avLst/>
                <a:gdLst/>
                <a:ahLst/>
                <a:cxnLst/>
                <a:rect l="l" t="t" r="r" b="b"/>
                <a:pathLst>
                  <a:path w="328704" h="271523" extrusionOk="0">
                    <a:moveTo>
                      <a:pt x="321479" y="101"/>
                    </a:moveTo>
                    <a:cubicBezTo>
                      <a:pt x="287023" y="-2108"/>
                      <a:pt x="178963" y="32403"/>
                      <a:pt x="122530" y="53772"/>
                    </a:cubicBezTo>
                    <a:cubicBezTo>
                      <a:pt x="62178" y="76688"/>
                      <a:pt x="-43950" y="170115"/>
                      <a:pt x="19606" y="244549"/>
                    </a:cubicBezTo>
                    <a:cubicBezTo>
                      <a:pt x="75264" y="309650"/>
                      <a:pt x="132911" y="246978"/>
                      <a:pt x="180840" y="162054"/>
                    </a:cubicBezTo>
                    <a:cubicBezTo>
                      <a:pt x="260905" y="20421"/>
                      <a:pt x="355824" y="2310"/>
                      <a:pt x="321479" y="10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9803"/>
                    </a:srgbClr>
                  </a:gs>
                  <a:gs pos="100000">
                    <a:srgbClr val="FFFFFF">
                      <a:alpha val="22745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43" name="Google Shape;1243;p12"/>
            <p:cNvSpPr/>
            <p:nvPr/>
          </p:nvSpPr>
          <p:spPr>
            <a:xfrm>
              <a:off x="10375955" y="4272122"/>
              <a:ext cx="161974" cy="232070"/>
            </a:xfrm>
            <a:custGeom>
              <a:avLst/>
              <a:gdLst/>
              <a:ahLst/>
              <a:cxnLst/>
              <a:rect l="l" t="t" r="r" b="b"/>
              <a:pathLst>
                <a:path w="161974" h="232070" extrusionOk="0">
                  <a:moveTo>
                    <a:pt x="0" y="14128"/>
                  </a:moveTo>
                  <a:cubicBezTo>
                    <a:pt x="0" y="14128"/>
                    <a:pt x="65875" y="-46943"/>
                    <a:pt x="139756" y="84861"/>
                  </a:cubicBezTo>
                  <a:cubicBezTo>
                    <a:pt x="198396" y="189498"/>
                    <a:pt x="122417" y="232071"/>
                    <a:pt x="122417" y="232071"/>
                  </a:cubicBezTo>
                  <a:lnTo>
                    <a:pt x="0" y="14128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12"/>
            <p:cNvSpPr/>
            <p:nvPr/>
          </p:nvSpPr>
          <p:spPr>
            <a:xfrm>
              <a:off x="10242868" y="4205246"/>
              <a:ext cx="309557" cy="391590"/>
            </a:xfrm>
            <a:custGeom>
              <a:avLst/>
              <a:gdLst/>
              <a:ahLst/>
              <a:cxnLst/>
              <a:rect l="l" t="t" r="r" b="b"/>
              <a:pathLst>
                <a:path w="309557" h="391590" extrusionOk="0">
                  <a:moveTo>
                    <a:pt x="73784" y="0"/>
                  </a:moveTo>
                  <a:cubicBezTo>
                    <a:pt x="73784" y="0"/>
                    <a:pt x="128007" y="32909"/>
                    <a:pt x="156002" y="70733"/>
                  </a:cubicBezTo>
                  <a:cubicBezTo>
                    <a:pt x="192280" y="119711"/>
                    <a:pt x="206968" y="153780"/>
                    <a:pt x="214312" y="146768"/>
                  </a:cubicBezTo>
                  <a:cubicBezTo>
                    <a:pt x="218122" y="143234"/>
                    <a:pt x="217846" y="91109"/>
                    <a:pt x="236509" y="88513"/>
                  </a:cubicBezTo>
                  <a:cubicBezTo>
                    <a:pt x="283665" y="81942"/>
                    <a:pt x="323421" y="155879"/>
                    <a:pt x="304924" y="183377"/>
                  </a:cubicBezTo>
                  <a:cubicBezTo>
                    <a:pt x="291948" y="202758"/>
                    <a:pt x="240761" y="185144"/>
                    <a:pt x="238663" y="192156"/>
                  </a:cubicBezTo>
                  <a:cubicBezTo>
                    <a:pt x="235847" y="201709"/>
                    <a:pt x="260860" y="227937"/>
                    <a:pt x="280242" y="290333"/>
                  </a:cubicBezTo>
                  <a:cubicBezTo>
                    <a:pt x="299623" y="352729"/>
                    <a:pt x="287144" y="385197"/>
                    <a:pt x="287144" y="385197"/>
                  </a:cubicBezTo>
                  <a:cubicBezTo>
                    <a:pt x="287144" y="385197"/>
                    <a:pt x="120277" y="429591"/>
                    <a:pt x="31763" y="284425"/>
                  </a:cubicBezTo>
                  <a:cubicBezTo>
                    <a:pt x="-59069" y="135227"/>
                    <a:pt x="73784" y="0"/>
                    <a:pt x="737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245" name="Google Shape;1245;p12"/>
            <p:cNvGrpSpPr/>
            <p:nvPr/>
          </p:nvGrpSpPr>
          <p:grpSpPr>
            <a:xfrm>
              <a:off x="10244758" y="4244947"/>
              <a:ext cx="240361" cy="351157"/>
              <a:chOff x="10244758" y="4244947"/>
              <a:chExt cx="240361" cy="351157"/>
            </a:xfrm>
          </p:grpSpPr>
          <p:sp>
            <p:nvSpPr>
              <p:cNvPr id="1246" name="Google Shape;1246;p12"/>
              <p:cNvSpPr/>
              <p:nvPr/>
            </p:nvSpPr>
            <p:spPr>
              <a:xfrm>
                <a:off x="10244758" y="4244947"/>
                <a:ext cx="92268" cy="115735"/>
              </a:xfrm>
              <a:custGeom>
                <a:avLst/>
                <a:gdLst/>
                <a:ahLst/>
                <a:cxnLst/>
                <a:rect l="l" t="t" r="r" b="b"/>
                <a:pathLst>
                  <a:path w="92268" h="115735" extrusionOk="0">
                    <a:moveTo>
                      <a:pt x="40750" y="0"/>
                    </a:moveTo>
                    <a:cubicBezTo>
                      <a:pt x="24296" y="25455"/>
                      <a:pt x="6461" y="60849"/>
                      <a:pt x="0" y="103422"/>
                    </a:cubicBezTo>
                    <a:cubicBezTo>
                      <a:pt x="9718" y="110600"/>
                      <a:pt x="21038" y="115735"/>
                      <a:pt x="34014" y="115735"/>
                    </a:cubicBezTo>
                    <a:cubicBezTo>
                      <a:pt x="66150" y="115735"/>
                      <a:pt x="92269" y="89673"/>
                      <a:pt x="92269" y="57536"/>
                    </a:cubicBezTo>
                    <a:cubicBezTo>
                      <a:pt x="92269" y="27664"/>
                      <a:pt x="69629" y="3368"/>
                      <a:pt x="40750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7" name="Google Shape;1247;p12"/>
              <p:cNvSpPr/>
              <p:nvPr/>
            </p:nvSpPr>
            <p:spPr>
              <a:xfrm>
                <a:off x="10368887" y="4509549"/>
                <a:ext cx="116232" cy="86555"/>
              </a:xfrm>
              <a:custGeom>
                <a:avLst/>
                <a:gdLst/>
                <a:ahLst/>
                <a:cxnLst/>
                <a:rect l="l" t="t" r="r" b="b"/>
                <a:pathLst>
                  <a:path w="116232" h="86555" extrusionOk="0">
                    <a:moveTo>
                      <a:pt x="58255" y="0"/>
                    </a:moveTo>
                    <a:cubicBezTo>
                      <a:pt x="26118" y="0"/>
                      <a:pt x="0" y="26062"/>
                      <a:pt x="0" y="58199"/>
                    </a:cubicBezTo>
                    <a:cubicBezTo>
                      <a:pt x="0" y="60850"/>
                      <a:pt x="442" y="63445"/>
                      <a:pt x="718" y="66040"/>
                    </a:cubicBezTo>
                    <a:cubicBezTo>
                      <a:pt x="39481" y="83599"/>
                      <a:pt x="78188" y="87188"/>
                      <a:pt x="108061" y="86470"/>
                    </a:cubicBezTo>
                    <a:cubicBezTo>
                      <a:pt x="112865" y="78022"/>
                      <a:pt x="116233" y="68690"/>
                      <a:pt x="116233" y="58254"/>
                    </a:cubicBezTo>
                    <a:cubicBezTo>
                      <a:pt x="116288" y="26118"/>
                      <a:pt x="90391" y="0"/>
                      <a:pt x="58255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248" name="Google Shape;1248;p12"/>
          <p:cNvSpPr/>
          <p:nvPr/>
        </p:nvSpPr>
        <p:spPr>
          <a:xfrm>
            <a:off x="11285013" y="5281011"/>
            <a:ext cx="142205" cy="24712"/>
          </a:xfrm>
          <a:custGeom>
            <a:avLst/>
            <a:gdLst/>
            <a:ahLst/>
            <a:cxnLst/>
            <a:rect l="l" t="t" r="r" b="b"/>
            <a:pathLst>
              <a:path w="180924" h="31441" extrusionOk="0">
                <a:moveTo>
                  <a:pt x="180925" y="31441"/>
                </a:moveTo>
                <a:cubicBezTo>
                  <a:pt x="180925" y="31441"/>
                  <a:pt x="117149" y="6869"/>
                  <a:pt x="88822" y="1900"/>
                </a:cubicBezTo>
                <a:cubicBezTo>
                  <a:pt x="60496" y="-3015"/>
                  <a:pt x="-1624" y="1734"/>
                  <a:pt x="32" y="14655"/>
                </a:cubicBezTo>
                <a:cubicBezTo>
                  <a:pt x="1689" y="27521"/>
                  <a:pt x="64692" y="22275"/>
                  <a:pt x="82969" y="21888"/>
                </a:cubicBezTo>
                <a:cubicBezTo>
                  <a:pt x="116873" y="21115"/>
                  <a:pt x="180925" y="31441"/>
                  <a:pt x="180925" y="314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9" name="Google Shape;1249;p12"/>
          <p:cNvSpPr/>
          <p:nvPr/>
        </p:nvSpPr>
        <p:spPr>
          <a:xfrm>
            <a:off x="11422294" y="5403202"/>
            <a:ext cx="61474" cy="130200"/>
          </a:xfrm>
          <a:custGeom>
            <a:avLst/>
            <a:gdLst/>
            <a:ahLst/>
            <a:cxnLst/>
            <a:rect l="l" t="t" r="r" b="b"/>
            <a:pathLst>
              <a:path w="78212" h="165651" extrusionOk="0">
                <a:moveTo>
                  <a:pt x="78213" y="0"/>
                </a:moveTo>
                <a:cubicBezTo>
                  <a:pt x="78213" y="0"/>
                  <a:pt x="67446" y="67531"/>
                  <a:pt x="57396" y="94477"/>
                </a:cubicBezTo>
                <a:cubicBezTo>
                  <a:pt x="47457" y="121478"/>
                  <a:pt x="12118" y="172775"/>
                  <a:pt x="1847" y="164824"/>
                </a:cubicBezTo>
                <a:cubicBezTo>
                  <a:pt x="-8534" y="156928"/>
                  <a:pt x="27799" y="105079"/>
                  <a:pt x="37242" y="89508"/>
                </a:cubicBezTo>
                <a:cubicBezTo>
                  <a:pt x="54966" y="60518"/>
                  <a:pt x="78213" y="0"/>
                  <a:pt x="782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0" name="Google Shape;1250;p12"/>
          <p:cNvSpPr/>
          <p:nvPr/>
        </p:nvSpPr>
        <p:spPr>
          <a:xfrm>
            <a:off x="9424547" y="6396321"/>
            <a:ext cx="270659" cy="269941"/>
          </a:xfrm>
          <a:custGeom>
            <a:avLst/>
            <a:gdLst/>
            <a:ahLst/>
            <a:cxnLst/>
            <a:rect l="l" t="t" r="r" b="b"/>
            <a:pathLst>
              <a:path w="344353" h="343440" extrusionOk="0">
                <a:moveTo>
                  <a:pt x="298452" y="26526"/>
                </a:moveTo>
                <a:cubicBezTo>
                  <a:pt x="360074" y="72356"/>
                  <a:pt x="363718" y="212001"/>
                  <a:pt x="284426" y="280968"/>
                </a:cubicBezTo>
                <a:cubicBezTo>
                  <a:pt x="205134" y="349934"/>
                  <a:pt x="105743" y="370255"/>
                  <a:pt x="40255" y="298472"/>
                </a:cubicBezTo>
                <a:cubicBezTo>
                  <a:pt x="-18773" y="233757"/>
                  <a:pt x="-11098" y="147176"/>
                  <a:pt x="51574" y="69706"/>
                </a:cubicBezTo>
                <a:cubicBezTo>
                  <a:pt x="104859" y="3831"/>
                  <a:pt x="228877" y="-25212"/>
                  <a:pt x="298452" y="2652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1" name="Google Shape;1251;p12"/>
          <p:cNvSpPr/>
          <p:nvPr/>
        </p:nvSpPr>
        <p:spPr>
          <a:xfrm>
            <a:off x="9406239" y="6396289"/>
            <a:ext cx="286247" cy="300908"/>
          </a:xfrm>
          <a:custGeom>
            <a:avLst/>
            <a:gdLst/>
            <a:ahLst/>
            <a:cxnLst/>
            <a:rect l="l" t="t" r="r" b="b"/>
            <a:pathLst>
              <a:path w="364185" h="382838" extrusionOk="0">
                <a:moveTo>
                  <a:pt x="347862" y="44732"/>
                </a:moveTo>
                <a:cubicBezTo>
                  <a:pt x="347862" y="44732"/>
                  <a:pt x="359457" y="7239"/>
                  <a:pt x="230249" y="282"/>
                </a:cubicBezTo>
                <a:cubicBezTo>
                  <a:pt x="109874" y="-6179"/>
                  <a:pt x="20146" y="99894"/>
                  <a:pt x="5404" y="165824"/>
                </a:cubicBezTo>
                <a:cubicBezTo>
                  <a:pt x="-12929" y="247711"/>
                  <a:pt x="20201" y="264276"/>
                  <a:pt x="33288" y="273001"/>
                </a:cubicBezTo>
                <a:cubicBezTo>
                  <a:pt x="47038" y="282166"/>
                  <a:pt x="274699" y="114471"/>
                  <a:pt x="274699" y="114471"/>
                </a:cubicBezTo>
                <a:cubicBezTo>
                  <a:pt x="274699" y="114471"/>
                  <a:pt x="66364" y="318334"/>
                  <a:pt x="84696" y="338378"/>
                </a:cubicBezTo>
                <a:cubicBezTo>
                  <a:pt x="96898" y="351795"/>
                  <a:pt x="134060" y="382000"/>
                  <a:pt x="182265" y="382827"/>
                </a:cubicBezTo>
                <a:cubicBezTo>
                  <a:pt x="233672" y="383711"/>
                  <a:pt x="314566" y="331310"/>
                  <a:pt x="346095" y="259969"/>
                </a:cubicBezTo>
                <a:cubicBezTo>
                  <a:pt x="385741" y="170296"/>
                  <a:pt x="347862" y="44732"/>
                  <a:pt x="347862" y="44732"/>
                </a:cubicBezTo>
                <a:close/>
              </a:path>
            </a:pathLst>
          </a:custGeom>
          <a:solidFill>
            <a:srgbClr val="D40B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2" name="Google Shape;1252;p12"/>
          <p:cNvSpPr/>
          <p:nvPr/>
        </p:nvSpPr>
        <p:spPr>
          <a:xfrm>
            <a:off x="9591968" y="6645781"/>
            <a:ext cx="21304" cy="21260"/>
          </a:xfrm>
          <a:custGeom>
            <a:avLst/>
            <a:gdLst/>
            <a:ahLst/>
            <a:cxnLst/>
            <a:rect l="l" t="t" r="r" b="b"/>
            <a:pathLst>
              <a:path w="27104" h="27049" extrusionOk="0">
                <a:moveTo>
                  <a:pt x="16865" y="26642"/>
                </a:moveTo>
                <a:cubicBezTo>
                  <a:pt x="24098" y="24820"/>
                  <a:pt x="28516" y="17421"/>
                  <a:pt x="26694" y="10187"/>
                </a:cubicBezTo>
                <a:cubicBezTo>
                  <a:pt x="24872" y="2954"/>
                  <a:pt x="17473" y="-1409"/>
                  <a:pt x="10239" y="414"/>
                </a:cubicBezTo>
                <a:cubicBezTo>
                  <a:pt x="3006" y="2236"/>
                  <a:pt x="-1412" y="9580"/>
                  <a:pt x="411" y="16814"/>
                </a:cubicBezTo>
                <a:cubicBezTo>
                  <a:pt x="2288" y="23991"/>
                  <a:pt x="9631" y="28464"/>
                  <a:pt x="16865" y="2664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3" name="Google Shape;1253;p12"/>
          <p:cNvSpPr/>
          <p:nvPr/>
        </p:nvSpPr>
        <p:spPr>
          <a:xfrm>
            <a:off x="9427821" y="6518586"/>
            <a:ext cx="26868" cy="26852"/>
          </a:xfrm>
          <a:custGeom>
            <a:avLst/>
            <a:gdLst/>
            <a:ahLst/>
            <a:cxnLst/>
            <a:rect l="l" t="t" r="r" b="b"/>
            <a:pathLst>
              <a:path w="34184" h="34163" extrusionOk="0">
                <a:moveTo>
                  <a:pt x="21236" y="33641"/>
                </a:moveTo>
                <a:cubicBezTo>
                  <a:pt x="30402" y="31322"/>
                  <a:pt x="35979" y="22046"/>
                  <a:pt x="33659" y="12879"/>
                </a:cubicBezTo>
                <a:cubicBezTo>
                  <a:pt x="31340" y="3713"/>
                  <a:pt x="22064" y="-1753"/>
                  <a:pt x="12898" y="511"/>
                </a:cubicBezTo>
                <a:cubicBezTo>
                  <a:pt x="3731" y="2830"/>
                  <a:pt x="-1790" y="12051"/>
                  <a:pt x="529" y="21162"/>
                </a:cubicBezTo>
                <a:cubicBezTo>
                  <a:pt x="2848" y="30328"/>
                  <a:pt x="12125" y="35961"/>
                  <a:pt x="21236" y="336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4" name="Google Shape;1254;p12"/>
          <p:cNvSpPr/>
          <p:nvPr/>
        </p:nvSpPr>
        <p:spPr>
          <a:xfrm>
            <a:off x="9508503" y="6641061"/>
            <a:ext cx="26868" cy="26838"/>
          </a:xfrm>
          <a:custGeom>
            <a:avLst/>
            <a:gdLst/>
            <a:ahLst/>
            <a:cxnLst/>
            <a:rect l="l" t="t" r="r" b="b"/>
            <a:pathLst>
              <a:path w="34184" h="34145" extrusionOk="0">
                <a:moveTo>
                  <a:pt x="21235" y="33641"/>
                </a:moveTo>
                <a:cubicBezTo>
                  <a:pt x="30402" y="31322"/>
                  <a:pt x="35979" y="22046"/>
                  <a:pt x="33659" y="12879"/>
                </a:cubicBezTo>
                <a:cubicBezTo>
                  <a:pt x="31340" y="3713"/>
                  <a:pt x="22064" y="-1753"/>
                  <a:pt x="12897" y="511"/>
                </a:cubicBezTo>
                <a:cubicBezTo>
                  <a:pt x="3732" y="2830"/>
                  <a:pt x="-1790" y="12051"/>
                  <a:pt x="529" y="21162"/>
                </a:cubicBezTo>
                <a:cubicBezTo>
                  <a:pt x="2793" y="30328"/>
                  <a:pt x="12070" y="35905"/>
                  <a:pt x="21235" y="336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5" name="Google Shape;1255;p12"/>
          <p:cNvSpPr/>
          <p:nvPr/>
        </p:nvSpPr>
        <p:spPr>
          <a:xfrm>
            <a:off x="9452482" y="6462533"/>
            <a:ext cx="21745" cy="21745"/>
          </a:xfrm>
          <a:custGeom>
            <a:avLst/>
            <a:gdLst/>
            <a:ahLst/>
            <a:cxnLst/>
            <a:rect l="l" t="t" r="r" b="b"/>
            <a:pathLst>
              <a:path w="27666" h="27666" extrusionOk="0">
                <a:moveTo>
                  <a:pt x="17193" y="27264"/>
                </a:moveTo>
                <a:cubicBezTo>
                  <a:pt x="24592" y="25386"/>
                  <a:pt x="29119" y="17822"/>
                  <a:pt x="27242" y="10423"/>
                </a:cubicBezTo>
                <a:cubicBezTo>
                  <a:pt x="25365" y="3024"/>
                  <a:pt x="17855" y="-1449"/>
                  <a:pt x="10456" y="428"/>
                </a:cubicBezTo>
                <a:cubicBezTo>
                  <a:pt x="3057" y="2306"/>
                  <a:pt x="-1416" y="9760"/>
                  <a:pt x="407" y="17159"/>
                </a:cubicBezTo>
                <a:cubicBezTo>
                  <a:pt x="2284" y="24558"/>
                  <a:pt x="9738" y="29086"/>
                  <a:pt x="17193" y="2726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6" name="Google Shape;1256;p12"/>
          <p:cNvSpPr/>
          <p:nvPr/>
        </p:nvSpPr>
        <p:spPr>
          <a:xfrm>
            <a:off x="9524605" y="6432783"/>
            <a:ext cx="26868" cy="26852"/>
          </a:xfrm>
          <a:custGeom>
            <a:avLst/>
            <a:gdLst/>
            <a:ahLst/>
            <a:cxnLst/>
            <a:rect l="l" t="t" r="r" b="b"/>
            <a:pathLst>
              <a:path w="34184" h="34163" extrusionOk="0">
                <a:moveTo>
                  <a:pt x="21236" y="33641"/>
                </a:moveTo>
                <a:cubicBezTo>
                  <a:pt x="30401" y="31322"/>
                  <a:pt x="35978" y="22046"/>
                  <a:pt x="33659" y="12879"/>
                </a:cubicBezTo>
                <a:cubicBezTo>
                  <a:pt x="31340" y="3713"/>
                  <a:pt x="22064" y="-1753"/>
                  <a:pt x="12898" y="511"/>
                </a:cubicBezTo>
                <a:cubicBezTo>
                  <a:pt x="3731" y="2830"/>
                  <a:pt x="-1790" y="12051"/>
                  <a:pt x="529" y="21217"/>
                </a:cubicBezTo>
                <a:cubicBezTo>
                  <a:pt x="2848" y="30328"/>
                  <a:pt x="12069" y="35961"/>
                  <a:pt x="21236" y="336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7" name="Google Shape;1257;p12"/>
          <p:cNvSpPr/>
          <p:nvPr/>
        </p:nvSpPr>
        <p:spPr>
          <a:xfrm>
            <a:off x="9498093" y="6502476"/>
            <a:ext cx="41353" cy="41353"/>
          </a:xfrm>
          <a:custGeom>
            <a:avLst/>
            <a:gdLst/>
            <a:ahLst/>
            <a:cxnLst/>
            <a:rect l="l" t="t" r="r" b="b"/>
            <a:pathLst>
              <a:path w="52613" h="52613" extrusionOk="0">
                <a:moveTo>
                  <a:pt x="32712" y="51817"/>
                </a:moveTo>
                <a:cubicBezTo>
                  <a:pt x="46793" y="48283"/>
                  <a:pt x="55351" y="33982"/>
                  <a:pt x="51817" y="19901"/>
                </a:cubicBezTo>
                <a:cubicBezTo>
                  <a:pt x="48283" y="5821"/>
                  <a:pt x="33982" y="-2738"/>
                  <a:pt x="19902" y="796"/>
                </a:cubicBezTo>
                <a:cubicBezTo>
                  <a:pt x="5821" y="4330"/>
                  <a:pt x="-2738" y="18632"/>
                  <a:pt x="796" y="32712"/>
                </a:cubicBezTo>
                <a:cubicBezTo>
                  <a:pt x="4330" y="46793"/>
                  <a:pt x="18632" y="55351"/>
                  <a:pt x="32712" y="5181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8" name="Google Shape;1258;p12"/>
          <p:cNvSpPr/>
          <p:nvPr/>
        </p:nvSpPr>
        <p:spPr>
          <a:xfrm>
            <a:off x="9553726" y="6560672"/>
            <a:ext cx="41365" cy="41373"/>
          </a:xfrm>
          <a:custGeom>
            <a:avLst/>
            <a:gdLst/>
            <a:ahLst/>
            <a:cxnLst/>
            <a:rect l="l" t="t" r="r" b="b"/>
            <a:pathLst>
              <a:path w="52628" h="52638" extrusionOk="0">
                <a:moveTo>
                  <a:pt x="30512" y="52320"/>
                </a:moveTo>
                <a:cubicBezTo>
                  <a:pt x="40617" y="50664"/>
                  <a:pt x="49286" y="43154"/>
                  <a:pt x="51882" y="32552"/>
                </a:cubicBezTo>
                <a:cubicBezTo>
                  <a:pt x="55305" y="18416"/>
                  <a:pt x="46635" y="4171"/>
                  <a:pt x="32555" y="747"/>
                </a:cubicBezTo>
                <a:cubicBezTo>
                  <a:pt x="18419" y="-2676"/>
                  <a:pt x="4174" y="5992"/>
                  <a:pt x="750" y="20073"/>
                </a:cubicBezTo>
                <a:cubicBezTo>
                  <a:pt x="-2673" y="34208"/>
                  <a:pt x="5940" y="48400"/>
                  <a:pt x="20076" y="51823"/>
                </a:cubicBezTo>
                <a:cubicBezTo>
                  <a:pt x="23555" y="52707"/>
                  <a:pt x="27144" y="52872"/>
                  <a:pt x="30512" y="5232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9" name="Google Shape;1259;p12"/>
          <p:cNvSpPr/>
          <p:nvPr/>
        </p:nvSpPr>
        <p:spPr>
          <a:xfrm>
            <a:off x="9637138" y="6558056"/>
            <a:ext cx="26880" cy="26785"/>
          </a:xfrm>
          <a:custGeom>
            <a:avLst/>
            <a:gdLst/>
            <a:ahLst/>
            <a:cxnLst/>
            <a:rect l="l" t="t" r="r" b="b"/>
            <a:pathLst>
              <a:path w="34199" h="34078" extrusionOk="0">
                <a:moveTo>
                  <a:pt x="19861" y="33893"/>
                </a:moveTo>
                <a:cubicBezTo>
                  <a:pt x="26432" y="32843"/>
                  <a:pt x="32064" y="27929"/>
                  <a:pt x="33720" y="21082"/>
                </a:cubicBezTo>
                <a:cubicBezTo>
                  <a:pt x="35929" y="11916"/>
                  <a:pt x="30297" y="2695"/>
                  <a:pt x="21130" y="486"/>
                </a:cubicBezTo>
                <a:cubicBezTo>
                  <a:pt x="11965" y="-1723"/>
                  <a:pt x="2743" y="3799"/>
                  <a:pt x="479" y="12965"/>
                </a:cubicBezTo>
                <a:cubicBezTo>
                  <a:pt x="-1729" y="22131"/>
                  <a:pt x="3903" y="31352"/>
                  <a:pt x="13069" y="33561"/>
                </a:cubicBezTo>
                <a:cubicBezTo>
                  <a:pt x="15388" y="34113"/>
                  <a:pt x="17707" y="34224"/>
                  <a:pt x="19861" y="3389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0" name="Google Shape;1260;p12"/>
          <p:cNvSpPr/>
          <p:nvPr/>
        </p:nvSpPr>
        <p:spPr>
          <a:xfrm>
            <a:off x="9560043" y="6540141"/>
            <a:ext cx="112259" cy="133774"/>
          </a:xfrm>
          <a:custGeom>
            <a:avLst/>
            <a:gdLst/>
            <a:ahLst/>
            <a:cxnLst/>
            <a:rect l="l" t="t" r="r" b="b"/>
            <a:pathLst>
              <a:path w="142824" h="170197" extrusionOk="0">
                <a:moveTo>
                  <a:pt x="3977" y="169881"/>
                </a:moveTo>
                <a:cubicBezTo>
                  <a:pt x="21647" y="166623"/>
                  <a:pt x="71785" y="135481"/>
                  <a:pt x="97571" y="117535"/>
                </a:cubicBezTo>
                <a:cubicBezTo>
                  <a:pt x="125125" y="98319"/>
                  <a:pt x="166813" y="37691"/>
                  <a:pt x="125291" y="8205"/>
                </a:cubicBezTo>
                <a:cubicBezTo>
                  <a:pt x="88957" y="-17582"/>
                  <a:pt x="67809" y="21346"/>
                  <a:pt x="54391" y="70324"/>
                </a:cubicBezTo>
                <a:cubicBezTo>
                  <a:pt x="31918" y="151991"/>
                  <a:pt x="-13692" y="173139"/>
                  <a:pt x="3977" y="16988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30196"/>
                </a:srgbClr>
              </a:gs>
              <a:gs pos="100000">
                <a:srgbClr val="FFFFFF">
                  <a:alpha val="16862"/>
                </a:srgbClr>
              </a:gs>
            </a:gsLst>
            <a:lin ang="995330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1" name="Google Shape;1261;p12"/>
          <p:cNvSpPr/>
          <p:nvPr/>
        </p:nvSpPr>
        <p:spPr>
          <a:xfrm>
            <a:off x="9581986" y="6429669"/>
            <a:ext cx="79832" cy="84523"/>
          </a:xfrm>
          <a:custGeom>
            <a:avLst/>
            <a:gdLst/>
            <a:ahLst/>
            <a:cxnLst/>
            <a:rect l="l" t="t" r="r" b="b"/>
            <a:pathLst>
              <a:path w="101568" h="107537" extrusionOk="0">
                <a:moveTo>
                  <a:pt x="101569" y="94422"/>
                </a:moveTo>
                <a:cubicBezTo>
                  <a:pt x="101569" y="94422"/>
                  <a:pt x="76113" y="133626"/>
                  <a:pt x="22056" y="76476"/>
                </a:cubicBezTo>
                <a:cubicBezTo>
                  <a:pt x="-20849" y="31087"/>
                  <a:pt x="12061" y="0"/>
                  <a:pt x="12061" y="0"/>
                </a:cubicBezTo>
                <a:lnTo>
                  <a:pt x="101569" y="94422"/>
                </a:lnTo>
                <a:close/>
              </a:path>
            </a:pathLst>
          </a:custGeom>
          <a:solidFill>
            <a:srgbClr val="FBFD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2" name="Google Shape;1262;p12"/>
          <p:cNvSpPr/>
          <p:nvPr/>
        </p:nvSpPr>
        <p:spPr>
          <a:xfrm>
            <a:off x="9570348" y="6386863"/>
            <a:ext cx="137479" cy="143234"/>
          </a:xfrm>
          <a:custGeom>
            <a:avLst/>
            <a:gdLst/>
            <a:ahLst/>
            <a:cxnLst/>
            <a:rect l="l" t="t" r="r" b="b"/>
            <a:pathLst>
              <a:path w="174911" h="182233" extrusionOk="0">
                <a:moveTo>
                  <a:pt x="156574" y="182234"/>
                </a:moveTo>
                <a:cubicBezTo>
                  <a:pt x="156574" y="182234"/>
                  <a:pt x="125045" y="172516"/>
                  <a:pt x="106105" y="157000"/>
                </a:cubicBezTo>
                <a:cubicBezTo>
                  <a:pt x="81589" y="136845"/>
                  <a:pt x="69883" y="121550"/>
                  <a:pt x="67011" y="126023"/>
                </a:cubicBezTo>
                <a:cubicBezTo>
                  <a:pt x="65576" y="128287"/>
                  <a:pt x="72312" y="154570"/>
                  <a:pt x="63202" y="158214"/>
                </a:cubicBezTo>
                <a:cubicBezTo>
                  <a:pt x="40231" y="167491"/>
                  <a:pt x="10800" y="135244"/>
                  <a:pt x="16653" y="119010"/>
                </a:cubicBezTo>
                <a:cubicBezTo>
                  <a:pt x="20794" y="107581"/>
                  <a:pt x="48845" y="109954"/>
                  <a:pt x="49010" y="106145"/>
                </a:cubicBezTo>
                <a:cubicBezTo>
                  <a:pt x="49232" y="101009"/>
                  <a:pt x="33274" y="90905"/>
                  <a:pt x="15604" y="61860"/>
                </a:cubicBezTo>
                <a:cubicBezTo>
                  <a:pt x="-2121" y="32816"/>
                  <a:pt x="88" y="14870"/>
                  <a:pt x="88" y="14870"/>
                </a:cubicBezTo>
                <a:cubicBezTo>
                  <a:pt x="88" y="14870"/>
                  <a:pt x="78662" y="-28696"/>
                  <a:pt x="141721" y="33313"/>
                </a:cubicBezTo>
                <a:cubicBezTo>
                  <a:pt x="206435" y="97144"/>
                  <a:pt x="156574" y="182234"/>
                  <a:pt x="156574" y="18223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63" name="Google Shape;1263;p12"/>
          <p:cNvGrpSpPr/>
          <p:nvPr/>
        </p:nvGrpSpPr>
        <p:grpSpPr>
          <a:xfrm>
            <a:off x="9589728" y="6387063"/>
            <a:ext cx="118313" cy="124405"/>
            <a:chOff x="7943405" y="5770179"/>
            <a:chExt cx="150527" cy="158278"/>
          </a:xfrm>
        </p:grpSpPr>
        <p:sp>
          <p:nvSpPr>
            <p:cNvPr id="1264" name="Google Shape;1264;p12"/>
            <p:cNvSpPr/>
            <p:nvPr/>
          </p:nvSpPr>
          <p:spPr>
            <a:xfrm>
              <a:off x="8051758" y="5868156"/>
              <a:ext cx="42174" cy="60301"/>
            </a:xfrm>
            <a:custGeom>
              <a:avLst/>
              <a:gdLst/>
              <a:ahLst/>
              <a:cxnLst/>
              <a:rect l="l" t="t" r="r" b="b"/>
              <a:pathLst>
                <a:path w="42174" h="60301" extrusionOk="0">
                  <a:moveTo>
                    <a:pt x="34221" y="60038"/>
                  </a:moveTo>
                  <a:cubicBezTo>
                    <a:pt x="39302" y="45074"/>
                    <a:pt x="43774" y="24975"/>
                    <a:pt x="41620" y="2667"/>
                  </a:cubicBezTo>
                  <a:cubicBezTo>
                    <a:pt x="35823" y="238"/>
                    <a:pt x="29418" y="-867"/>
                    <a:pt x="22902" y="790"/>
                  </a:cubicBezTo>
                  <a:cubicBezTo>
                    <a:pt x="6668" y="4876"/>
                    <a:pt x="-3161" y="21330"/>
                    <a:pt x="925" y="37565"/>
                  </a:cubicBezTo>
                  <a:cubicBezTo>
                    <a:pt x="4736" y="52584"/>
                    <a:pt x="19202" y="62026"/>
                    <a:pt x="34221" y="60038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5" name="Google Shape;1265;p12"/>
            <p:cNvSpPr/>
            <p:nvPr/>
          </p:nvSpPr>
          <p:spPr>
            <a:xfrm>
              <a:off x="7943405" y="5770179"/>
              <a:ext cx="60396" cy="43348"/>
            </a:xfrm>
            <a:custGeom>
              <a:avLst/>
              <a:gdLst/>
              <a:ahLst/>
              <a:cxnLst/>
              <a:rect l="l" t="t" r="r" b="b"/>
              <a:pathLst>
                <a:path w="60396" h="43348" extrusionOk="0">
                  <a:moveTo>
                    <a:pt x="37495" y="42445"/>
                  </a:moveTo>
                  <a:cubicBezTo>
                    <a:pt x="53730" y="38359"/>
                    <a:pt x="63558" y="21904"/>
                    <a:pt x="59472" y="5670"/>
                  </a:cubicBezTo>
                  <a:cubicBezTo>
                    <a:pt x="59141" y="4345"/>
                    <a:pt x="58643" y="3075"/>
                    <a:pt x="58091" y="1805"/>
                  </a:cubicBezTo>
                  <a:cubicBezTo>
                    <a:pt x="36281" y="-2115"/>
                    <a:pt x="16292" y="977"/>
                    <a:pt x="1328" y="5118"/>
                  </a:cubicBezTo>
                  <a:cubicBezTo>
                    <a:pt x="-52" y="10033"/>
                    <a:pt x="-550" y="15168"/>
                    <a:pt x="776" y="20413"/>
                  </a:cubicBezTo>
                  <a:cubicBezTo>
                    <a:pt x="4917" y="36647"/>
                    <a:pt x="21317" y="46476"/>
                    <a:pt x="37495" y="42445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66" name="Google Shape;1266;p12"/>
          <p:cNvSpPr/>
          <p:nvPr/>
        </p:nvSpPr>
        <p:spPr>
          <a:xfrm>
            <a:off x="9688596" y="6438587"/>
            <a:ext cx="73545" cy="15615"/>
          </a:xfrm>
          <a:custGeom>
            <a:avLst/>
            <a:gdLst/>
            <a:ahLst/>
            <a:cxnLst/>
            <a:rect l="l" t="t" r="r" b="b"/>
            <a:pathLst>
              <a:path w="93570" h="19866" extrusionOk="0">
                <a:moveTo>
                  <a:pt x="0" y="16482"/>
                </a:moveTo>
                <a:cubicBezTo>
                  <a:pt x="0" y="16482"/>
                  <a:pt x="35339" y="20790"/>
                  <a:pt x="50248" y="19686"/>
                </a:cubicBezTo>
                <a:cubicBezTo>
                  <a:pt x="65157" y="18581"/>
                  <a:pt x="95913" y="8255"/>
                  <a:pt x="93428" y="1960"/>
                </a:cubicBezTo>
                <a:cubicBezTo>
                  <a:pt x="90943" y="-4335"/>
                  <a:pt x="59801" y="6323"/>
                  <a:pt x="50635" y="8862"/>
                </a:cubicBezTo>
                <a:cubicBezTo>
                  <a:pt x="33627" y="13556"/>
                  <a:pt x="0" y="16482"/>
                  <a:pt x="0" y="1648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12"/>
          <p:cNvSpPr/>
          <p:nvPr/>
        </p:nvSpPr>
        <p:spPr>
          <a:xfrm>
            <a:off x="9646136" y="6336355"/>
            <a:ext cx="16819" cy="73176"/>
          </a:xfrm>
          <a:custGeom>
            <a:avLst/>
            <a:gdLst/>
            <a:ahLst/>
            <a:cxnLst/>
            <a:rect l="l" t="t" r="r" b="b"/>
            <a:pathLst>
              <a:path w="21399" h="93100" extrusionOk="0">
                <a:moveTo>
                  <a:pt x="1951" y="93101"/>
                </a:moveTo>
                <a:cubicBezTo>
                  <a:pt x="1951" y="93101"/>
                  <a:pt x="-1141" y="57651"/>
                  <a:pt x="460" y="42743"/>
                </a:cubicBezTo>
                <a:cubicBezTo>
                  <a:pt x="2061" y="27833"/>
                  <a:pt x="13381" y="-2536"/>
                  <a:pt x="19620" y="169"/>
                </a:cubicBezTo>
                <a:cubicBezTo>
                  <a:pt x="25805" y="2875"/>
                  <a:pt x="14099" y="33632"/>
                  <a:pt x="11283" y="42687"/>
                </a:cubicBezTo>
                <a:cubicBezTo>
                  <a:pt x="6037" y="59583"/>
                  <a:pt x="1951" y="93101"/>
                  <a:pt x="1951" y="931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8" name="Google Shape;1268;p12"/>
          <p:cNvSpPr/>
          <p:nvPr/>
        </p:nvSpPr>
        <p:spPr>
          <a:xfrm flipH="1">
            <a:off x="-348210" y="5515333"/>
            <a:ext cx="1210411" cy="1792596"/>
          </a:xfrm>
          <a:custGeom>
            <a:avLst/>
            <a:gdLst/>
            <a:ahLst/>
            <a:cxnLst/>
            <a:rect l="l" t="t" r="r" b="b"/>
            <a:pathLst>
              <a:path w="1051343" h="1557019" extrusionOk="0">
                <a:moveTo>
                  <a:pt x="0" y="1557020"/>
                </a:moveTo>
                <a:cubicBezTo>
                  <a:pt x="0" y="1557020"/>
                  <a:pt x="118883" y="631356"/>
                  <a:pt x="502644" y="502036"/>
                </a:cubicBezTo>
                <a:cubicBezTo>
                  <a:pt x="832347" y="390939"/>
                  <a:pt x="993250" y="0"/>
                  <a:pt x="993250" y="0"/>
                </a:cubicBezTo>
                <a:cubicBezTo>
                  <a:pt x="993250" y="0"/>
                  <a:pt x="1199929" y="610594"/>
                  <a:pt x="833617" y="1015006"/>
                </a:cubicBezTo>
                <a:cubicBezTo>
                  <a:pt x="674646" y="1190652"/>
                  <a:pt x="0" y="1557020"/>
                  <a:pt x="0" y="1557020"/>
                </a:cubicBezTo>
                <a:close/>
              </a:path>
            </a:pathLst>
          </a:custGeom>
          <a:solidFill>
            <a:srgbClr val="424C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9" name="Google Shape;1269;p12"/>
          <p:cNvSpPr/>
          <p:nvPr/>
        </p:nvSpPr>
        <p:spPr>
          <a:xfrm flipH="1">
            <a:off x="984832" y="5691174"/>
            <a:ext cx="913589" cy="1194577"/>
          </a:xfrm>
          <a:custGeom>
            <a:avLst/>
            <a:gdLst/>
            <a:ahLst/>
            <a:cxnLst/>
            <a:rect l="l" t="t" r="r" b="b"/>
            <a:pathLst>
              <a:path w="793528" h="1037590" extrusionOk="0">
                <a:moveTo>
                  <a:pt x="793529" y="1037590"/>
                </a:moveTo>
                <a:cubicBezTo>
                  <a:pt x="793529" y="1037590"/>
                  <a:pt x="445880" y="814512"/>
                  <a:pt x="287296" y="641074"/>
                </a:cubicBezTo>
                <a:cubicBezTo>
                  <a:pt x="128712" y="467636"/>
                  <a:pt x="0" y="0"/>
                  <a:pt x="0" y="0"/>
                </a:cubicBezTo>
                <a:cubicBezTo>
                  <a:pt x="0" y="0"/>
                  <a:pt x="286468" y="85698"/>
                  <a:pt x="460623" y="293038"/>
                </a:cubicBezTo>
                <a:cubicBezTo>
                  <a:pt x="634834" y="500435"/>
                  <a:pt x="793529" y="1037590"/>
                  <a:pt x="793529" y="1037590"/>
                </a:cubicBezTo>
                <a:close/>
              </a:path>
            </a:pathLst>
          </a:custGeom>
          <a:solidFill>
            <a:srgbClr val="839C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70" name="Google Shape;1270;p12"/>
          <p:cNvSpPr/>
          <p:nvPr/>
        </p:nvSpPr>
        <p:spPr>
          <a:xfrm flipH="1">
            <a:off x="1092840" y="6082282"/>
            <a:ext cx="3978322" cy="981529"/>
          </a:xfrm>
          <a:custGeom>
            <a:avLst/>
            <a:gdLst/>
            <a:ahLst/>
            <a:cxnLst/>
            <a:rect l="l" t="t" r="r" b="b"/>
            <a:pathLst>
              <a:path w="3455504" h="852540" extrusionOk="0">
                <a:moveTo>
                  <a:pt x="3455504" y="720906"/>
                </a:moveTo>
                <a:cubicBezTo>
                  <a:pt x="3455504" y="720906"/>
                  <a:pt x="2641490" y="934487"/>
                  <a:pt x="1919633" y="817536"/>
                </a:cubicBezTo>
                <a:cubicBezTo>
                  <a:pt x="1075414" y="680763"/>
                  <a:pt x="964427" y="428640"/>
                  <a:pt x="561285" y="234496"/>
                </a:cubicBezTo>
                <a:cubicBezTo>
                  <a:pt x="299389" y="108379"/>
                  <a:pt x="0" y="325936"/>
                  <a:pt x="0" y="325936"/>
                </a:cubicBezTo>
                <a:cubicBezTo>
                  <a:pt x="0" y="325936"/>
                  <a:pt x="126337" y="-4320"/>
                  <a:pt x="491380" y="43"/>
                </a:cubicBezTo>
                <a:cubicBezTo>
                  <a:pt x="703194" y="2583"/>
                  <a:pt x="1062935" y="165198"/>
                  <a:pt x="1415387" y="260006"/>
                </a:cubicBezTo>
                <a:cubicBezTo>
                  <a:pt x="1734654" y="345925"/>
                  <a:pt x="1920682" y="86182"/>
                  <a:pt x="2370924" y="203850"/>
                </a:cubicBezTo>
                <a:cubicBezTo>
                  <a:pt x="2821112" y="321518"/>
                  <a:pt x="3455504" y="720906"/>
                  <a:pt x="3455504" y="720906"/>
                </a:cubicBezTo>
                <a:close/>
              </a:path>
            </a:pathLst>
          </a:custGeom>
          <a:solidFill>
            <a:srgbClr val="80980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71" name="Google Shape;1271;p12"/>
          <p:cNvSpPr/>
          <p:nvPr/>
        </p:nvSpPr>
        <p:spPr>
          <a:xfrm flipH="1">
            <a:off x="2165296" y="5805954"/>
            <a:ext cx="1366411" cy="518923"/>
          </a:xfrm>
          <a:custGeom>
            <a:avLst/>
            <a:gdLst/>
            <a:ahLst/>
            <a:cxnLst/>
            <a:rect l="l" t="t" r="r" b="b"/>
            <a:pathLst>
              <a:path w="1186842" h="450728" extrusionOk="0">
                <a:moveTo>
                  <a:pt x="1186843" y="376995"/>
                </a:moveTo>
                <a:cubicBezTo>
                  <a:pt x="1186843" y="376995"/>
                  <a:pt x="855594" y="538616"/>
                  <a:pt x="621803" y="383290"/>
                </a:cubicBezTo>
                <a:cubicBezTo>
                  <a:pt x="272443" y="151211"/>
                  <a:pt x="0" y="195330"/>
                  <a:pt x="0" y="195330"/>
                </a:cubicBezTo>
                <a:cubicBezTo>
                  <a:pt x="0" y="195330"/>
                  <a:pt x="313635" y="-36197"/>
                  <a:pt x="586519" y="4885"/>
                </a:cubicBezTo>
                <a:cubicBezTo>
                  <a:pt x="963599" y="61649"/>
                  <a:pt x="1186843" y="376995"/>
                  <a:pt x="1186843" y="376995"/>
                </a:cubicBezTo>
                <a:close/>
              </a:path>
            </a:pathLst>
          </a:custGeom>
          <a:solidFill>
            <a:srgbClr val="87A1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72" name="Google Shape;1272;p12"/>
          <p:cNvSpPr/>
          <p:nvPr/>
        </p:nvSpPr>
        <p:spPr>
          <a:xfrm flipH="1">
            <a:off x="-787104" y="6305595"/>
            <a:ext cx="1263488" cy="631646"/>
          </a:xfrm>
          <a:custGeom>
            <a:avLst/>
            <a:gdLst/>
            <a:ahLst/>
            <a:cxnLst/>
            <a:rect l="l" t="t" r="r" b="b"/>
            <a:pathLst>
              <a:path w="1097445" h="548637" extrusionOk="0">
                <a:moveTo>
                  <a:pt x="0" y="487128"/>
                </a:moveTo>
                <a:cubicBezTo>
                  <a:pt x="0" y="487128"/>
                  <a:pt x="191826" y="172389"/>
                  <a:pt x="472440" y="177082"/>
                </a:cubicBezTo>
                <a:cubicBezTo>
                  <a:pt x="891816" y="184095"/>
                  <a:pt x="1097446" y="0"/>
                  <a:pt x="1097446" y="0"/>
                </a:cubicBezTo>
                <a:cubicBezTo>
                  <a:pt x="1097446" y="0"/>
                  <a:pt x="958188" y="364103"/>
                  <a:pt x="706286" y="476692"/>
                </a:cubicBezTo>
                <a:cubicBezTo>
                  <a:pt x="358030" y="632239"/>
                  <a:pt x="0" y="487128"/>
                  <a:pt x="0" y="487128"/>
                </a:cubicBezTo>
                <a:close/>
              </a:path>
            </a:pathLst>
          </a:custGeom>
          <a:solidFill>
            <a:srgbClr val="839C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73" name="Google Shape;1273;p12"/>
          <p:cNvSpPr/>
          <p:nvPr/>
        </p:nvSpPr>
        <p:spPr>
          <a:xfrm flipH="1">
            <a:off x="1079045" y="5980552"/>
            <a:ext cx="2907709" cy="948300"/>
          </a:xfrm>
          <a:custGeom>
            <a:avLst/>
            <a:gdLst/>
            <a:ahLst/>
            <a:cxnLst/>
            <a:rect l="l" t="t" r="r" b="b"/>
            <a:pathLst>
              <a:path w="2525588" h="823678" extrusionOk="0">
                <a:moveTo>
                  <a:pt x="2525588" y="823678"/>
                </a:moveTo>
                <a:cubicBezTo>
                  <a:pt x="2525588" y="823678"/>
                  <a:pt x="1653043" y="525614"/>
                  <a:pt x="1037645" y="597728"/>
                </a:cubicBezTo>
                <a:cubicBezTo>
                  <a:pt x="339200" y="679560"/>
                  <a:pt x="0" y="0"/>
                  <a:pt x="0" y="0"/>
                </a:cubicBezTo>
                <a:cubicBezTo>
                  <a:pt x="0" y="0"/>
                  <a:pt x="386466" y="235171"/>
                  <a:pt x="955592" y="79292"/>
                </a:cubicBezTo>
                <a:cubicBezTo>
                  <a:pt x="1713120" y="-128215"/>
                  <a:pt x="2525588" y="823678"/>
                  <a:pt x="2525588" y="823678"/>
                </a:cubicBezTo>
                <a:close/>
              </a:path>
            </a:pathLst>
          </a:custGeom>
          <a:solidFill>
            <a:srgbClr val="60720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74" name="Google Shape;1274;p12"/>
          <p:cNvSpPr/>
          <p:nvPr/>
        </p:nvSpPr>
        <p:spPr>
          <a:xfrm flipH="1">
            <a:off x="440353" y="5955060"/>
            <a:ext cx="876131" cy="987777"/>
          </a:xfrm>
          <a:custGeom>
            <a:avLst/>
            <a:gdLst/>
            <a:ahLst/>
            <a:cxnLst/>
            <a:rect l="l" t="t" r="r" b="b"/>
            <a:pathLst>
              <a:path w="760993" h="857967" extrusionOk="0">
                <a:moveTo>
                  <a:pt x="270731" y="851121"/>
                </a:moveTo>
                <a:cubicBezTo>
                  <a:pt x="270731" y="851121"/>
                  <a:pt x="71838" y="667854"/>
                  <a:pt x="35891" y="505184"/>
                </a:cubicBezTo>
                <a:cubicBezTo>
                  <a:pt x="-55" y="342514"/>
                  <a:pt x="0" y="0"/>
                  <a:pt x="0" y="0"/>
                </a:cubicBezTo>
                <a:cubicBezTo>
                  <a:pt x="0" y="0"/>
                  <a:pt x="223686" y="164934"/>
                  <a:pt x="425781" y="256871"/>
                </a:cubicBezTo>
                <a:cubicBezTo>
                  <a:pt x="799272" y="426720"/>
                  <a:pt x="759791" y="857968"/>
                  <a:pt x="759791" y="857968"/>
                </a:cubicBezTo>
                <a:lnTo>
                  <a:pt x="270731" y="851121"/>
                </a:lnTo>
                <a:close/>
              </a:path>
            </a:pathLst>
          </a:custGeom>
          <a:solidFill>
            <a:srgbClr val="6774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75" name="Google Shape;1275;p12"/>
          <p:cNvGrpSpPr/>
          <p:nvPr/>
        </p:nvGrpSpPr>
        <p:grpSpPr>
          <a:xfrm>
            <a:off x="4424955" y="5231629"/>
            <a:ext cx="815165" cy="554556"/>
            <a:chOff x="4424955" y="5231629"/>
            <a:chExt cx="815165" cy="554556"/>
          </a:xfrm>
        </p:grpSpPr>
        <p:sp>
          <p:nvSpPr>
            <p:cNvPr id="1276" name="Google Shape;1276;p12"/>
            <p:cNvSpPr/>
            <p:nvPr/>
          </p:nvSpPr>
          <p:spPr>
            <a:xfrm flipH="1">
              <a:off x="4982750" y="5367734"/>
              <a:ext cx="257370" cy="257370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12"/>
            <p:cNvSpPr/>
            <p:nvPr/>
          </p:nvSpPr>
          <p:spPr>
            <a:xfrm flipH="1">
              <a:off x="4685844" y="5458297"/>
              <a:ext cx="201734" cy="201734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12"/>
            <p:cNvSpPr/>
            <p:nvPr/>
          </p:nvSpPr>
          <p:spPr>
            <a:xfrm flipH="1">
              <a:off x="4542602" y="5440039"/>
              <a:ext cx="102716" cy="102716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12"/>
            <p:cNvSpPr/>
            <p:nvPr/>
          </p:nvSpPr>
          <p:spPr>
            <a:xfrm flipH="1">
              <a:off x="4894586" y="5665769"/>
              <a:ext cx="120416" cy="120416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12"/>
            <p:cNvSpPr/>
            <p:nvPr/>
          </p:nvSpPr>
          <p:spPr>
            <a:xfrm flipH="1">
              <a:off x="4681396" y="5231629"/>
              <a:ext cx="89080" cy="89053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12"/>
            <p:cNvSpPr/>
            <p:nvPr/>
          </p:nvSpPr>
          <p:spPr>
            <a:xfrm flipH="1">
              <a:off x="4424955" y="5651120"/>
              <a:ext cx="66561" cy="66561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82" name="Google Shape;1282;p12"/>
          <p:cNvSpPr/>
          <p:nvPr/>
        </p:nvSpPr>
        <p:spPr>
          <a:xfrm flipH="1">
            <a:off x="1023078" y="6463054"/>
            <a:ext cx="557103" cy="492454"/>
          </a:xfrm>
          <a:custGeom>
            <a:avLst/>
            <a:gdLst/>
            <a:ahLst/>
            <a:cxnLst/>
            <a:rect l="l" t="t" r="r" b="b"/>
            <a:pathLst>
              <a:path w="483890" h="427737" extrusionOk="0">
                <a:moveTo>
                  <a:pt x="35835" y="9"/>
                </a:moveTo>
                <a:cubicBezTo>
                  <a:pt x="22141" y="-323"/>
                  <a:pt x="9055" y="8788"/>
                  <a:pt x="3091" y="23918"/>
                </a:cubicBezTo>
                <a:cubicBezTo>
                  <a:pt x="-4805" y="44072"/>
                  <a:pt x="2925" y="67595"/>
                  <a:pt x="20595" y="76595"/>
                </a:cubicBezTo>
                <a:cubicBezTo>
                  <a:pt x="62726" y="98130"/>
                  <a:pt x="105575" y="117401"/>
                  <a:pt x="144945" y="145285"/>
                </a:cubicBezTo>
                <a:cubicBezTo>
                  <a:pt x="248256" y="218448"/>
                  <a:pt x="335445" y="317288"/>
                  <a:pt x="420590" y="415188"/>
                </a:cubicBezTo>
                <a:cubicBezTo>
                  <a:pt x="435057" y="431753"/>
                  <a:pt x="458358" y="431974"/>
                  <a:pt x="472881" y="415520"/>
                </a:cubicBezTo>
                <a:cubicBezTo>
                  <a:pt x="487403" y="399065"/>
                  <a:pt x="487624" y="372173"/>
                  <a:pt x="473157" y="355664"/>
                </a:cubicBezTo>
                <a:cubicBezTo>
                  <a:pt x="383373" y="253125"/>
                  <a:pt x="290995" y="152850"/>
                  <a:pt x="181995" y="76926"/>
                </a:cubicBezTo>
                <a:cubicBezTo>
                  <a:pt x="139809" y="47551"/>
                  <a:pt x="94365" y="26568"/>
                  <a:pt x="49308" y="3653"/>
                </a:cubicBezTo>
                <a:cubicBezTo>
                  <a:pt x="44946" y="1334"/>
                  <a:pt x="40418" y="119"/>
                  <a:pt x="35835" y="9"/>
                </a:cubicBezTo>
                <a:close/>
              </a:path>
            </a:pathLst>
          </a:custGeom>
          <a:solidFill>
            <a:srgbClr val="424C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3" name="Google Shape;1283;p12"/>
          <p:cNvSpPr/>
          <p:nvPr/>
        </p:nvSpPr>
        <p:spPr>
          <a:xfrm flipH="1">
            <a:off x="1552142" y="5672751"/>
            <a:ext cx="906611" cy="1099311"/>
          </a:xfrm>
          <a:custGeom>
            <a:avLst/>
            <a:gdLst/>
            <a:ahLst/>
            <a:cxnLst/>
            <a:rect l="l" t="t" r="r" b="b"/>
            <a:pathLst>
              <a:path w="787467" h="954843" extrusionOk="0">
                <a:moveTo>
                  <a:pt x="782659" y="724718"/>
                </a:moveTo>
                <a:cubicBezTo>
                  <a:pt x="771947" y="739847"/>
                  <a:pt x="747265" y="742719"/>
                  <a:pt x="732246" y="752161"/>
                </a:cubicBezTo>
                <a:cubicBezTo>
                  <a:pt x="718552" y="760775"/>
                  <a:pt x="560023" y="837803"/>
                  <a:pt x="537715" y="849564"/>
                </a:cubicBezTo>
                <a:cubicBezTo>
                  <a:pt x="495142" y="871983"/>
                  <a:pt x="449367" y="885014"/>
                  <a:pt x="405083" y="902408"/>
                </a:cubicBezTo>
                <a:cubicBezTo>
                  <a:pt x="377474" y="913286"/>
                  <a:pt x="350031" y="924826"/>
                  <a:pt x="321649" y="933606"/>
                </a:cubicBezTo>
                <a:cubicBezTo>
                  <a:pt x="234185" y="960717"/>
                  <a:pt x="150254" y="969497"/>
                  <a:pt x="71901" y="913286"/>
                </a:cubicBezTo>
                <a:cubicBezTo>
                  <a:pt x="43188" y="892690"/>
                  <a:pt x="27175" y="867400"/>
                  <a:pt x="14475" y="835153"/>
                </a:cubicBezTo>
                <a:cubicBezTo>
                  <a:pt x="-7999" y="778003"/>
                  <a:pt x="-5072" y="729025"/>
                  <a:pt x="28666" y="677397"/>
                </a:cubicBezTo>
                <a:cubicBezTo>
                  <a:pt x="39212" y="661273"/>
                  <a:pt x="48102" y="660776"/>
                  <a:pt x="65220" y="649567"/>
                </a:cubicBezTo>
                <a:cubicBezTo>
                  <a:pt x="86810" y="635487"/>
                  <a:pt x="113977" y="616326"/>
                  <a:pt x="131646" y="597498"/>
                </a:cubicBezTo>
                <a:cubicBezTo>
                  <a:pt x="148211" y="579828"/>
                  <a:pt x="159862" y="548685"/>
                  <a:pt x="168255" y="526101"/>
                </a:cubicBezTo>
                <a:cubicBezTo>
                  <a:pt x="190674" y="466135"/>
                  <a:pt x="157322" y="378339"/>
                  <a:pt x="218227" y="335822"/>
                </a:cubicBezTo>
                <a:cubicBezTo>
                  <a:pt x="250253" y="313459"/>
                  <a:pt x="288188" y="318097"/>
                  <a:pt x="324079" y="308214"/>
                </a:cubicBezTo>
                <a:cubicBezTo>
                  <a:pt x="359749" y="298385"/>
                  <a:pt x="385149" y="271163"/>
                  <a:pt x="406077" y="241897"/>
                </a:cubicBezTo>
                <a:cubicBezTo>
                  <a:pt x="426673" y="213129"/>
                  <a:pt x="439538" y="170225"/>
                  <a:pt x="444673" y="135328"/>
                </a:cubicBezTo>
                <a:cubicBezTo>
                  <a:pt x="448207" y="111198"/>
                  <a:pt x="447269" y="87233"/>
                  <a:pt x="453619" y="63158"/>
                </a:cubicBezTo>
                <a:cubicBezTo>
                  <a:pt x="460742" y="36047"/>
                  <a:pt x="472779" y="4683"/>
                  <a:pt x="505302" y="873"/>
                </a:cubicBezTo>
                <a:cubicBezTo>
                  <a:pt x="579183" y="-7685"/>
                  <a:pt x="633959" y="48195"/>
                  <a:pt x="674323" y="101259"/>
                </a:cubicBezTo>
                <a:cubicBezTo>
                  <a:pt x="687630" y="118762"/>
                  <a:pt x="700441" y="134168"/>
                  <a:pt x="707895" y="155261"/>
                </a:cubicBezTo>
                <a:cubicBezTo>
                  <a:pt x="733681" y="228148"/>
                  <a:pt x="741467" y="305176"/>
                  <a:pt x="751958" y="381321"/>
                </a:cubicBezTo>
                <a:cubicBezTo>
                  <a:pt x="762947" y="461165"/>
                  <a:pt x="770401" y="541672"/>
                  <a:pt x="782770" y="621185"/>
                </a:cubicBezTo>
                <a:cubicBezTo>
                  <a:pt x="786525" y="645371"/>
                  <a:pt x="787960" y="667127"/>
                  <a:pt x="785641" y="691367"/>
                </a:cubicBezTo>
                <a:cubicBezTo>
                  <a:pt x="784095" y="708208"/>
                  <a:pt x="792378" y="711024"/>
                  <a:pt x="782659" y="7247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4" name="Google Shape;1284;p12"/>
          <p:cNvSpPr/>
          <p:nvPr/>
        </p:nvSpPr>
        <p:spPr>
          <a:xfrm flipH="1">
            <a:off x="1551830" y="5843470"/>
            <a:ext cx="896769" cy="665991"/>
          </a:xfrm>
          <a:custGeom>
            <a:avLst/>
            <a:gdLst/>
            <a:ahLst/>
            <a:cxnLst/>
            <a:rect l="l" t="t" r="r" b="b"/>
            <a:pathLst>
              <a:path w="778919" h="578469" extrusionOk="0">
                <a:moveTo>
                  <a:pt x="778920" y="576323"/>
                </a:moveTo>
                <a:cubicBezTo>
                  <a:pt x="778920" y="576323"/>
                  <a:pt x="5104" y="612987"/>
                  <a:pt x="134" y="383283"/>
                </a:cubicBezTo>
                <a:cubicBezTo>
                  <a:pt x="-5001" y="143529"/>
                  <a:pt x="139061" y="230607"/>
                  <a:pt x="149718" y="207084"/>
                </a:cubicBezTo>
                <a:cubicBezTo>
                  <a:pt x="159547" y="185329"/>
                  <a:pt x="124704" y="129449"/>
                  <a:pt x="218463" y="42757"/>
                </a:cubicBezTo>
                <a:cubicBezTo>
                  <a:pt x="465893" y="-185787"/>
                  <a:pt x="778920" y="576323"/>
                  <a:pt x="778920" y="57632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5" name="Google Shape;1285;p12"/>
          <p:cNvSpPr/>
          <p:nvPr/>
        </p:nvSpPr>
        <p:spPr>
          <a:xfrm flipH="1">
            <a:off x="1527192" y="6261110"/>
            <a:ext cx="292755" cy="344833"/>
          </a:xfrm>
          <a:custGeom>
            <a:avLst/>
            <a:gdLst/>
            <a:ahLst/>
            <a:cxnLst/>
            <a:rect l="l" t="t" r="r" b="b"/>
            <a:pathLst>
              <a:path w="254282" h="299516" extrusionOk="0">
                <a:moveTo>
                  <a:pt x="245197" y="216053"/>
                </a:moveTo>
                <a:cubicBezTo>
                  <a:pt x="233325" y="232342"/>
                  <a:pt x="109362" y="303076"/>
                  <a:pt x="55580" y="299376"/>
                </a:cubicBezTo>
                <a:cubicBezTo>
                  <a:pt x="1799" y="295676"/>
                  <a:pt x="-12724" y="243993"/>
                  <a:pt x="11020" y="196395"/>
                </a:cubicBezTo>
                <a:cubicBezTo>
                  <a:pt x="34763" y="148798"/>
                  <a:pt x="95392" y="158351"/>
                  <a:pt x="111240" y="133282"/>
                </a:cubicBezTo>
                <a:cubicBezTo>
                  <a:pt x="127087" y="108213"/>
                  <a:pt x="115105" y="63874"/>
                  <a:pt x="139566" y="31020"/>
                </a:cubicBezTo>
                <a:cubicBezTo>
                  <a:pt x="161543" y="1534"/>
                  <a:pt x="215435" y="-18676"/>
                  <a:pt x="237025" y="26382"/>
                </a:cubicBezTo>
                <a:cubicBezTo>
                  <a:pt x="258615" y="71494"/>
                  <a:pt x="258284" y="198108"/>
                  <a:pt x="245197" y="21605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6" name="Google Shape;1286;p12"/>
          <p:cNvSpPr/>
          <p:nvPr/>
        </p:nvSpPr>
        <p:spPr>
          <a:xfrm flipH="1">
            <a:off x="204611" y="5810176"/>
            <a:ext cx="888387" cy="936621"/>
          </a:xfrm>
          <a:custGeom>
            <a:avLst/>
            <a:gdLst/>
            <a:ahLst/>
            <a:cxnLst/>
            <a:rect l="l" t="t" r="r" b="b"/>
            <a:pathLst>
              <a:path w="771638" h="813533" extrusionOk="0">
                <a:moveTo>
                  <a:pt x="286549" y="258643"/>
                </a:moveTo>
                <a:cubicBezTo>
                  <a:pt x="286549" y="258643"/>
                  <a:pt x="241105" y="-7671"/>
                  <a:pt x="385222" y="170"/>
                </a:cubicBezTo>
                <a:cubicBezTo>
                  <a:pt x="529340" y="8011"/>
                  <a:pt x="469815" y="274324"/>
                  <a:pt x="469815" y="274324"/>
                </a:cubicBezTo>
                <a:cubicBezTo>
                  <a:pt x="469815" y="274324"/>
                  <a:pt x="626467" y="50307"/>
                  <a:pt x="728343" y="181890"/>
                </a:cubicBezTo>
                <a:cubicBezTo>
                  <a:pt x="844024" y="331364"/>
                  <a:pt x="595159" y="413748"/>
                  <a:pt x="595159" y="413748"/>
                </a:cubicBezTo>
                <a:cubicBezTo>
                  <a:pt x="595159" y="413748"/>
                  <a:pt x="829501" y="481390"/>
                  <a:pt x="758105" y="608003"/>
                </a:cubicBezTo>
                <a:cubicBezTo>
                  <a:pt x="640603" y="816393"/>
                  <a:pt x="476110" y="576695"/>
                  <a:pt x="476110" y="576695"/>
                </a:cubicBezTo>
                <a:cubicBezTo>
                  <a:pt x="476110" y="576695"/>
                  <a:pt x="538782" y="805460"/>
                  <a:pt x="385222" y="813246"/>
                </a:cubicBezTo>
                <a:cubicBezTo>
                  <a:pt x="191078" y="823130"/>
                  <a:pt x="261480" y="575093"/>
                  <a:pt x="261480" y="575093"/>
                </a:cubicBezTo>
                <a:cubicBezTo>
                  <a:pt x="261480" y="575093"/>
                  <a:pt x="140830" y="755268"/>
                  <a:pt x="35862" y="647152"/>
                </a:cubicBezTo>
                <a:cubicBezTo>
                  <a:pt x="-86169" y="521477"/>
                  <a:pt x="142376" y="399612"/>
                  <a:pt x="142376" y="399612"/>
                </a:cubicBezTo>
                <a:cubicBezTo>
                  <a:pt x="142376" y="399612"/>
                  <a:pt x="-70708" y="335394"/>
                  <a:pt x="32714" y="199063"/>
                </a:cubicBezTo>
                <a:cubicBezTo>
                  <a:pt x="158279" y="33632"/>
                  <a:pt x="286549" y="258643"/>
                  <a:pt x="286549" y="25864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7" name="Google Shape;1287;p12"/>
          <p:cNvSpPr/>
          <p:nvPr/>
        </p:nvSpPr>
        <p:spPr>
          <a:xfrm flipH="1">
            <a:off x="511985" y="6169680"/>
            <a:ext cx="301203" cy="301203"/>
          </a:xfrm>
          <a:custGeom>
            <a:avLst/>
            <a:gdLst/>
            <a:ahLst/>
            <a:cxnLst/>
            <a:rect l="l" t="t" r="r" b="b"/>
            <a:pathLst>
              <a:path w="261620" h="261620" extrusionOk="0">
                <a:moveTo>
                  <a:pt x="0" y="130810"/>
                </a:moveTo>
                <a:cubicBezTo>
                  <a:pt x="0" y="58586"/>
                  <a:pt x="58586" y="0"/>
                  <a:pt x="130810" y="0"/>
                </a:cubicBezTo>
                <a:cubicBezTo>
                  <a:pt x="203034" y="0"/>
                  <a:pt x="261620" y="58586"/>
                  <a:pt x="261620" y="130810"/>
                </a:cubicBezTo>
                <a:cubicBezTo>
                  <a:pt x="261620" y="203034"/>
                  <a:pt x="203034" y="261620"/>
                  <a:pt x="130810" y="261620"/>
                </a:cubicBezTo>
                <a:cubicBezTo>
                  <a:pt x="58531" y="261620"/>
                  <a:pt x="0" y="203090"/>
                  <a:pt x="0" y="13081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88" name="Google Shape;1288;p12"/>
          <p:cNvGrpSpPr/>
          <p:nvPr/>
        </p:nvGrpSpPr>
        <p:grpSpPr>
          <a:xfrm>
            <a:off x="1205552" y="5121057"/>
            <a:ext cx="772459" cy="532222"/>
            <a:chOff x="1205552" y="5121057"/>
            <a:chExt cx="772459" cy="532222"/>
          </a:xfrm>
        </p:grpSpPr>
        <p:sp>
          <p:nvSpPr>
            <p:cNvPr id="1289" name="Google Shape;1289;p12"/>
            <p:cNvSpPr/>
            <p:nvPr/>
          </p:nvSpPr>
          <p:spPr>
            <a:xfrm flipH="1">
              <a:off x="1591941" y="5121057"/>
              <a:ext cx="246658" cy="246658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12"/>
            <p:cNvSpPr/>
            <p:nvPr/>
          </p:nvSpPr>
          <p:spPr>
            <a:xfrm flipH="1">
              <a:off x="1671978" y="5524103"/>
              <a:ext cx="103113" cy="103113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12"/>
            <p:cNvSpPr/>
            <p:nvPr/>
          </p:nvSpPr>
          <p:spPr>
            <a:xfrm flipH="1">
              <a:off x="1205552" y="5478458"/>
              <a:ext cx="174821" cy="174821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12"/>
            <p:cNvSpPr/>
            <p:nvPr/>
          </p:nvSpPr>
          <p:spPr>
            <a:xfrm flipH="1">
              <a:off x="1922704" y="5457352"/>
              <a:ext cx="55307" cy="55306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93" name="Google Shape;1293;p12"/>
          <p:cNvSpPr/>
          <p:nvPr/>
        </p:nvSpPr>
        <p:spPr>
          <a:xfrm flipH="1">
            <a:off x="2832159" y="6068060"/>
            <a:ext cx="464984" cy="413714"/>
          </a:xfrm>
          <a:custGeom>
            <a:avLst/>
            <a:gdLst/>
            <a:ahLst/>
            <a:cxnLst/>
            <a:rect l="l" t="t" r="r" b="b"/>
            <a:pathLst>
              <a:path w="403877" h="359345" extrusionOk="0">
                <a:moveTo>
                  <a:pt x="5203" y="106043"/>
                </a:moveTo>
                <a:cubicBezTo>
                  <a:pt x="28615" y="24542"/>
                  <a:pt x="171518" y="-33436"/>
                  <a:pt x="273615" y="21670"/>
                </a:cubicBezTo>
                <a:cubicBezTo>
                  <a:pt x="375711" y="76778"/>
                  <a:pt x="435346" y="171641"/>
                  <a:pt x="386589" y="267223"/>
                </a:cubicBezTo>
                <a:cubicBezTo>
                  <a:pt x="342636" y="353362"/>
                  <a:pt x="250147" y="379093"/>
                  <a:pt x="145786" y="344417"/>
                </a:cubicBezTo>
                <a:cubicBezTo>
                  <a:pt x="56997" y="314930"/>
                  <a:pt x="-21191" y="198035"/>
                  <a:pt x="5203" y="10604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4" name="Google Shape;1294;p12"/>
          <p:cNvSpPr/>
          <p:nvPr/>
        </p:nvSpPr>
        <p:spPr>
          <a:xfrm flipH="1">
            <a:off x="2795722" y="6056358"/>
            <a:ext cx="507739" cy="449454"/>
          </a:xfrm>
          <a:custGeom>
            <a:avLst/>
            <a:gdLst/>
            <a:ahLst/>
            <a:cxnLst/>
            <a:rect l="l" t="t" r="r" b="b"/>
            <a:pathLst>
              <a:path w="441014" h="390388" extrusionOk="0">
                <a:moveTo>
                  <a:pt x="19306" y="82138"/>
                </a:moveTo>
                <a:cubicBezTo>
                  <a:pt x="19306" y="82138"/>
                  <a:pt x="-23985" y="84734"/>
                  <a:pt x="19085" y="221010"/>
                </a:cubicBezTo>
                <a:cubicBezTo>
                  <a:pt x="59173" y="347899"/>
                  <a:pt x="203677" y="399473"/>
                  <a:pt x="277557" y="389092"/>
                </a:cubicBezTo>
                <a:cubicBezTo>
                  <a:pt x="369329" y="376171"/>
                  <a:pt x="373581" y="335531"/>
                  <a:pt x="377501" y="318634"/>
                </a:cubicBezTo>
                <a:cubicBezTo>
                  <a:pt x="381642" y="300855"/>
                  <a:pt x="119801" y="130729"/>
                  <a:pt x="119801" y="130729"/>
                </a:cubicBezTo>
                <a:cubicBezTo>
                  <a:pt x="119801" y="130729"/>
                  <a:pt x="411460" y="266785"/>
                  <a:pt x="425098" y="240060"/>
                </a:cubicBezTo>
                <a:cubicBezTo>
                  <a:pt x="434209" y="222225"/>
                  <a:pt x="450995" y="172087"/>
                  <a:pt x="433105" y="121895"/>
                </a:cubicBezTo>
                <a:cubicBezTo>
                  <a:pt x="414055" y="68389"/>
                  <a:pt x="328413" y="5165"/>
                  <a:pt x="242439" y="306"/>
                </a:cubicBezTo>
                <a:cubicBezTo>
                  <a:pt x="134324" y="-5823"/>
                  <a:pt x="19306" y="82138"/>
                  <a:pt x="19306" y="82138"/>
                </a:cubicBezTo>
                <a:close/>
              </a:path>
            </a:pathLst>
          </a:custGeom>
          <a:solidFill>
            <a:srgbClr val="D40B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5" name="Google Shape;1295;p12"/>
          <p:cNvSpPr/>
          <p:nvPr/>
        </p:nvSpPr>
        <p:spPr>
          <a:xfrm flipH="1">
            <a:off x="2879658" y="6122207"/>
            <a:ext cx="34469" cy="34456"/>
          </a:xfrm>
          <a:custGeom>
            <a:avLst/>
            <a:gdLst/>
            <a:ahLst/>
            <a:cxnLst/>
            <a:rect l="l" t="t" r="r" b="b"/>
            <a:pathLst>
              <a:path w="29939" h="29928" extrusionOk="0">
                <a:moveTo>
                  <a:pt x="27294" y="6445"/>
                </a:moveTo>
                <a:cubicBezTo>
                  <a:pt x="22600" y="-346"/>
                  <a:pt x="13213" y="-2058"/>
                  <a:pt x="6421" y="2691"/>
                </a:cubicBezTo>
                <a:cubicBezTo>
                  <a:pt x="-370" y="7384"/>
                  <a:pt x="-2027" y="16716"/>
                  <a:pt x="2667" y="23508"/>
                </a:cubicBezTo>
                <a:cubicBezTo>
                  <a:pt x="7360" y="30300"/>
                  <a:pt x="16637" y="31956"/>
                  <a:pt x="23428" y="27262"/>
                </a:cubicBezTo>
                <a:cubicBezTo>
                  <a:pt x="30275" y="22569"/>
                  <a:pt x="31987" y="13237"/>
                  <a:pt x="27294" y="644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6" name="Google Shape;1296;p12"/>
          <p:cNvSpPr/>
          <p:nvPr/>
        </p:nvSpPr>
        <p:spPr>
          <a:xfrm flipH="1">
            <a:off x="2971570" y="6432792"/>
            <a:ext cx="43365" cy="43409"/>
          </a:xfrm>
          <a:custGeom>
            <a:avLst/>
            <a:gdLst/>
            <a:ahLst/>
            <a:cxnLst/>
            <a:rect l="l" t="t" r="r" b="b"/>
            <a:pathLst>
              <a:path w="37666" h="37704" extrusionOk="0">
                <a:moveTo>
                  <a:pt x="34347" y="8125"/>
                </a:moveTo>
                <a:cubicBezTo>
                  <a:pt x="28439" y="-434"/>
                  <a:pt x="16622" y="-2587"/>
                  <a:pt x="8064" y="3376"/>
                </a:cubicBezTo>
                <a:cubicBezTo>
                  <a:pt x="-495" y="9284"/>
                  <a:pt x="-2538" y="21045"/>
                  <a:pt x="3370" y="29604"/>
                </a:cubicBezTo>
                <a:cubicBezTo>
                  <a:pt x="9278" y="38163"/>
                  <a:pt x="20985" y="40261"/>
                  <a:pt x="29543" y="34353"/>
                </a:cubicBezTo>
                <a:cubicBezTo>
                  <a:pt x="38047" y="28445"/>
                  <a:pt x="40255" y="16684"/>
                  <a:pt x="34347" y="81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7" name="Google Shape;1297;p12"/>
          <p:cNvSpPr/>
          <p:nvPr/>
        </p:nvSpPr>
        <p:spPr>
          <a:xfrm flipH="1">
            <a:off x="2832093" y="6240996"/>
            <a:ext cx="43365" cy="43410"/>
          </a:xfrm>
          <a:custGeom>
            <a:avLst/>
            <a:gdLst/>
            <a:ahLst/>
            <a:cxnLst/>
            <a:rect l="l" t="t" r="r" b="b"/>
            <a:pathLst>
              <a:path w="37666" h="37705" extrusionOk="0">
                <a:moveTo>
                  <a:pt x="34347" y="8125"/>
                </a:moveTo>
                <a:cubicBezTo>
                  <a:pt x="28439" y="-434"/>
                  <a:pt x="16622" y="-2587"/>
                  <a:pt x="8064" y="3376"/>
                </a:cubicBezTo>
                <a:cubicBezTo>
                  <a:pt x="-495" y="9285"/>
                  <a:pt x="-2538" y="21046"/>
                  <a:pt x="3370" y="29604"/>
                </a:cubicBezTo>
                <a:cubicBezTo>
                  <a:pt x="9278" y="38163"/>
                  <a:pt x="20985" y="40262"/>
                  <a:pt x="29543" y="34353"/>
                </a:cubicBezTo>
                <a:cubicBezTo>
                  <a:pt x="38047" y="28445"/>
                  <a:pt x="40255" y="16684"/>
                  <a:pt x="34347" y="81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8" name="Google Shape;1298;p12"/>
          <p:cNvSpPr/>
          <p:nvPr/>
        </p:nvSpPr>
        <p:spPr>
          <a:xfrm flipH="1">
            <a:off x="3076979" y="6436912"/>
            <a:ext cx="35196" cy="35196"/>
          </a:xfrm>
          <a:custGeom>
            <a:avLst/>
            <a:gdLst/>
            <a:ahLst/>
            <a:cxnLst/>
            <a:rect l="l" t="t" r="r" b="b"/>
            <a:pathLst>
              <a:path w="30571" h="30571" extrusionOk="0">
                <a:moveTo>
                  <a:pt x="27866" y="6589"/>
                </a:moveTo>
                <a:cubicBezTo>
                  <a:pt x="23062" y="-369"/>
                  <a:pt x="13509" y="-2080"/>
                  <a:pt x="6552" y="2724"/>
                </a:cubicBezTo>
                <a:cubicBezTo>
                  <a:pt x="-406" y="7528"/>
                  <a:pt x="-2062" y="17080"/>
                  <a:pt x="2742" y="23982"/>
                </a:cubicBezTo>
                <a:cubicBezTo>
                  <a:pt x="7546" y="30940"/>
                  <a:pt x="16988" y="32651"/>
                  <a:pt x="23945" y="27847"/>
                </a:cubicBezTo>
                <a:cubicBezTo>
                  <a:pt x="30903" y="22988"/>
                  <a:pt x="32670" y="13491"/>
                  <a:pt x="27866" y="658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9" name="Google Shape;1299;p12"/>
          <p:cNvSpPr/>
          <p:nvPr/>
        </p:nvSpPr>
        <p:spPr>
          <a:xfrm flipH="1">
            <a:off x="3156547" y="6335209"/>
            <a:ext cx="43382" cy="43410"/>
          </a:xfrm>
          <a:custGeom>
            <a:avLst/>
            <a:gdLst/>
            <a:ahLst/>
            <a:cxnLst/>
            <a:rect l="l" t="t" r="r" b="b"/>
            <a:pathLst>
              <a:path w="37681" h="37705" extrusionOk="0">
                <a:moveTo>
                  <a:pt x="34347" y="8125"/>
                </a:moveTo>
                <a:cubicBezTo>
                  <a:pt x="28439" y="-434"/>
                  <a:pt x="16622" y="-2587"/>
                  <a:pt x="8064" y="3376"/>
                </a:cubicBezTo>
                <a:cubicBezTo>
                  <a:pt x="-495" y="9284"/>
                  <a:pt x="-2538" y="21046"/>
                  <a:pt x="3370" y="29605"/>
                </a:cubicBezTo>
                <a:cubicBezTo>
                  <a:pt x="9279" y="38163"/>
                  <a:pt x="20985" y="40261"/>
                  <a:pt x="29543" y="34353"/>
                </a:cubicBezTo>
                <a:cubicBezTo>
                  <a:pt x="38102" y="28389"/>
                  <a:pt x="40255" y="16683"/>
                  <a:pt x="34347" y="81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0" name="Google Shape;1300;p12"/>
          <p:cNvSpPr/>
          <p:nvPr/>
        </p:nvSpPr>
        <p:spPr>
          <a:xfrm flipH="1">
            <a:off x="3017382" y="6308742"/>
            <a:ext cx="66874" cy="66874"/>
          </a:xfrm>
          <a:custGeom>
            <a:avLst/>
            <a:gdLst/>
            <a:ahLst/>
            <a:cxnLst/>
            <a:rect l="l" t="t" r="r" b="b"/>
            <a:pathLst>
              <a:path w="58086" h="58086" extrusionOk="0">
                <a:moveTo>
                  <a:pt x="52925" y="12506"/>
                </a:moveTo>
                <a:cubicBezTo>
                  <a:pt x="43814" y="-691"/>
                  <a:pt x="25703" y="-3949"/>
                  <a:pt x="12506" y="5161"/>
                </a:cubicBezTo>
                <a:cubicBezTo>
                  <a:pt x="-691" y="14272"/>
                  <a:pt x="-3949" y="32384"/>
                  <a:pt x="5162" y="45581"/>
                </a:cubicBezTo>
                <a:cubicBezTo>
                  <a:pt x="14273" y="58778"/>
                  <a:pt x="32384" y="62036"/>
                  <a:pt x="45581" y="52925"/>
                </a:cubicBezTo>
                <a:cubicBezTo>
                  <a:pt x="58778" y="43814"/>
                  <a:pt x="62036" y="25703"/>
                  <a:pt x="52925" y="1250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1" name="Google Shape;1301;p12"/>
          <p:cNvSpPr/>
          <p:nvPr/>
        </p:nvSpPr>
        <p:spPr>
          <a:xfrm flipH="1">
            <a:off x="2960904" y="6191430"/>
            <a:ext cx="66862" cy="66922"/>
          </a:xfrm>
          <a:custGeom>
            <a:avLst/>
            <a:gdLst/>
            <a:ahLst/>
            <a:cxnLst/>
            <a:rect l="l" t="t" r="r" b="b"/>
            <a:pathLst>
              <a:path w="58075" h="58127" extrusionOk="0">
                <a:moveTo>
                  <a:pt x="54272" y="14622"/>
                </a:moveTo>
                <a:cubicBezTo>
                  <a:pt x="48640" y="4794"/>
                  <a:pt x="37486" y="-1225"/>
                  <a:pt x="25559" y="211"/>
                </a:cubicBezTo>
                <a:cubicBezTo>
                  <a:pt x="9656" y="2143"/>
                  <a:pt x="-1719" y="16665"/>
                  <a:pt x="214" y="32568"/>
                </a:cubicBezTo>
                <a:cubicBezTo>
                  <a:pt x="2146" y="48471"/>
                  <a:pt x="16669" y="59846"/>
                  <a:pt x="32571" y="57913"/>
                </a:cubicBezTo>
                <a:cubicBezTo>
                  <a:pt x="48474" y="55980"/>
                  <a:pt x="59793" y="41513"/>
                  <a:pt x="57861" y="25611"/>
                </a:cubicBezTo>
                <a:cubicBezTo>
                  <a:pt x="57364" y="21635"/>
                  <a:pt x="56149" y="17881"/>
                  <a:pt x="54272" y="1462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2" name="Google Shape;1302;p12"/>
          <p:cNvSpPr/>
          <p:nvPr/>
        </p:nvSpPr>
        <p:spPr>
          <a:xfrm flipH="1">
            <a:off x="3031234" y="6093487"/>
            <a:ext cx="43290" cy="43487"/>
          </a:xfrm>
          <a:custGeom>
            <a:avLst/>
            <a:gdLst/>
            <a:ahLst/>
            <a:cxnLst/>
            <a:rect l="l" t="t" r="r" b="b"/>
            <a:pathLst>
              <a:path w="37601" h="37772" extrusionOk="0">
                <a:moveTo>
                  <a:pt x="35250" y="9470"/>
                </a:moveTo>
                <a:cubicBezTo>
                  <a:pt x="31605" y="3120"/>
                  <a:pt x="24372" y="-801"/>
                  <a:pt x="16586" y="138"/>
                </a:cubicBezTo>
                <a:cubicBezTo>
                  <a:pt x="6261" y="1408"/>
                  <a:pt x="-1083" y="10795"/>
                  <a:pt x="131" y="21176"/>
                </a:cubicBezTo>
                <a:cubicBezTo>
                  <a:pt x="1401" y="31501"/>
                  <a:pt x="10733" y="38900"/>
                  <a:pt x="21059" y="37631"/>
                </a:cubicBezTo>
                <a:cubicBezTo>
                  <a:pt x="31384" y="36361"/>
                  <a:pt x="38728" y="26974"/>
                  <a:pt x="37458" y="16593"/>
                </a:cubicBezTo>
                <a:cubicBezTo>
                  <a:pt x="37237" y="13997"/>
                  <a:pt x="36465" y="11568"/>
                  <a:pt x="35250" y="947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3" name="Google Shape;1303;p12"/>
          <p:cNvSpPr/>
          <p:nvPr/>
        </p:nvSpPr>
        <p:spPr>
          <a:xfrm flipH="1">
            <a:off x="2846427" y="6076833"/>
            <a:ext cx="250774" cy="117536"/>
          </a:xfrm>
          <a:custGeom>
            <a:avLst/>
            <a:gdLst/>
            <a:ahLst/>
            <a:cxnLst/>
            <a:rect l="l" t="t" r="r" b="b"/>
            <a:pathLst>
              <a:path w="217818" h="102090" extrusionOk="0">
                <a:moveTo>
                  <a:pt x="216237" y="97760"/>
                </a:moveTo>
                <a:cubicBezTo>
                  <a:pt x="206022" y="80753"/>
                  <a:pt x="154338" y="41052"/>
                  <a:pt x="125791" y="21395"/>
                </a:cubicBezTo>
                <a:cubicBezTo>
                  <a:pt x="95201" y="356"/>
                  <a:pt x="16350" y="-19135"/>
                  <a:pt x="1994" y="35254"/>
                </a:cubicBezTo>
                <a:cubicBezTo>
                  <a:pt x="-10541" y="82796"/>
                  <a:pt x="37940" y="89533"/>
                  <a:pt x="93765" y="84397"/>
                </a:cubicBezTo>
                <a:cubicBezTo>
                  <a:pt x="186861" y="75839"/>
                  <a:pt x="226508" y="114712"/>
                  <a:pt x="216237" y="9776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25882"/>
                </a:srgbClr>
              </a:gs>
              <a:gs pos="100000">
                <a:srgbClr val="FFFFFF">
                  <a:alpha val="23921"/>
                </a:srgbClr>
              </a:gs>
            </a:gsLst>
            <a:lin ang="331605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4" name="Google Shape;1304;p12"/>
          <p:cNvSpPr/>
          <p:nvPr/>
        </p:nvSpPr>
        <p:spPr>
          <a:xfrm flipH="1">
            <a:off x="3130831" y="6136683"/>
            <a:ext cx="102916" cy="153028"/>
          </a:xfrm>
          <a:custGeom>
            <a:avLst/>
            <a:gdLst/>
            <a:ahLst/>
            <a:cxnLst/>
            <a:rect l="l" t="t" r="r" b="b"/>
            <a:pathLst>
              <a:path w="89391" h="132918" extrusionOk="0">
                <a:moveTo>
                  <a:pt x="62837" y="0"/>
                </a:moveTo>
                <a:cubicBezTo>
                  <a:pt x="62837" y="0"/>
                  <a:pt x="113251" y="11099"/>
                  <a:pt x="75151" y="89121"/>
                </a:cubicBezTo>
                <a:cubicBezTo>
                  <a:pt x="44947" y="151075"/>
                  <a:pt x="0" y="129154"/>
                  <a:pt x="0" y="129154"/>
                </a:cubicBezTo>
                <a:lnTo>
                  <a:pt x="62837" y="0"/>
                </a:lnTo>
                <a:close/>
              </a:path>
            </a:pathLst>
          </a:custGeom>
          <a:solidFill>
            <a:srgbClr val="FBFD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5" name="Google Shape;1305;p12"/>
          <p:cNvSpPr/>
          <p:nvPr/>
        </p:nvSpPr>
        <p:spPr>
          <a:xfrm flipH="1">
            <a:off x="3118435" y="6072178"/>
            <a:ext cx="204996" cy="262849"/>
          </a:xfrm>
          <a:custGeom>
            <a:avLst/>
            <a:gdLst/>
            <a:ahLst/>
            <a:cxnLst/>
            <a:rect l="l" t="t" r="r" b="b"/>
            <a:pathLst>
              <a:path w="178056" h="228306" extrusionOk="0">
                <a:moveTo>
                  <a:pt x="159565" y="1528"/>
                </a:moveTo>
                <a:cubicBezTo>
                  <a:pt x="159565" y="1528"/>
                  <a:pt x="161773" y="37917"/>
                  <a:pt x="153104" y="63483"/>
                </a:cubicBezTo>
                <a:cubicBezTo>
                  <a:pt x="141840" y="96668"/>
                  <a:pt x="130575" y="114724"/>
                  <a:pt x="136263" y="115939"/>
                </a:cubicBezTo>
                <a:cubicBezTo>
                  <a:pt x="139134" y="116546"/>
                  <a:pt x="163706" y="99374"/>
                  <a:pt x="171050" y="107325"/>
                </a:cubicBezTo>
                <a:cubicBezTo>
                  <a:pt x="189548" y="127424"/>
                  <a:pt x="167682" y="170439"/>
                  <a:pt x="148632" y="170714"/>
                </a:cubicBezTo>
                <a:cubicBezTo>
                  <a:pt x="135214" y="170880"/>
                  <a:pt x="126765" y="140952"/>
                  <a:pt x="122790" y="142277"/>
                </a:cubicBezTo>
                <a:cubicBezTo>
                  <a:pt x="117379" y="144100"/>
                  <a:pt x="113127" y="164475"/>
                  <a:pt x="90046" y="194016"/>
                </a:cubicBezTo>
                <a:cubicBezTo>
                  <a:pt x="66910" y="223613"/>
                  <a:pt x="47473" y="228306"/>
                  <a:pt x="47473" y="228306"/>
                </a:cubicBezTo>
                <a:cubicBezTo>
                  <a:pt x="47473" y="228306"/>
                  <a:pt x="-28119" y="164033"/>
                  <a:pt x="11472" y="74747"/>
                </a:cubicBezTo>
                <a:cubicBezTo>
                  <a:pt x="52222" y="-16969"/>
                  <a:pt x="159565" y="1528"/>
                  <a:pt x="159565" y="152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06" name="Google Shape;1306;p12"/>
          <p:cNvGrpSpPr/>
          <p:nvPr/>
        </p:nvGrpSpPr>
        <p:grpSpPr>
          <a:xfrm flipH="1">
            <a:off x="3168460" y="6071904"/>
            <a:ext cx="152634" cy="236485"/>
            <a:chOff x="2563412" y="5727479"/>
            <a:chExt cx="132575" cy="205407"/>
          </a:xfrm>
        </p:grpSpPr>
        <p:sp>
          <p:nvSpPr>
            <p:cNvPr id="1307" name="Google Shape;1307;p12"/>
            <p:cNvSpPr/>
            <p:nvPr/>
          </p:nvSpPr>
          <p:spPr>
            <a:xfrm>
              <a:off x="2629814" y="5727479"/>
              <a:ext cx="66173" cy="49123"/>
            </a:xfrm>
            <a:custGeom>
              <a:avLst/>
              <a:gdLst/>
              <a:ahLst/>
              <a:cxnLst/>
              <a:rect l="l" t="t" r="r" b="b"/>
              <a:pathLst>
                <a:path w="66173" h="49123" extrusionOk="0">
                  <a:moveTo>
                    <a:pt x="62199" y="0"/>
                  </a:moveTo>
                  <a:cubicBezTo>
                    <a:pt x="44805" y="552"/>
                    <a:pt x="22277" y="3754"/>
                    <a:pt x="24" y="14633"/>
                  </a:cubicBezTo>
                  <a:cubicBezTo>
                    <a:pt x="-197" y="21535"/>
                    <a:pt x="1073" y="28602"/>
                    <a:pt x="5325" y="34732"/>
                  </a:cubicBezTo>
                  <a:cubicBezTo>
                    <a:pt x="15816" y="49917"/>
                    <a:pt x="36688" y="53671"/>
                    <a:pt x="51873" y="43180"/>
                  </a:cubicBezTo>
                  <a:cubicBezTo>
                    <a:pt x="66009" y="33407"/>
                    <a:pt x="70095" y="14798"/>
                    <a:pt x="62199" y="0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12"/>
            <p:cNvSpPr/>
            <p:nvPr/>
          </p:nvSpPr>
          <p:spPr>
            <a:xfrm>
              <a:off x="2563412" y="5866646"/>
              <a:ext cx="55952" cy="66240"/>
            </a:xfrm>
            <a:custGeom>
              <a:avLst/>
              <a:gdLst/>
              <a:ahLst/>
              <a:cxnLst/>
              <a:rect l="l" t="t" r="r" b="b"/>
              <a:pathLst>
                <a:path w="55952" h="66240" extrusionOk="0">
                  <a:moveTo>
                    <a:pt x="50027" y="14391"/>
                  </a:moveTo>
                  <a:cubicBezTo>
                    <a:pt x="39481" y="-793"/>
                    <a:pt x="18664" y="-4548"/>
                    <a:pt x="3479" y="5944"/>
                  </a:cubicBezTo>
                  <a:cubicBezTo>
                    <a:pt x="2209" y="6827"/>
                    <a:pt x="1104" y="7821"/>
                    <a:pt x="0" y="8870"/>
                  </a:cubicBezTo>
                  <a:cubicBezTo>
                    <a:pt x="4417" y="32945"/>
                    <a:pt x="15350" y="52381"/>
                    <a:pt x="25510" y="66241"/>
                  </a:cubicBezTo>
                  <a:cubicBezTo>
                    <a:pt x="31087" y="65744"/>
                    <a:pt x="36609" y="64308"/>
                    <a:pt x="41524" y="60885"/>
                  </a:cubicBezTo>
                  <a:cubicBezTo>
                    <a:pt x="56708" y="50338"/>
                    <a:pt x="60518" y="29522"/>
                    <a:pt x="50027" y="14391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09" name="Google Shape;1309;p12"/>
          <p:cNvSpPr/>
          <p:nvPr/>
        </p:nvSpPr>
        <p:spPr>
          <a:xfrm flipH="1">
            <a:off x="3255871" y="6020547"/>
            <a:ext cx="60031" cy="105392"/>
          </a:xfrm>
          <a:custGeom>
            <a:avLst/>
            <a:gdLst/>
            <a:ahLst/>
            <a:cxnLst/>
            <a:rect l="l" t="t" r="r" b="b"/>
            <a:pathLst>
              <a:path w="52142" h="91542" extrusionOk="0">
                <a:moveTo>
                  <a:pt x="52143" y="91543"/>
                </a:moveTo>
                <a:cubicBezTo>
                  <a:pt x="52143" y="91543"/>
                  <a:pt x="42867" y="53387"/>
                  <a:pt x="35909" y="38368"/>
                </a:cubicBezTo>
                <a:cubicBezTo>
                  <a:pt x="28952" y="23349"/>
                  <a:pt x="6368" y="-4425"/>
                  <a:pt x="846" y="600"/>
                </a:cubicBezTo>
                <a:cubicBezTo>
                  <a:pt x="-4676" y="5624"/>
                  <a:pt x="18405" y="33620"/>
                  <a:pt x="24590" y="42123"/>
                </a:cubicBezTo>
                <a:cubicBezTo>
                  <a:pt x="36019" y="57915"/>
                  <a:pt x="52143" y="91543"/>
                  <a:pt x="52143" y="9154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0" name="Google Shape;1310;p12"/>
          <p:cNvSpPr/>
          <p:nvPr/>
        </p:nvSpPr>
        <p:spPr>
          <a:xfrm flipH="1">
            <a:off x="3296239" y="6211825"/>
            <a:ext cx="118500" cy="27575"/>
          </a:xfrm>
          <a:custGeom>
            <a:avLst/>
            <a:gdLst/>
            <a:ahLst/>
            <a:cxnLst/>
            <a:rect l="l" t="t" r="r" b="b"/>
            <a:pathLst>
              <a:path w="102927" h="23951" extrusionOk="0">
                <a:moveTo>
                  <a:pt x="102927" y="0"/>
                </a:moveTo>
                <a:cubicBezTo>
                  <a:pt x="102927" y="0"/>
                  <a:pt x="67478" y="17007"/>
                  <a:pt x="51465" y="21148"/>
                </a:cubicBezTo>
                <a:cubicBezTo>
                  <a:pt x="35452" y="25289"/>
                  <a:pt x="-329" y="25345"/>
                  <a:pt x="2" y="17890"/>
                </a:cubicBezTo>
                <a:cubicBezTo>
                  <a:pt x="389" y="10436"/>
                  <a:pt x="36722" y="10601"/>
                  <a:pt x="47158" y="9994"/>
                </a:cubicBezTo>
                <a:cubicBezTo>
                  <a:pt x="66760" y="8835"/>
                  <a:pt x="102927" y="0"/>
                  <a:pt x="10292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1" name="Google Shape;1311;p12"/>
          <p:cNvSpPr/>
          <p:nvPr/>
        </p:nvSpPr>
        <p:spPr>
          <a:xfrm>
            <a:off x="-26124" y="-65019"/>
            <a:ext cx="4684171" cy="2002733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2" name="Google Shape;1312;p12"/>
          <p:cNvSpPr/>
          <p:nvPr/>
        </p:nvSpPr>
        <p:spPr>
          <a:xfrm>
            <a:off x="383405" y="128791"/>
            <a:ext cx="224115" cy="224109"/>
          </a:xfrm>
          <a:custGeom>
            <a:avLst/>
            <a:gdLst/>
            <a:ahLst/>
            <a:cxnLst/>
            <a:rect l="l" t="t" r="r" b="b"/>
            <a:pathLst>
              <a:path w="223493" h="223487" extrusionOk="0">
                <a:moveTo>
                  <a:pt x="118480" y="223283"/>
                </a:moveTo>
                <a:cubicBezTo>
                  <a:pt x="56858" y="226982"/>
                  <a:pt x="3959" y="180048"/>
                  <a:pt x="205" y="118480"/>
                </a:cubicBezTo>
                <a:cubicBezTo>
                  <a:pt x="-3495" y="56858"/>
                  <a:pt x="43440" y="3959"/>
                  <a:pt x="105007" y="205"/>
                </a:cubicBezTo>
                <a:cubicBezTo>
                  <a:pt x="166630" y="-3495"/>
                  <a:pt x="219528" y="43440"/>
                  <a:pt x="223283" y="105007"/>
                </a:cubicBezTo>
                <a:cubicBezTo>
                  <a:pt x="227038" y="166630"/>
                  <a:pt x="180103" y="219583"/>
                  <a:pt x="118480" y="223283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3" name="Google Shape;1313;p12"/>
          <p:cNvSpPr/>
          <p:nvPr/>
        </p:nvSpPr>
        <p:spPr>
          <a:xfrm>
            <a:off x="479405" y="431988"/>
            <a:ext cx="175686" cy="175686"/>
          </a:xfrm>
          <a:custGeom>
            <a:avLst/>
            <a:gdLst/>
            <a:ahLst/>
            <a:cxnLst/>
            <a:rect l="l" t="t" r="r" b="b"/>
            <a:pathLst>
              <a:path w="175199" h="175199" extrusionOk="0">
                <a:moveTo>
                  <a:pt x="92873" y="175036"/>
                </a:moveTo>
                <a:cubicBezTo>
                  <a:pt x="44613" y="177963"/>
                  <a:pt x="3090" y="141133"/>
                  <a:pt x="163" y="92873"/>
                </a:cubicBezTo>
                <a:cubicBezTo>
                  <a:pt x="-2764" y="44613"/>
                  <a:pt x="34066" y="3090"/>
                  <a:pt x="82326" y="163"/>
                </a:cubicBezTo>
                <a:cubicBezTo>
                  <a:pt x="130587" y="-2764"/>
                  <a:pt x="172110" y="34066"/>
                  <a:pt x="175036" y="82327"/>
                </a:cubicBezTo>
                <a:cubicBezTo>
                  <a:pt x="177963" y="130586"/>
                  <a:pt x="141188" y="172110"/>
                  <a:pt x="92873" y="175036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4" name="Google Shape;1314;p12"/>
          <p:cNvSpPr/>
          <p:nvPr/>
        </p:nvSpPr>
        <p:spPr>
          <a:xfrm>
            <a:off x="647812" y="601503"/>
            <a:ext cx="89424" cy="89424"/>
          </a:xfrm>
          <a:custGeom>
            <a:avLst/>
            <a:gdLst/>
            <a:ahLst/>
            <a:cxnLst/>
            <a:rect l="l" t="t" r="r" b="b"/>
            <a:pathLst>
              <a:path w="89176" h="89176" extrusionOk="0">
                <a:moveTo>
                  <a:pt x="47294" y="89094"/>
                </a:moveTo>
                <a:cubicBezTo>
                  <a:pt x="22722" y="90585"/>
                  <a:pt x="1574" y="71866"/>
                  <a:pt x="83" y="47294"/>
                </a:cubicBezTo>
                <a:cubicBezTo>
                  <a:pt x="-1408" y="22722"/>
                  <a:pt x="17311" y="1574"/>
                  <a:pt x="41883" y="83"/>
                </a:cubicBezTo>
                <a:cubicBezTo>
                  <a:pt x="66455" y="-1408"/>
                  <a:pt x="87603" y="17311"/>
                  <a:pt x="89094" y="41883"/>
                </a:cubicBezTo>
                <a:cubicBezTo>
                  <a:pt x="90585" y="66510"/>
                  <a:pt x="71866" y="87603"/>
                  <a:pt x="47294" y="89094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5" name="Google Shape;1315;p12"/>
          <p:cNvSpPr/>
          <p:nvPr/>
        </p:nvSpPr>
        <p:spPr>
          <a:xfrm>
            <a:off x="320836" y="397340"/>
            <a:ext cx="104894" cy="104894"/>
          </a:xfrm>
          <a:custGeom>
            <a:avLst/>
            <a:gdLst/>
            <a:ahLst/>
            <a:cxnLst/>
            <a:rect l="l" t="t" r="r" b="b"/>
            <a:pathLst>
              <a:path w="104603" h="104603" extrusionOk="0">
                <a:moveTo>
                  <a:pt x="55422" y="104510"/>
                </a:moveTo>
                <a:cubicBezTo>
                  <a:pt x="26598" y="106222"/>
                  <a:pt x="1806" y="84300"/>
                  <a:pt x="94" y="55422"/>
                </a:cubicBezTo>
                <a:cubicBezTo>
                  <a:pt x="-1618" y="26598"/>
                  <a:pt x="20303" y="1806"/>
                  <a:pt x="49182" y="94"/>
                </a:cubicBezTo>
                <a:cubicBezTo>
                  <a:pt x="78006" y="-1618"/>
                  <a:pt x="102798" y="20303"/>
                  <a:pt x="104510" y="49182"/>
                </a:cubicBezTo>
                <a:cubicBezTo>
                  <a:pt x="106222" y="78006"/>
                  <a:pt x="84245" y="102798"/>
                  <a:pt x="55422" y="104510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6" name="Google Shape;1316;p12"/>
          <p:cNvSpPr/>
          <p:nvPr/>
        </p:nvSpPr>
        <p:spPr>
          <a:xfrm>
            <a:off x="773906" y="423278"/>
            <a:ext cx="77548" cy="77548"/>
          </a:xfrm>
          <a:custGeom>
            <a:avLst/>
            <a:gdLst/>
            <a:ahLst/>
            <a:cxnLst/>
            <a:rect l="l" t="t" r="r" b="b"/>
            <a:pathLst>
              <a:path w="77333" h="77333" extrusionOk="0">
                <a:moveTo>
                  <a:pt x="40986" y="77264"/>
                </a:moveTo>
                <a:cubicBezTo>
                  <a:pt x="19672" y="78534"/>
                  <a:pt x="1340" y="62300"/>
                  <a:pt x="70" y="40986"/>
                </a:cubicBezTo>
                <a:cubicBezTo>
                  <a:pt x="-1200" y="19672"/>
                  <a:pt x="15034" y="1340"/>
                  <a:pt x="36348" y="70"/>
                </a:cubicBezTo>
                <a:cubicBezTo>
                  <a:pt x="57661" y="-1200"/>
                  <a:pt x="75994" y="15034"/>
                  <a:pt x="77264" y="36348"/>
                </a:cubicBezTo>
                <a:cubicBezTo>
                  <a:pt x="78534" y="57661"/>
                  <a:pt x="62300" y="75938"/>
                  <a:pt x="40986" y="77264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7" name="Google Shape;1317;p12"/>
          <p:cNvSpPr/>
          <p:nvPr/>
        </p:nvSpPr>
        <p:spPr>
          <a:xfrm>
            <a:off x="562352" y="796054"/>
            <a:ext cx="57965" cy="57965"/>
          </a:xfrm>
          <a:custGeom>
            <a:avLst/>
            <a:gdLst/>
            <a:ahLst/>
            <a:cxnLst/>
            <a:rect l="l" t="t" r="r" b="b"/>
            <a:pathLst>
              <a:path w="57804" h="57804" extrusionOk="0">
                <a:moveTo>
                  <a:pt x="30642" y="57753"/>
                </a:moveTo>
                <a:cubicBezTo>
                  <a:pt x="14684" y="58692"/>
                  <a:pt x="990" y="46544"/>
                  <a:pt x="51" y="30641"/>
                </a:cubicBezTo>
                <a:cubicBezTo>
                  <a:pt x="-888" y="14739"/>
                  <a:pt x="11205" y="990"/>
                  <a:pt x="27163" y="51"/>
                </a:cubicBezTo>
                <a:cubicBezTo>
                  <a:pt x="43121" y="-888"/>
                  <a:pt x="56815" y="11260"/>
                  <a:pt x="57753" y="27163"/>
                </a:cubicBezTo>
                <a:cubicBezTo>
                  <a:pt x="58692" y="43121"/>
                  <a:pt x="46544" y="56814"/>
                  <a:pt x="30642" y="57753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18" name="Google Shape;1318;p12"/>
          <p:cNvGrpSpPr/>
          <p:nvPr/>
        </p:nvGrpSpPr>
        <p:grpSpPr>
          <a:xfrm>
            <a:off x="4553267" y="722461"/>
            <a:ext cx="772093" cy="494130"/>
            <a:chOff x="4553267" y="722461"/>
            <a:chExt cx="772093" cy="494130"/>
          </a:xfrm>
        </p:grpSpPr>
        <p:sp>
          <p:nvSpPr>
            <p:cNvPr id="1319" name="Google Shape;1319;p12"/>
            <p:cNvSpPr/>
            <p:nvPr/>
          </p:nvSpPr>
          <p:spPr>
            <a:xfrm>
              <a:off x="4899945" y="722461"/>
              <a:ext cx="214839" cy="214839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60"/>
                    <a:pt x="166259" y="214244"/>
                    <a:pt x="107122" y="214244"/>
                  </a:cubicBezTo>
                  <a:cubicBezTo>
                    <a:pt x="47984" y="214244"/>
                    <a:pt x="0" y="166315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12"/>
            <p:cNvSpPr/>
            <p:nvPr/>
          </p:nvSpPr>
          <p:spPr>
            <a:xfrm>
              <a:off x="5195349" y="951531"/>
              <a:ext cx="130011" cy="130011"/>
            </a:xfrm>
            <a:custGeom>
              <a:avLst/>
              <a:gdLst/>
              <a:ahLst/>
              <a:cxnLst/>
              <a:rect l="l" t="t" r="r" b="b"/>
              <a:pathLst>
                <a:path w="129650" h="129650" extrusionOk="0">
                  <a:moveTo>
                    <a:pt x="0" y="64825"/>
                  </a:moveTo>
                  <a:cubicBezTo>
                    <a:pt x="0" y="28989"/>
                    <a:pt x="29044" y="0"/>
                    <a:pt x="64826" y="0"/>
                  </a:cubicBezTo>
                  <a:cubicBezTo>
                    <a:pt x="100662" y="0"/>
                    <a:pt x="129651" y="29044"/>
                    <a:pt x="129651" y="64825"/>
                  </a:cubicBezTo>
                  <a:cubicBezTo>
                    <a:pt x="129651" y="100606"/>
                    <a:pt x="100606" y="129650"/>
                    <a:pt x="64826" y="129650"/>
                  </a:cubicBezTo>
                  <a:cubicBezTo>
                    <a:pt x="28989" y="129650"/>
                    <a:pt x="0" y="100606"/>
                    <a:pt x="0" y="648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12"/>
            <p:cNvSpPr/>
            <p:nvPr/>
          </p:nvSpPr>
          <p:spPr>
            <a:xfrm>
              <a:off x="4807808" y="1064322"/>
              <a:ext cx="152269" cy="152269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4014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12"/>
            <p:cNvSpPr/>
            <p:nvPr/>
          </p:nvSpPr>
          <p:spPr>
            <a:xfrm>
              <a:off x="4553267" y="972572"/>
              <a:ext cx="122038" cy="122038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49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49" y="121699"/>
                  </a:cubicBezTo>
                  <a:cubicBezTo>
                    <a:pt x="27222" y="121699"/>
                    <a:pt x="0" y="94422"/>
                    <a:pt x="0" y="608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23" name="Google Shape;1323;p12"/>
          <p:cNvGrpSpPr/>
          <p:nvPr/>
        </p:nvGrpSpPr>
        <p:grpSpPr>
          <a:xfrm>
            <a:off x="86379" y="1100977"/>
            <a:ext cx="366058" cy="458914"/>
            <a:chOff x="86379" y="1100977"/>
            <a:chExt cx="366058" cy="458914"/>
          </a:xfrm>
        </p:grpSpPr>
        <p:sp>
          <p:nvSpPr>
            <p:cNvPr id="1324" name="Google Shape;1324;p12"/>
            <p:cNvSpPr/>
            <p:nvPr/>
          </p:nvSpPr>
          <p:spPr>
            <a:xfrm>
              <a:off x="114065" y="1345053"/>
              <a:ext cx="214839" cy="214839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84" y="0"/>
                    <a:pt x="107122" y="0"/>
                  </a:cubicBezTo>
                  <a:cubicBezTo>
                    <a:pt x="166260" y="0"/>
                    <a:pt x="214243" y="47929"/>
                    <a:pt x="214243" y="107122"/>
                  </a:cubicBezTo>
                  <a:cubicBezTo>
                    <a:pt x="214243" y="166260"/>
                    <a:pt x="166260" y="214244"/>
                    <a:pt x="107122" y="214244"/>
                  </a:cubicBezTo>
                  <a:cubicBezTo>
                    <a:pt x="47984" y="214244"/>
                    <a:pt x="0" y="166260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12"/>
            <p:cNvSpPr/>
            <p:nvPr/>
          </p:nvSpPr>
          <p:spPr>
            <a:xfrm>
              <a:off x="247731" y="1100977"/>
              <a:ext cx="122038" cy="122038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50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50" y="121699"/>
                  </a:cubicBezTo>
                  <a:cubicBezTo>
                    <a:pt x="27277" y="121699"/>
                    <a:pt x="0" y="94477"/>
                    <a:pt x="0" y="608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12"/>
            <p:cNvSpPr/>
            <p:nvPr/>
          </p:nvSpPr>
          <p:spPr>
            <a:xfrm>
              <a:off x="388982" y="1333480"/>
              <a:ext cx="63455" cy="63455"/>
            </a:xfrm>
            <a:custGeom>
              <a:avLst/>
              <a:gdLst/>
              <a:ahLst/>
              <a:cxnLst/>
              <a:rect l="l" t="t" r="r" b="b"/>
              <a:pathLst>
                <a:path w="63279" h="63279" extrusionOk="0">
                  <a:moveTo>
                    <a:pt x="0" y="31640"/>
                  </a:moveTo>
                  <a:cubicBezTo>
                    <a:pt x="0" y="14191"/>
                    <a:pt x="14136" y="0"/>
                    <a:pt x="31640" y="0"/>
                  </a:cubicBezTo>
                  <a:cubicBezTo>
                    <a:pt x="49088" y="0"/>
                    <a:pt x="63279" y="14136"/>
                    <a:pt x="63279" y="31640"/>
                  </a:cubicBezTo>
                  <a:cubicBezTo>
                    <a:pt x="63279" y="49143"/>
                    <a:pt x="49143" y="63279"/>
                    <a:pt x="31640" y="63279"/>
                  </a:cubicBezTo>
                  <a:cubicBezTo>
                    <a:pt x="14191" y="63279"/>
                    <a:pt x="0" y="49143"/>
                    <a:pt x="0" y="316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12"/>
            <p:cNvSpPr/>
            <p:nvPr/>
          </p:nvSpPr>
          <p:spPr>
            <a:xfrm>
              <a:off x="86379" y="1175784"/>
              <a:ext cx="82392" cy="82392"/>
            </a:xfrm>
            <a:custGeom>
              <a:avLst/>
              <a:gdLst/>
              <a:ahLst/>
              <a:cxnLst/>
              <a:rect l="l" t="t" r="r" b="b"/>
              <a:pathLst>
                <a:path w="82163" h="82163" extrusionOk="0">
                  <a:moveTo>
                    <a:pt x="0" y="41082"/>
                  </a:moveTo>
                  <a:cubicBezTo>
                    <a:pt x="0" y="18387"/>
                    <a:pt x="18387" y="0"/>
                    <a:pt x="41082" y="0"/>
                  </a:cubicBezTo>
                  <a:cubicBezTo>
                    <a:pt x="63776" y="0"/>
                    <a:pt x="82163" y="18387"/>
                    <a:pt x="82163" y="41082"/>
                  </a:cubicBezTo>
                  <a:cubicBezTo>
                    <a:pt x="82163" y="63776"/>
                    <a:pt x="63776" y="82164"/>
                    <a:pt x="41082" y="82164"/>
                  </a:cubicBezTo>
                  <a:cubicBezTo>
                    <a:pt x="18387" y="82164"/>
                    <a:pt x="0" y="63776"/>
                    <a:pt x="0" y="410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28" name="Google Shape;1328;p12"/>
          <p:cNvGrpSpPr/>
          <p:nvPr/>
        </p:nvGrpSpPr>
        <p:grpSpPr>
          <a:xfrm>
            <a:off x="1698783" y="-452400"/>
            <a:ext cx="5372378" cy="1481740"/>
            <a:chOff x="2471640" y="0"/>
            <a:chExt cx="5357472" cy="1477629"/>
          </a:xfrm>
        </p:grpSpPr>
        <p:sp>
          <p:nvSpPr>
            <p:cNvPr id="1329" name="Google Shape;1329;p12"/>
            <p:cNvSpPr/>
            <p:nvPr/>
          </p:nvSpPr>
          <p:spPr>
            <a:xfrm>
              <a:off x="4484590" y="357919"/>
              <a:ext cx="1344614" cy="683512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869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12"/>
            <p:cNvSpPr/>
            <p:nvPr/>
          </p:nvSpPr>
          <p:spPr>
            <a:xfrm>
              <a:off x="5938819" y="353091"/>
              <a:ext cx="1890293" cy="1124538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12"/>
            <p:cNvSpPr/>
            <p:nvPr/>
          </p:nvSpPr>
          <p:spPr>
            <a:xfrm>
              <a:off x="4631800" y="279285"/>
              <a:ext cx="1720497" cy="1018654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12"/>
            <p:cNvSpPr/>
            <p:nvPr/>
          </p:nvSpPr>
          <p:spPr>
            <a:xfrm>
              <a:off x="2471640" y="0"/>
              <a:ext cx="2022612" cy="810480"/>
            </a:xfrm>
            <a:custGeom>
              <a:avLst/>
              <a:gdLst/>
              <a:ahLst/>
              <a:cxnLst/>
              <a:rect l="l" t="t" r="r" b="b"/>
              <a:pathLst>
                <a:path w="2022612" h="810480" extrusionOk="0">
                  <a:moveTo>
                    <a:pt x="0" y="405240"/>
                  </a:moveTo>
                  <a:cubicBezTo>
                    <a:pt x="0" y="405240"/>
                    <a:pt x="452783" y="0"/>
                    <a:pt x="1011307" y="0"/>
                  </a:cubicBezTo>
                  <a:cubicBezTo>
                    <a:pt x="1569830" y="0"/>
                    <a:pt x="2022613" y="405240"/>
                    <a:pt x="2022613" y="405240"/>
                  </a:cubicBezTo>
                  <a:cubicBezTo>
                    <a:pt x="2022613" y="405240"/>
                    <a:pt x="1569830" y="810481"/>
                    <a:pt x="1011307" y="810481"/>
                  </a:cubicBezTo>
                  <a:cubicBezTo>
                    <a:pt x="452783" y="810481"/>
                    <a:pt x="0" y="405240"/>
                    <a:pt x="0" y="405240"/>
                  </a:cubicBezTo>
                  <a:close/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33" name="Google Shape;1333;p12"/>
          <p:cNvGrpSpPr/>
          <p:nvPr/>
        </p:nvGrpSpPr>
        <p:grpSpPr>
          <a:xfrm>
            <a:off x="4890407" y="-6609"/>
            <a:ext cx="559672" cy="386129"/>
            <a:chOff x="5654408" y="444554"/>
            <a:chExt cx="558119" cy="385058"/>
          </a:xfrm>
        </p:grpSpPr>
        <p:grpSp>
          <p:nvGrpSpPr>
            <p:cNvPr id="1334" name="Google Shape;1334;p12"/>
            <p:cNvGrpSpPr/>
            <p:nvPr/>
          </p:nvGrpSpPr>
          <p:grpSpPr>
            <a:xfrm>
              <a:off x="5654408" y="444554"/>
              <a:ext cx="483850" cy="385058"/>
              <a:chOff x="5654408" y="444554"/>
              <a:chExt cx="483850" cy="385058"/>
            </a:xfrm>
          </p:grpSpPr>
          <p:grpSp>
            <p:nvGrpSpPr>
              <p:cNvPr id="1335" name="Google Shape;1335;p12"/>
              <p:cNvGrpSpPr/>
              <p:nvPr/>
            </p:nvGrpSpPr>
            <p:grpSpPr>
              <a:xfrm>
                <a:off x="5654408" y="444554"/>
                <a:ext cx="456395" cy="385058"/>
                <a:chOff x="5654408" y="444554"/>
                <a:chExt cx="456395" cy="385058"/>
              </a:xfrm>
            </p:grpSpPr>
            <p:sp>
              <p:nvSpPr>
                <p:cNvPr id="1336" name="Google Shape;1336;p12"/>
                <p:cNvSpPr/>
                <p:nvPr/>
              </p:nvSpPr>
              <p:spPr>
                <a:xfrm>
                  <a:off x="5654408" y="444554"/>
                  <a:ext cx="456395" cy="385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395" h="385058" extrusionOk="0">
                      <a:moveTo>
                        <a:pt x="456390" y="207453"/>
                      </a:moveTo>
                      <a:cubicBezTo>
                        <a:pt x="457384" y="300881"/>
                        <a:pt x="324807" y="407119"/>
                        <a:pt x="199685" y="381056"/>
                      </a:cubicBezTo>
                      <a:cubicBezTo>
                        <a:pt x="74562" y="355049"/>
                        <a:pt x="-18259" y="273714"/>
                        <a:pt x="3055" y="157536"/>
                      </a:cubicBezTo>
                      <a:cubicBezTo>
                        <a:pt x="22271" y="52789"/>
                        <a:pt x="111779" y="-3478"/>
                        <a:pt x="232870" y="167"/>
                      </a:cubicBezTo>
                      <a:cubicBezTo>
                        <a:pt x="335906" y="3314"/>
                        <a:pt x="455230" y="102098"/>
                        <a:pt x="456390" y="207453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7" name="Google Shape;1337;p12"/>
                <p:cNvSpPr/>
                <p:nvPr/>
              </p:nvSpPr>
              <p:spPr>
                <a:xfrm>
                  <a:off x="5656359" y="595133"/>
                  <a:ext cx="290056" cy="5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56" h="51131" extrusionOk="0">
                      <a:moveTo>
                        <a:pt x="290057" y="51131"/>
                      </a:moveTo>
                      <a:lnTo>
                        <a:pt x="221" y="14964"/>
                      </a:lnTo>
                      <a:cubicBezTo>
                        <a:pt x="221" y="14964"/>
                        <a:pt x="-276" y="11430"/>
                        <a:pt x="221" y="7675"/>
                      </a:cubicBezTo>
                      <a:cubicBezTo>
                        <a:pt x="718" y="3920"/>
                        <a:pt x="2264" y="0"/>
                        <a:pt x="2264" y="0"/>
                      </a:cubicBezTo>
                      <a:lnTo>
                        <a:pt x="290057" y="511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8" name="Google Shape;1338;p12"/>
                <p:cNvSpPr/>
                <p:nvPr/>
              </p:nvSpPr>
              <p:spPr>
                <a:xfrm>
                  <a:off x="5933408" y="476875"/>
                  <a:ext cx="41553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3" h="41525" extrusionOk="0">
                      <a:moveTo>
                        <a:pt x="7762" y="36978"/>
                      </a:moveTo>
                      <a:cubicBezTo>
                        <a:pt x="16707" y="44156"/>
                        <a:pt x="29849" y="42665"/>
                        <a:pt x="37027" y="33720"/>
                      </a:cubicBezTo>
                      <a:cubicBezTo>
                        <a:pt x="44205" y="24775"/>
                        <a:pt x="42659" y="11688"/>
                        <a:pt x="33714" y="4565"/>
                      </a:cubicBezTo>
                      <a:cubicBezTo>
                        <a:pt x="24769" y="-2613"/>
                        <a:pt x="11738" y="-1177"/>
                        <a:pt x="4615" y="7823"/>
                      </a:cubicBezTo>
                      <a:cubicBezTo>
                        <a:pt x="-2619" y="16768"/>
                        <a:pt x="-1183" y="29800"/>
                        <a:pt x="7762" y="369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9" name="Google Shape;1339;p12"/>
                <p:cNvSpPr/>
                <p:nvPr/>
              </p:nvSpPr>
              <p:spPr>
                <a:xfrm>
                  <a:off x="5816520" y="531474"/>
                  <a:ext cx="63959" cy="63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59" h="63982" extrusionOk="0">
                      <a:moveTo>
                        <a:pt x="12007" y="56977"/>
                      </a:moveTo>
                      <a:cubicBezTo>
                        <a:pt x="25811" y="68021"/>
                        <a:pt x="45966" y="65757"/>
                        <a:pt x="56954" y="51952"/>
                      </a:cubicBezTo>
                      <a:cubicBezTo>
                        <a:pt x="67997" y="38148"/>
                        <a:pt x="65733" y="18049"/>
                        <a:pt x="51929" y="7005"/>
                      </a:cubicBezTo>
                      <a:cubicBezTo>
                        <a:pt x="38125" y="-4038"/>
                        <a:pt x="18026" y="-1774"/>
                        <a:pt x="6982" y="12030"/>
                      </a:cubicBezTo>
                      <a:cubicBezTo>
                        <a:pt x="-4006" y="25834"/>
                        <a:pt x="-1797" y="45934"/>
                        <a:pt x="12007" y="569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40" name="Google Shape;1340;p12"/>
                <p:cNvSpPr/>
                <p:nvPr/>
              </p:nvSpPr>
              <p:spPr>
                <a:xfrm>
                  <a:off x="5709312" y="477133"/>
                  <a:ext cx="50827" cy="4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7" h="49358" extrusionOk="0">
                      <a:moveTo>
                        <a:pt x="9332" y="43732"/>
                      </a:moveTo>
                      <a:cubicBezTo>
                        <a:pt x="20320" y="52567"/>
                        <a:pt x="36388" y="50800"/>
                        <a:pt x="45223" y="39812"/>
                      </a:cubicBezTo>
                      <a:cubicBezTo>
                        <a:pt x="54058" y="28823"/>
                        <a:pt x="52236" y="12700"/>
                        <a:pt x="41248" y="3865"/>
                      </a:cubicBezTo>
                      <a:cubicBezTo>
                        <a:pt x="38929" y="1988"/>
                        <a:pt x="36278" y="939"/>
                        <a:pt x="33628" y="0"/>
                      </a:cubicBezTo>
                      <a:cubicBezTo>
                        <a:pt x="21314" y="7289"/>
                        <a:pt x="9995" y="15737"/>
                        <a:pt x="0" y="25345"/>
                      </a:cubicBezTo>
                      <a:cubicBezTo>
                        <a:pt x="387" y="32302"/>
                        <a:pt x="3479" y="39039"/>
                        <a:pt x="9332" y="437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41" name="Google Shape;1341;p12"/>
                <p:cNvSpPr/>
                <p:nvPr/>
              </p:nvSpPr>
              <p:spPr>
                <a:xfrm>
                  <a:off x="5795975" y="662920"/>
                  <a:ext cx="63990" cy="6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90" h="64010" extrusionOk="0">
                      <a:moveTo>
                        <a:pt x="9913" y="55182"/>
                      </a:moveTo>
                      <a:cubicBezTo>
                        <a:pt x="18968" y="63796"/>
                        <a:pt x="32607" y="66612"/>
                        <a:pt x="44755" y="61366"/>
                      </a:cubicBezTo>
                      <a:cubicBezTo>
                        <a:pt x="60934" y="54298"/>
                        <a:pt x="68388" y="35414"/>
                        <a:pt x="61320" y="19235"/>
                      </a:cubicBezTo>
                      <a:cubicBezTo>
                        <a:pt x="54252" y="3057"/>
                        <a:pt x="35368" y="-4398"/>
                        <a:pt x="19189" y="2670"/>
                      </a:cubicBezTo>
                      <a:cubicBezTo>
                        <a:pt x="3011" y="9738"/>
                        <a:pt x="-4389" y="28567"/>
                        <a:pt x="2679" y="44746"/>
                      </a:cubicBezTo>
                      <a:cubicBezTo>
                        <a:pt x="4446" y="48722"/>
                        <a:pt x="6876" y="52311"/>
                        <a:pt x="9913" y="551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42" name="Google Shape;1342;p12"/>
                <p:cNvSpPr/>
                <p:nvPr/>
              </p:nvSpPr>
              <p:spPr>
                <a:xfrm>
                  <a:off x="5677452" y="699956"/>
                  <a:ext cx="49683" cy="50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83" h="50834" extrusionOk="0">
                      <a:moveTo>
                        <a:pt x="26338" y="50834"/>
                      </a:moveTo>
                      <a:cubicBezTo>
                        <a:pt x="29044" y="50613"/>
                        <a:pt x="31750" y="50116"/>
                        <a:pt x="34400" y="48957"/>
                      </a:cubicBezTo>
                      <a:cubicBezTo>
                        <a:pt x="47321" y="43325"/>
                        <a:pt x="53174" y="28250"/>
                        <a:pt x="47542" y="15329"/>
                      </a:cubicBezTo>
                      <a:cubicBezTo>
                        <a:pt x="41910" y="2409"/>
                        <a:pt x="26946" y="-3500"/>
                        <a:pt x="13970" y="2133"/>
                      </a:cubicBezTo>
                      <a:cubicBezTo>
                        <a:pt x="6902" y="5225"/>
                        <a:pt x="2154" y="11188"/>
                        <a:pt x="0" y="17980"/>
                      </a:cubicBezTo>
                      <a:cubicBezTo>
                        <a:pt x="7289" y="29741"/>
                        <a:pt x="16234" y="40619"/>
                        <a:pt x="26338" y="5083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43" name="Google Shape;1343;p12"/>
                <p:cNvSpPr/>
                <p:nvPr/>
              </p:nvSpPr>
              <p:spPr>
                <a:xfrm>
                  <a:off x="5892057" y="765242"/>
                  <a:ext cx="41462" cy="41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2" h="41543" extrusionOk="0">
                      <a:moveTo>
                        <a:pt x="6374" y="35796"/>
                      </a:moveTo>
                      <a:cubicBezTo>
                        <a:pt x="12228" y="41373"/>
                        <a:pt x="21118" y="43251"/>
                        <a:pt x="29014" y="39827"/>
                      </a:cubicBezTo>
                      <a:cubicBezTo>
                        <a:pt x="39505" y="35244"/>
                        <a:pt x="44309" y="22986"/>
                        <a:pt x="39726" y="12495"/>
                      </a:cubicBezTo>
                      <a:cubicBezTo>
                        <a:pt x="35143" y="2003"/>
                        <a:pt x="22940" y="-2856"/>
                        <a:pt x="12449" y="1727"/>
                      </a:cubicBezTo>
                      <a:cubicBezTo>
                        <a:pt x="1957" y="6310"/>
                        <a:pt x="-2847" y="18569"/>
                        <a:pt x="1736" y="29060"/>
                      </a:cubicBezTo>
                      <a:cubicBezTo>
                        <a:pt x="2841" y="31655"/>
                        <a:pt x="4442" y="33974"/>
                        <a:pt x="6374" y="3579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44" name="Google Shape;1344;p12"/>
                <p:cNvSpPr/>
                <p:nvPr/>
              </p:nvSpPr>
              <p:spPr>
                <a:xfrm>
                  <a:off x="5729996" y="707845"/>
                  <a:ext cx="248698" cy="99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98" h="99991" extrusionOk="0">
                      <a:moveTo>
                        <a:pt x="2838" y="42228"/>
                      </a:moveTo>
                      <a:cubicBezTo>
                        <a:pt x="19017" y="56916"/>
                        <a:pt x="85996" y="82592"/>
                        <a:pt x="122384" y="94298"/>
                      </a:cubicBezTo>
                      <a:cubicBezTo>
                        <a:pt x="161312" y="106832"/>
                        <a:pt x="250654" y="102636"/>
                        <a:pt x="248666" y="40682"/>
                      </a:cubicBezTo>
                      <a:cubicBezTo>
                        <a:pt x="246899" y="-13486"/>
                        <a:pt x="193670" y="-5259"/>
                        <a:pt x="136354" y="17711"/>
                      </a:cubicBezTo>
                      <a:cubicBezTo>
                        <a:pt x="40773" y="56088"/>
                        <a:pt x="-13340" y="27540"/>
                        <a:pt x="2838" y="422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4901"/>
                      </a:srgbClr>
                    </a:gs>
                    <a:gs pos="100000">
                      <a:srgbClr val="FFFFFF">
                        <a:alpha val="26666"/>
                      </a:srgbClr>
                    </a:gs>
                  </a:gsLst>
                  <a:lin ang="1311912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345" name="Google Shape;1345;p12"/>
              <p:cNvSpPr/>
              <p:nvPr/>
            </p:nvSpPr>
            <p:spPr>
              <a:xfrm>
                <a:off x="5962686" y="580112"/>
                <a:ext cx="69426" cy="156459"/>
              </a:xfrm>
              <a:custGeom>
                <a:avLst/>
                <a:gdLst/>
                <a:ahLst/>
                <a:cxnLst/>
                <a:rect l="l" t="t" r="r" b="b"/>
                <a:pathLst>
                  <a:path w="69426" h="156459" extrusionOk="0">
                    <a:moveTo>
                      <a:pt x="43806" y="156432"/>
                    </a:moveTo>
                    <a:cubicBezTo>
                      <a:pt x="43806" y="156432"/>
                      <a:pt x="-12902" y="160574"/>
                      <a:pt x="2724" y="66262"/>
                    </a:cubicBezTo>
                    <a:cubicBezTo>
                      <a:pt x="15093" y="-8613"/>
                      <a:pt x="69427" y="333"/>
                      <a:pt x="69427" y="333"/>
                    </a:cubicBezTo>
                    <a:lnTo>
                      <a:pt x="43806" y="15643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12"/>
              <p:cNvSpPr/>
              <p:nvPr/>
            </p:nvSpPr>
            <p:spPr>
              <a:xfrm>
                <a:off x="5942656" y="525227"/>
                <a:ext cx="195602" cy="274761"/>
              </a:xfrm>
              <a:custGeom>
                <a:avLst/>
                <a:gdLst/>
                <a:ahLst/>
                <a:cxnLst/>
                <a:rect l="l" t="t" r="r" b="b"/>
                <a:pathLst>
                  <a:path w="195602" h="274761" extrusionOk="0">
                    <a:moveTo>
                      <a:pt x="61076" y="274762"/>
                    </a:moveTo>
                    <a:cubicBezTo>
                      <a:pt x="61076" y="274762"/>
                      <a:pt x="47271" y="237103"/>
                      <a:pt x="48376" y="207286"/>
                    </a:cubicBezTo>
                    <a:cubicBezTo>
                      <a:pt x="49811" y="168744"/>
                      <a:pt x="56051" y="146105"/>
                      <a:pt x="49645" y="146657"/>
                    </a:cubicBezTo>
                    <a:cubicBezTo>
                      <a:pt x="46388" y="146933"/>
                      <a:pt x="25902" y="172775"/>
                      <a:pt x="15687" y="166646"/>
                    </a:cubicBezTo>
                    <a:cubicBezTo>
                      <a:pt x="-10155" y="151240"/>
                      <a:pt x="-602" y="99005"/>
                      <a:pt x="19386" y="92710"/>
                    </a:cubicBezTo>
                    <a:cubicBezTo>
                      <a:pt x="33467" y="88293"/>
                      <a:pt x="51799" y="117227"/>
                      <a:pt x="55609" y="114576"/>
                    </a:cubicBezTo>
                    <a:cubicBezTo>
                      <a:pt x="60744" y="110987"/>
                      <a:pt x="58812" y="88127"/>
                      <a:pt x="73886" y="49640"/>
                    </a:cubicBezTo>
                    <a:cubicBezTo>
                      <a:pt x="88961" y="11154"/>
                      <a:pt x="107955" y="0"/>
                      <a:pt x="107955" y="0"/>
                    </a:cubicBezTo>
                    <a:cubicBezTo>
                      <a:pt x="107955" y="0"/>
                      <a:pt x="208009" y="44008"/>
                      <a:pt x="194315" y="150743"/>
                    </a:cubicBezTo>
                    <a:cubicBezTo>
                      <a:pt x="180235" y="260460"/>
                      <a:pt x="61076" y="274762"/>
                      <a:pt x="61076" y="27476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347" name="Google Shape;1347;p12"/>
              <p:cNvGrpSpPr/>
              <p:nvPr/>
            </p:nvGrpSpPr>
            <p:grpSpPr>
              <a:xfrm>
                <a:off x="6024106" y="543560"/>
                <a:ext cx="99833" cy="249140"/>
                <a:chOff x="6024106" y="543560"/>
                <a:chExt cx="99833" cy="249140"/>
              </a:xfrm>
            </p:grpSpPr>
            <p:sp>
              <p:nvSpPr>
                <p:cNvPr id="1348" name="Google Shape;1348;p12"/>
                <p:cNvSpPr/>
                <p:nvPr/>
              </p:nvSpPr>
              <p:spPr>
                <a:xfrm>
                  <a:off x="6024106" y="730084"/>
                  <a:ext cx="71728" cy="6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28" h="62616" extrusionOk="0">
                      <a:moveTo>
                        <a:pt x="10768" y="62616"/>
                      </a:moveTo>
                      <a:cubicBezTo>
                        <a:pt x="28990" y="56542"/>
                        <a:pt x="51739" y="46051"/>
                        <a:pt x="71728" y="27608"/>
                      </a:cubicBezTo>
                      <a:cubicBezTo>
                        <a:pt x="69796" y="20209"/>
                        <a:pt x="66206" y="13197"/>
                        <a:pt x="59801" y="8061"/>
                      </a:cubicBezTo>
                      <a:cubicBezTo>
                        <a:pt x="43899" y="-4639"/>
                        <a:pt x="20707" y="-2043"/>
                        <a:pt x="8007" y="13804"/>
                      </a:cubicBezTo>
                      <a:cubicBezTo>
                        <a:pt x="-3809" y="28602"/>
                        <a:pt x="-2263" y="49530"/>
                        <a:pt x="10768" y="6261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49" name="Google Shape;1349;p12"/>
                <p:cNvSpPr/>
                <p:nvPr/>
              </p:nvSpPr>
              <p:spPr>
                <a:xfrm>
                  <a:off x="6055652" y="543560"/>
                  <a:ext cx="68287" cy="70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87" h="70457" extrusionOk="0">
                      <a:moveTo>
                        <a:pt x="13788" y="62396"/>
                      </a:moveTo>
                      <a:cubicBezTo>
                        <a:pt x="29691" y="75096"/>
                        <a:pt x="52882" y="72500"/>
                        <a:pt x="65582" y="56653"/>
                      </a:cubicBezTo>
                      <a:cubicBezTo>
                        <a:pt x="66631" y="55328"/>
                        <a:pt x="67459" y="53892"/>
                        <a:pt x="68288" y="52512"/>
                      </a:cubicBezTo>
                      <a:cubicBezTo>
                        <a:pt x="56029" y="28492"/>
                        <a:pt x="38360" y="11430"/>
                        <a:pt x="23341" y="0"/>
                      </a:cubicBezTo>
                      <a:cubicBezTo>
                        <a:pt x="17598" y="2264"/>
                        <a:pt x="12242" y="5522"/>
                        <a:pt x="8100" y="10712"/>
                      </a:cubicBezTo>
                      <a:cubicBezTo>
                        <a:pt x="-4599" y="26504"/>
                        <a:pt x="-2115" y="49696"/>
                        <a:pt x="13788" y="6239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350" name="Google Shape;1350;p12"/>
            <p:cNvSpPr/>
            <p:nvPr/>
          </p:nvSpPr>
          <p:spPr>
            <a:xfrm>
              <a:off x="6096000" y="720531"/>
              <a:ext cx="83144" cy="81181"/>
            </a:xfrm>
            <a:custGeom>
              <a:avLst/>
              <a:gdLst/>
              <a:ahLst/>
              <a:cxnLst/>
              <a:rect l="l" t="t" r="r" b="b"/>
              <a:pathLst>
                <a:path w="83144" h="81181" extrusionOk="0">
                  <a:moveTo>
                    <a:pt x="0" y="0"/>
                  </a:moveTo>
                  <a:cubicBezTo>
                    <a:pt x="0" y="0"/>
                    <a:pt x="21811" y="37382"/>
                    <a:pt x="33848" y="51021"/>
                  </a:cubicBezTo>
                  <a:cubicBezTo>
                    <a:pt x="45886" y="64660"/>
                    <a:pt x="78519" y="86857"/>
                    <a:pt x="82771" y="79844"/>
                  </a:cubicBezTo>
                  <a:cubicBezTo>
                    <a:pt x="87023" y="72832"/>
                    <a:pt x="53782" y="50524"/>
                    <a:pt x="44616" y="43511"/>
                  </a:cubicBezTo>
                  <a:cubicBezTo>
                    <a:pt x="27609" y="3042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12"/>
            <p:cNvSpPr/>
            <p:nvPr/>
          </p:nvSpPr>
          <p:spPr>
            <a:xfrm>
              <a:off x="6109473" y="576850"/>
              <a:ext cx="103054" cy="53952"/>
            </a:xfrm>
            <a:custGeom>
              <a:avLst/>
              <a:gdLst/>
              <a:ahLst/>
              <a:cxnLst/>
              <a:rect l="l" t="t" r="r" b="b"/>
              <a:pathLst>
                <a:path w="103054" h="53952" extrusionOk="0">
                  <a:moveTo>
                    <a:pt x="0" y="53953"/>
                  </a:moveTo>
                  <a:cubicBezTo>
                    <a:pt x="0" y="53953"/>
                    <a:pt x="32026" y="24853"/>
                    <a:pt x="47653" y="15466"/>
                  </a:cubicBezTo>
                  <a:cubicBezTo>
                    <a:pt x="63224" y="6079"/>
                    <a:pt x="100992" y="-5295"/>
                    <a:pt x="102981" y="2711"/>
                  </a:cubicBezTo>
                  <a:cubicBezTo>
                    <a:pt x="104968" y="10718"/>
                    <a:pt x="66537" y="21982"/>
                    <a:pt x="55714" y="25903"/>
                  </a:cubicBezTo>
                  <a:cubicBezTo>
                    <a:pt x="35449" y="33191"/>
                    <a:pt x="0" y="53953"/>
                    <a:pt x="0" y="539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2" name="Google Shape;1352;p12"/>
          <p:cNvSpPr/>
          <p:nvPr/>
        </p:nvSpPr>
        <p:spPr>
          <a:xfrm>
            <a:off x="1216053" y="415049"/>
            <a:ext cx="545832" cy="563989"/>
          </a:xfrm>
          <a:custGeom>
            <a:avLst/>
            <a:gdLst/>
            <a:ahLst/>
            <a:cxnLst/>
            <a:rect l="l" t="t" r="r" b="b"/>
            <a:pathLst>
              <a:path w="544318" h="562424" extrusionOk="0">
                <a:moveTo>
                  <a:pt x="451905" y="30087"/>
                </a:moveTo>
                <a:cubicBezTo>
                  <a:pt x="557591" y="93863"/>
                  <a:pt x="584869" y="316610"/>
                  <a:pt x="468746" y="439192"/>
                </a:cubicBezTo>
                <a:cubicBezTo>
                  <a:pt x="352624" y="561775"/>
                  <a:pt x="196801" y="609538"/>
                  <a:pt x="81010" y="504901"/>
                </a:cubicBezTo>
                <a:cubicBezTo>
                  <a:pt x="-23351" y="410535"/>
                  <a:pt x="-24455" y="270890"/>
                  <a:pt x="63727" y="137319"/>
                </a:cubicBezTo>
                <a:cubicBezTo>
                  <a:pt x="138767" y="23682"/>
                  <a:pt x="332636" y="-41862"/>
                  <a:pt x="451905" y="300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3" name="Google Shape;1353;p12"/>
          <p:cNvSpPr/>
          <p:nvPr/>
        </p:nvSpPr>
        <p:spPr>
          <a:xfrm>
            <a:off x="1180434" y="416335"/>
            <a:ext cx="580261" cy="622396"/>
          </a:xfrm>
          <a:custGeom>
            <a:avLst/>
            <a:gdLst/>
            <a:ahLst/>
            <a:cxnLst/>
            <a:rect l="l" t="t" r="r" b="b"/>
            <a:pathLst>
              <a:path w="578651" h="620669" extrusionOk="0">
                <a:moveTo>
                  <a:pt x="532041" y="53818"/>
                </a:moveTo>
                <a:cubicBezTo>
                  <a:pt x="532041" y="53818"/>
                  <a:pt x="544797" y="-7970"/>
                  <a:pt x="337069" y="865"/>
                </a:cubicBezTo>
                <a:cubicBezTo>
                  <a:pt x="143587" y="9092"/>
                  <a:pt x="16421" y="192635"/>
                  <a:pt x="3059" y="300308"/>
                </a:cubicBezTo>
                <a:cubicBezTo>
                  <a:pt x="-13562" y="434155"/>
                  <a:pt x="41932" y="455525"/>
                  <a:pt x="64184" y="467396"/>
                </a:cubicBezTo>
                <a:cubicBezTo>
                  <a:pt x="87597" y="479931"/>
                  <a:pt x="425748" y="176566"/>
                  <a:pt x="425748" y="176566"/>
                </a:cubicBezTo>
                <a:cubicBezTo>
                  <a:pt x="425748" y="176566"/>
                  <a:pt x="124151" y="534762"/>
                  <a:pt x="156453" y="564027"/>
                </a:cubicBezTo>
                <a:cubicBezTo>
                  <a:pt x="178098" y="583574"/>
                  <a:pt x="242095" y="626201"/>
                  <a:pt x="319399" y="620072"/>
                </a:cubicBezTo>
                <a:cubicBezTo>
                  <a:pt x="401784" y="613557"/>
                  <a:pt x="523041" y="517202"/>
                  <a:pt x="562466" y="398319"/>
                </a:cubicBezTo>
                <a:cubicBezTo>
                  <a:pt x="611996" y="248735"/>
                  <a:pt x="532041" y="53818"/>
                  <a:pt x="532041" y="53818"/>
                </a:cubicBezTo>
                <a:close/>
              </a:path>
            </a:pathLst>
          </a:custGeom>
          <a:solidFill>
            <a:srgbClr val="D40B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4" name="Google Shape;1354;p12"/>
          <p:cNvSpPr/>
          <p:nvPr/>
        </p:nvSpPr>
        <p:spPr>
          <a:xfrm>
            <a:off x="1579290" y="922514"/>
            <a:ext cx="43632" cy="43708"/>
          </a:xfrm>
          <a:custGeom>
            <a:avLst/>
            <a:gdLst/>
            <a:ahLst/>
            <a:cxnLst/>
            <a:rect l="l" t="t" r="r" b="b"/>
            <a:pathLst>
              <a:path w="43511" h="43587" extrusionOk="0">
                <a:moveTo>
                  <a:pt x="29047" y="42300"/>
                </a:moveTo>
                <a:cubicBezTo>
                  <a:pt x="40367" y="38269"/>
                  <a:pt x="46275" y="25735"/>
                  <a:pt x="42245" y="14415"/>
                </a:cubicBezTo>
                <a:cubicBezTo>
                  <a:pt x="38214" y="3095"/>
                  <a:pt x="25735" y="-2758"/>
                  <a:pt x="14415" y="1273"/>
                </a:cubicBezTo>
                <a:cubicBezTo>
                  <a:pt x="3095" y="5304"/>
                  <a:pt x="-2758" y="17673"/>
                  <a:pt x="1273" y="28992"/>
                </a:cubicBezTo>
                <a:cubicBezTo>
                  <a:pt x="5359" y="40422"/>
                  <a:pt x="17783" y="46386"/>
                  <a:pt x="29047" y="4230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5" name="Google Shape;1355;p12"/>
          <p:cNvSpPr/>
          <p:nvPr/>
        </p:nvSpPr>
        <p:spPr>
          <a:xfrm>
            <a:off x="1219879" y="694942"/>
            <a:ext cx="55027" cy="55054"/>
          </a:xfrm>
          <a:custGeom>
            <a:avLst/>
            <a:gdLst/>
            <a:ahLst/>
            <a:cxnLst/>
            <a:rect l="l" t="t" r="r" b="b"/>
            <a:pathLst>
              <a:path w="54874" h="54901" extrusionOk="0">
                <a:moveTo>
                  <a:pt x="36610" y="53286"/>
                </a:moveTo>
                <a:cubicBezTo>
                  <a:pt x="50856" y="48206"/>
                  <a:pt x="58366" y="32413"/>
                  <a:pt x="53286" y="18167"/>
                </a:cubicBezTo>
                <a:cubicBezTo>
                  <a:pt x="48206" y="3921"/>
                  <a:pt x="32469" y="-3478"/>
                  <a:pt x="18167" y="1602"/>
                </a:cubicBezTo>
                <a:cubicBezTo>
                  <a:pt x="3921" y="6682"/>
                  <a:pt x="-3478" y="22309"/>
                  <a:pt x="1602" y="36555"/>
                </a:cubicBezTo>
                <a:cubicBezTo>
                  <a:pt x="6682" y="50911"/>
                  <a:pt x="22364" y="58421"/>
                  <a:pt x="36610" y="532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12"/>
          <p:cNvSpPr/>
          <p:nvPr/>
        </p:nvSpPr>
        <p:spPr>
          <a:xfrm>
            <a:off x="1408583" y="928885"/>
            <a:ext cx="55027" cy="55049"/>
          </a:xfrm>
          <a:custGeom>
            <a:avLst/>
            <a:gdLst/>
            <a:ahLst/>
            <a:cxnLst/>
            <a:rect l="l" t="t" r="r" b="b"/>
            <a:pathLst>
              <a:path w="54874" h="54896" extrusionOk="0">
                <a:moveTo>
                  <a:pt x="36610" y="53285"/>
                </a:moveTo>
                <a:cubicBezTo>
                  <a:pt x="50856" y="48206"/>
                  <a:pt x="58366" y="32413"/>
                  <a:pt x="53285" y="18167"/>
                </a:cubicBezTo>
                <a:cubicBezTo>
                  <a:pt x="48206" y="3921"/>
                  <a:pt x="32469" y="-3478"/>
                  <a:pt x="18167" y="1602"/>
                </a:cubicBezTo>
                <a:cubicBezTo>
                  <a:pt x="3921" y="6682"/>
                  <a:pt x="-3478" y="22309"/>
                  <a:pt x="1602" y="36555"/>
                </a:cubicBezTo>
                <a:cubicBezTo>
                  <a:pt x="6682" y="50856"/>
                  <a:pt x="22309" y="58421"/>
                  <a:pt x="36610" y="5328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12"/>
          <p:cNvSpPr/>
          <p:nvPr/>
        </p:nvSpPr>
        <p:spPr>
          <a:xfrm>
            <a:off x="1258540" y="576211"/>
            <a:ext cx="44594" cy="44621"/>
          </a:xfrm>
          <a:custGeom>
            <a:avLst/>
            <a:gdLst/>
            <a:ahLst/>
            <a:cxnLst/>
            <a:rect l="l" t="t" r="r" b="b"/>
            <a:pathLst>
              <a:path w="44470" h="44497" extrusionOk="0">
                <a:moveTo>
                  <a:pt x="29696" y="43196"/>
                </a:moveTo>
                <a:cubicBezTo>
                  <a:pt x="41236" y="39055"/>
                  <a:pt x="47310" y="26300"/>
                  <a:pt x="43169" y="14704"/>
                </a:cubicBezTo>
                <a:cubicBezTo>
                  <a:pt x="39028" y="3164"/>
                  <a:pt x="26273" y="-2800"/>
                  <a:pt x="14732" y="1286"/>
                </a:cubicBezTo>
                <a:cubicBezTo>
                  <a:pt x="3136" y="5428"/>
                  <a:pt x="-2827" y="18072"/>
                  <a:pt x="1314" y="29613"/>
                </a:cubicBezTo>
                <a:cubicBezTo>
                  <a:pt x="5456" y="41264"/>
                  <a:pt x="18156" y="47338"/>
                  <a:pt x="29696" y="4319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12"/>
          <p:cNvSpPr/>
          <p:nvPr/>
        </p:nvSpPr>
        <p:spPr>
          <a:xfrm>
            <a:off x="1400388" y="500811"/>
            <a:ext cx="55000" cy="55049"/>
          </a:xfrm>
          <a:custGeom>
            <a:avLst/>
            <a:gdLst/>
            <a:ahLst/>
            <a:cxnLst/>
            <a:rect l="l" t="t" r="r" b="b"/>
            <a:pathLst>
              <a:path w="54847" h="54896" extrusionOk="0">
                <a:moveTo>
                  <a:pt x="36610" y="53286"/>
                </a:moveTo>
                <a:cubicBezTo>
                  <a:pt x="50856" y="48206"/>
                  <a:pt x="58366" y="32413"/>
                  <a:pt x="53230" y="18167"/>
                </a:cubicBezTo>
                <a:cubicBezTo>
                  <a:pt x="48150" y="3921"/>
                  <a:pt x="32413" y="-3478"/>
                  <a:pt x="18167" y="1602"/>
                </a:cubicBezTo>
                <a:cubicBezTo>
                  <a:pt x="3921" y="6682"/>
                  <a:pt x="-3478" y="22309"/>
                  <a:pt x="1602" y="36555"/>
                </a:cubicBezTo>
                <a:cubicBezTo>
                  <a:pt x="6682" y="50856"/>
                  <a:pt x="22364" y="58421"/>
                  <a:pt x="36610" y="532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12"/>
          <p:cNvSpPr/>
          <p:nvPr/>
        </p:nvSpPr>
        <p:spPr>
          <a:xfrm>
            <a:off x="1361427" y="646734"/>
            <a:ext cx="84789" cy="84789"/>
          </a:xfrm>
          <a:custGeom>
            <a:avLst/>
            <a:gdLst/>
            <a:ahLst/>
            <a:cxnLst/>
            <a:rect l="l" t="t" r="r" b="b"/>
            <a:pathLst>
              <a:path w="84554" h="84554" extrusionOk="0">
                <a:moveTo>
                  <a:pt x="56468" y="82089"/>
                </a:moveTo>
                <a:cubicBezTo>
                  <a:pt x="78444" y="74248"/>
                  <a:pt x="89930" y="50063"/>
                  <a:pt x="82089" y="28086"/>
                </a:cubicBezTo>
                <a:cubicBezTo>
                  <a:pt x="74248" y="6110"/>
                  <a:pt x="50063" y="-5376"/>
                  <a:pt x="28086" y="2465"/>
                </a:cubicBezTo>
                <a:cubicBezTo>
                  <a:pt x="6110" y="10306"/>
                  <a:pt x="-5376" y="34491"/>
                  <a:pt x="2465" y="56468"/>
                </a:cubicBezTo>
                <a:cubicBezTo>
                  <a:pt x="10306" y="78444"/>
                  <a:pt x="34491" y="89930"/>
                  <a:pt x="56468" y="8208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12"/>
          <p:cNvSpPr/>
          <p:nvPr/>
        </p:nvSpPr>
        <p:spPr>
          <a:xfrm>
            <a:off x="1486333" y="754531"/>
            <a:ext cx="84811" cy="84732"/>
          </a:xfrm>
          <a:custGeom>
            <a:avLst/>
            <a:gdLst/>
            <a:ahLst/>
            <a:cxnLst/>
            <a:rect l="l" t="t" r="r" b="b"/>
            <a:pathLst>
              <a:path w="84576" h="84497" extrusionOk="0">
                <a:moveTo>
                  <a:pt x="53001" y="83204"/>
                </a:moveTo>
                <a:cubicBezTo>
                  <a:pt x="68904" y="79007"/>
                  <a:pt x="81659" y="65645"/>
                  <a:pt x="84144" y="48306"/>
                </a:cubicBezTo>
                <a:cubicBezTo>
                  <a:pt x="87457" y="25225"/>
                  <a:pt x="71388" y="3746"/>
                  <a:pt x="48307" y="433"/>
                </a:cubicBezTo>
                <a:cubicBezTo>
                  <a:pt x="25227" y="-2880"/>
                  <a:pt x="3747" y="13188"/>
                  <a:pt x="434" y="36269"/>
                </a:cubicBezTo>
                <a:cubicBezTo>
                  <a:pt x="-2879" y="59350"/>
                  <a:pt x="13134" y="80719"/>
                  <a:pt x="36270" y="84032"/>
                </a:cubicBezTo>
                <a:cubicBezTo>
                  <a:pt x="41958" y="84860"/>
                  <a:pt x="47700" y="84584"/>
                  <a:pt x="53001" y="8320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12"/>
          <p:cNvSpPr/>
          <p:nvPr/>
        </p:nvSpPr>
        <p:spPr>
          <a:xfrm>
            <a:off x="1654703" y="734138"/>
            <a:ext cx="55105" cy="54975"/>
          </a:xfrm>
          <a:custGeom>
            <a:avLst/>
            <a:gdLst/>
            <a:ahLst/>
            <a:cxnLst/>
            <a:rect l="l" t="t" r="r" b="b"/>
            <a:pathLst>
              <a:path w="54952" h="54822" extrusionOk="0">
                <a:moveTo>
                  <a:pt x="34461" y="53955"/>
                </a:moveTo>
                <a:cubicBezTo>
                  <a:pt x="44787" y="51250"/>
                  <a:pt x="53069" y="42580"/>
                  <a:pt x="54671" y="31316"/>
                </a:cubicBezTo>
                <a:cubicBezTo>
                  <a:pt x="56824" y="16297"/>
                  <a:pt x="46388" y="2437"/>
                  <a:pt x="31369" y="284"/>
                </a:cubicBezTo>
                <a:cubicBezTo>
                  <a:pt x="16350" y="-1870"/>
                  <a:pt x="2435" y="8456"/>
                  <a:pt x="281" y="23475"/>
                </a:cubicBezTo>
                <a:cubicBezTo>
                  <a:pt x="-1872" y="38494"/>
                  <a:pt x="8564" y="52354"/>
                  <a:pt x="23583" y="54507"/>
                </a:cubicBezTo>
                <a:cubicBezTo>
                  <a:pt x="27338" y="55060"/>
                  <a:pt x="31038" y="54894"/>
                  <a:pt x="34461" y="5395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12"/>
          <p:cNvSpPr/>
          <p:nvPr/>
        </p:nvSpPr>
        <p:spPr>
          <a:xfrm>
            <a:off x="1517545" y="699428"/>
            <a:ext cx="209624" cy="288989"/>
          </a:xfrm>
          <a:custGeom>
            <a:avLst/>
            <a:gdLst/>
            <a:ahLst/>
            <a:cxnLst/>
            <a:rect l="l" t="t" r="r" b="b"/>
            <a:pathLst>
              <a:path w="209042" h="288187" extrusionOk="0">
                <a:moveTo>
                  <a:pt x="6414" y="287240"/>
                </a:moveTo>
                <a:cubicBezTo>
                  <a:pt x="34134" y="279289"/>
                  <a:pt x="109561" y="221807"/>
                  <a:pt x="147992" y="189064"/>
                </a:cubicBezTo>
                <a:cubicBezTo>
                  <a:pt x="189129" y="154056"/>
                  <a:pt x="246444" y="50689"/>
                  <a:pt x="175435" y="9938"/>
                </a:cubicBezTo>
                <a:cubicBezTo>
                  <a:pt x="113371" y="-25677"/>
                  <a:pt x="85596" y="39866"/>
                  <a:pt x="71626" y="120207"/>
                </a:cubicBezTo>
                <a:cubicBezTo>
                  <a:pt x="48380" y="254275"/>
                  <a:pt x="-21305" y="295191"/>
                  <a:pt x="6414" y="28724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42745"/>
                </a:srgbClr>
              </a:gs>
              <a:gs pos="100000">
                <a:srgbClr val="FFFFFF">
                  <a:alpha val="1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12"/>
          <p:cNvSpPr/>
          <p:nvPr/>
        </p:nvSpPr>
        <p:spPr>
          <a:xfrm>
            <a:off x="1518764" y="484035"/>
            <a:ext cx="173042" cy="162930"/>
          </a:xfrm>
          <a:custGeom>
            <a:avLst/>
            <a:gdLst/>
            <a:ahLst/>
            <a:cxnLst/>
            <a:rect l="l" t="t" r="r" b="b"/>
            <a:pathLst>
              <a:path w="172562" h="162478" extrusionOk="0">
                <a:moveTo>
                  <a:pt x="172563" y="137215"/>
                </a:moveTo>
                <a:cubicBezTo>
                  <a:pt x="172563" y="137215"/>
                  <a:pt x="137886" y="203807"/>
                  <a:pt x="42692" y="120760"/>
                </a:cubicBezTo>
                <a:cubicBezTo>
                  <a:pt x="-32901" y="54831"/>
                  <a:pt x="14917" y="0"/>
                  <a:pt x="14917" y="0"/>
                </a:cubicBezTo>
                <a:lnTo>
                  <a:pt x="172563" y="137215"/>
                </a:lnTo>
                <a:close/>
              </a:path>
            </a:pathLst>
          </a:custGeom>
          <a:solidFill>
            <a:srgbClr val="FBFD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12"/>
          <p:cNvSpPr/>
          <p:nvPr/>
        </p:nvSpPr>
        <p:spPr>
          <a:xfrm>
            <a:off x="1484442" y="390424"/>
            <a:ext cx="296467" cy="278439"/>
          </a:xfrm>
          <a:custGeom>
            <a:avLst/>
            <a:gdLst/>
            <a:ahLst/>
            <a:cxnLst/>
            <a:rect l="l" t="t" r="r" b="b"/>
            <a:pathLst>
              <a:path w="295644" h="277666" extrusionOk="0">
                <a:moveTo>
                  <a:pt x="276199" y="277667"/>
                </a:moveTo>
                <a:cubicBezTo>
                  <a:pt x="276199" y="277667"/>
                  <a:pt x="224294" y="267010"/>
                  <a:pt x="191606" y="245088"/>
                </a:cubicBezTo>
                <a:cubicBezTo>
                  <a:pt x="149254" y="216707"/>
                  <a:pt x="128161" y="194012"/>
                  <a:pt x="124296" y="201577"/>
                </a:cubicBezTo>
                <a:cubicBezTo>
                  <a:pt x="122363" y="205442"/>
                  <a:pt x="137161" y="246358"/>
                  <a:pt x="123191" y="253647"/>
                </a:cubicBezTo>
                <a:cubicBezTo>
                  <a:pt x="87963" y="272034"/>
                  <a:pt x="35837" y="224989"/>
                  <a:pt x="42684" y="198153"/>
                </a:cubicBezTo>
                <a:cubicBezTo>
                  <a:pt x="47488" y="179214"/>
                  <a:pt x="92766" y="178717"/>
                  <a:pt x="92380" y="172643"/>
                </a:cubicBezTo>
                <a:cubicBezTo>
                  <a:pt x="91883" y="164360"/>
                  <a:pt x="64882" y="150722"/>
                  <a:pt x="32083" y="106990"/>
                </a:cubicBezTo>
                <a:cubicBezTo>
                  <a:pt x="-717" y="63313"/>
                  <a:pt x="1" y="34213"/>
                  <a:pt x="1" y="34213"/>
                </a:cubicBezTo>
                <a:cubicBezTo>
                  <a:pt x="1" y="34213"/>
                  <a:pt x="118940" y="-47619"/>
                  <a:pt x="229374" y="41833"/>
                </a:cubicBezTo>
                <a:cubicBezTo>
                  <a:pt x="342846" y="133825"/>
                  <a:pt x="276199" y="277667"/>
                  <a:pt x="276199" y="27766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65" name="Google Shape;1365;p12"/>
          <p:cNvGrpSpPr/>
          <p:nvPr/>
        </p:nvGrpSpPr>
        <p:grpSpPr>
          <a:xfrm>
            <a:off x="1523735" y="390673"/>
            <a:ext cx="257747" cy="239325"/>
            <a:chOff x="2297077" y="840733"/>
            <a:chExt cx="257032" cy="238661"/>
          </a:xfrm>
        </p:grpSpPr>
        <p:sp>
          <p:nvSpPr>
            <p:cNvPr id="1366" name="Google Shape;1366;p12"/>
            <p:cNvSpPr/>
            <p:nvPr/>
          </p:nvSpPr>
          <p:spPr>
            <a:xfrm>
              <a:off x="2487896" y="982712"/>
              <a:ext cx="66213" cy="96682"/>
            </a:xfrm>
            <a:custGeom>
              <a:avLst/>
              <a:gdLst/>
              <a:ahLst/>
              <a:cxnLst/>
              <a:rect l="l" t="t" r="r" b="b"/>
              <a:pathLst>
                <a:path w="66213" h="96682" extrusionOk="0">
                  <a:moveTo>
                    <a:pt x="59613" y="95407"/>
                  </a:moveTo>
                  <a:cubicBezTo>
                    <a:pt x="65411" y="70725"/>
                    <a:pt x="69497" y="37871"/>
                    <a:pt x="62595" y="2532"/>
                  </a:cubicBezTo>
                  <a:cubicBezTo>
                    <a:pt x="52932" y="-395"/>
                    <a:pt x="42551" y="-1223"/>
                    <a:pt x="32336" y="2421"/>
                  </a:cubicBezTo>
                  <a:cubicBezTo>
                    <a:pt x="7046" y="11477"/>
                    <a:pt x="-6206" y="39307"/>
                    <a:pt x="2850" y="64651"/>
                  </a:cubicBezTo>
                  <a:cubicBezTo>
                    <a:pt x="11243" y="88119"/>
                    <a:pt x="35870" y="100929"/>
                    <a:pt x="59613" y="95407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7" name="Google Shape;1367;p12"/>
            <p:cNvSpPr/>
            <p:nvPr/>
          </p:nvSpPr>
          <p:spPr>
            <a:xfrm>
              <a:off x="2297077" y="840733"/>
              <a:ext cx="96850" cy="71656"/>
            </a:xfrm>
            <a:custGeom>
              <a:avLst/>
              <a:gdLst/>
              <a:ahLst/>
              <a:cxnLst/>
              <a:rect l="l" t="t" r="r" b="b"/>
              <a:pathLst>
                <a:path w="96850" h="71656" extrusionOk="0">
                  <a:moveTo>
                    <a:pt x="64515" y="68807"/>
                  </a:moveTo>
                  <a:cubicBezTo>
                    <a:pt x="89804" y="59752"/>
                    <a:pt x="103057" y="31922"/>
                    <a:pt x="94001" y="6577"/>
                  </a:cubicBezTo>
                  <a:cubicBezTo>
                    <a:pt x="93228" y="4479"/>
                    <a:pt x="92234" y="2546"/>
                    <a:pt x="91240" y="614"/>
                  </a:cubicBezTo>
                  <a:cubicBezTo>
                    <a:pt x="55735" y="-2313"/>
                    <a:pt x="24261" y="5694"/>
                    <a:pt x="960" y="14694"/>
                  </a:cubicBezTo>
                  <a:cubicBezTo>
                    <a:pt x="-476" y="22701"/>
                    <a:pt x="-531" y="31039"/>
                    <a:pt x="2395" y="39266"/>
                  </a:cubicBezTo>
                  <a:cubicBezTo>
                    <a:pt x="11451" y="64611"/>
                    <a:pt x="39225" y="77863"/>
                    <a:pt x="64515" y="68807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68" name="Google Shape;1368;p12"/>
          <p:cNvSpPr/>
          <p:nvPr/>
        </p:nvSpPr>
        <p:spPr>
          <a:xfrm>
            <a:off x="1736104" y="469302"/>
            <a:ext cx="147925" cy="40448"/>
          </a:xfrm>
          <a:custGeom>
            <a:avLst/>
            <a:gdLst/>
            <a:ahLst/>
            <a:cxnLst/>
            <a:rect l="l" t="t" r="r" b="b"/>
            <a:pathLst>
              <a:path w="147515" h="40336" extrusionOk="0">
                <a:moveTo>
                  <a:pt x="0" y="40092"/>
                </a:moveTo>
                <a:cubicBezTo>
                  <a:pt x="0" y="40092"/>
                  <a:pt x="57150" y="41528"/>
                  <a:pt x="80838" y="37442"/>
                </a:cubicBezTo>
                <a:cubicBezTo>
                  <a:pt x="104527" y="33356"/>
                  <a:pt x="152124" y="12152"/>
                  <a:pt x="147154" y="2434"/>
                </a:cubicBezTo>
                <a:cubicBezTo>
                  <a:pt x="142240" y="-7229"/>
                  <a:pt x="94090" y="14637"/>
                  <a:pt x="79844" y="20048"/>
                </a:cubicBezTo>
                <a:cubicBezTo>
                  <a:pt x="53340" y="30208"/>
                  <a:pt x="0" y="40092"/>
                  <a:pt x="0" y="400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12"/>
          <p:cNvSpPr/>
          <p:nvPr/>
        </p:nvSpPr>
        <p:spPr>
          <a:xfrm>
            <a:off x="1634160" y="279946"/>
            <a:ext cx="27847" cy="151928"/>
          </a:xfrm>
          <a:custGeom>
            <a:avLst/>
            <a:gdLst/>
            <a:ahLst/>
            <a:cxnLst/>
            <a:rect l="l" t="t" r="r" b="b"/>
            <a:pathLst>
              <a:path w="27770" h="151506" extrusionOk="0">
                <a:moveTo>
                  <a:pt x="10165" y="151507"/>
                </a:moveTo>
                <a:cubicBezTo>
                  <a:pt x="10165" y="151507"/>
                  <a:pt x="-271" y="95296"/>
                  <a:pt x="5" y="71221"/>
                </a:cubicBezTo>
                <a:cubicBezTo>
                  <a:pt x="281" y="47146"/>
                  <a:pt x="13699" y="-3157"/>
                  <a:pt x="24025" y="156"/>
                </a:cubicBezTo>
                <a:cubicBezTo>
                  <a:pt x="34351" y="3524"/>
                  <a:pt x="20381" y="54490"/>
                  <a:pt x="17288" y="69399"/>
                </a:cubicBezTo>
                <a:cubicBezTo>
                  <a:pt x="11491" y="97283"/>
                  <a:pt x="10165" y="151507"/>
                  <a:pt x="10165" y="15150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12"/>
          <p:cNvSpPr/>
          <p:nvPr/>
        </p:nvSpPr>
        <p:spPr>
          <a:xfrm>
            <a:off x="2551815" y="-334143"/>
            <a:ext cx="960689" cy="875525"/>
          </a:xfrm>
          <a:custGeom>
            <a:avLst/>
            <a:gdLst/>
            <a:ahLst/>
            <a:cxnLst/>
            <a:rect l="l" t="t" r="r" b="b"/>
            <a:pathLst>
              <a:path w="754516" h="687629" extrusionOk="0">
                <a:moveTo>
                  <a:pt x="357371" y="186561"/>
                </a:moveTo>
                <a:cubicBezTo>
                  <a:pt x="357371" y="186561"/>
                  <a:pt x="417503" y="-49715"/>
                  <a:pt x="533459" y="9534"/>
                </a:cubicBezTo>
                <a:cubicBezTo>
                  <a:pt x="649526" y="68782"/>
                  <a:pt x="502813" y="266626"/>
                  <a:pt x="502813" y="266626"/>
                </a:cubicBezTo>
                <a:cubicBezTo>
                  <a:pt x="502813" y="266626"/>
                  <a:pt x="714130" y="139294"/>
                  <a:pt x="749801" y="285124"/>
                </a:cubicBezTo>
                <a:cubicBezTo>
                  <a:pt x="790441" y="450776"/>
                  <a:pt x="555049" y="427530"/>
                  <a:pt x="555049" y="427530"/>
                </a:cubicBezTo>
                <a:cubicBezTo>
                  <a:pt x="555049" y="427530"/>
                  <a:pt x="723518" y="569162"/>
                  <a:pt x="618218" y="647405"/>
                </a:cubicBezTo>
                <a:cubicBezTo>
                  <a:pt x="444945" y="776172"/>
                  <a:pt x="397182" y="518251"/>
                  <a:pt x="397182" y="518251"/>
                </a:cubicBezTo>
                <a:cubicBezTo>
                  <a:pt x="397182" y="518251"/>
                  <a:pt x="365046" y="729845"/>
                  <a:pt x="235562" y="680039"/>
                </a:cubicBezTo>
                <a:cubicBezTo>
                  <a:pt x="71787" y="617091"/>
                  <a:pt x="220708" y="438352"/>
                  <a:pt x="220708" y="438352"/>
                </a:cubicBezTo>
                <a:cubicBezTo>
                  <a:pt x="220708" y="438352"/>
                  <a:pt x="55221" y="542713"/>
                  <a:pt x="8287" y="415106"/>
                </a:cubicBezTo>
                <a:cubicBezTo>
                  <a:pt x="-46324" y="266792"/>
                  <a:pt x="186859" y="250006"/>
                  <a:pt x="186859" y="250006"/>
                </a:cubicBezTo>
                <a:cubicBezTo>
                  <a:pt x="186859" y="250006"/>
                  <a:pt x="34681" y="118975"/>
                  <a:pt x="169853" y="44487"/>
                </a:cubicBezTo>
                <a:cubicBezTo>
                  <a:pt x="334069" y="-45959"/>
                  <a:pt x="357371" y="186561"/>
                  <a:pt x="357371" y="18656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12"/>
          <p:cNvSpPr/>
          <p:nvPr/>
        </p:nvSpPr>
        <p:spPr>
          <a:xfrm>
            <a:off x="2862023" y="-12759"/>
            <a:ext cx="300610" cy="300621"/>
          </a:xfrm>
          <a:custGeom>
            <a:avLst/>
            <a:gdLst/>
            <a:ahLst/>
            <a:cxnLst/>
            <a:rect l="l" t="t" r="r" b="b"/>
            <a:pathLst>
              <a:path w="236096" h="236105" extrusionOk="0">
                <a:moveTo>
                  <a:pt x="10154" y="70152"/>
                </a:moveTo>
                <a:cubicBezTo>
                  <a:pt x="36658" y="10572"/>
                  <a:pt x="106398" y="-16264"/>
                  <a:pt x="165977" y="10186"/>
                </a:cubicBezTo>
                <a:cubicBezTo>
                  <a:pt x="225501" y="36634"/>
                  <a:pt x="252337" y="106429"/>
                  <a:pt x="225943" y="165954"/>
                </a:cubicBezTo>
                <a:cubicBezTo>
                  <a:pt x="199439" y="225533"/>
                  <a:pt x="129699" y="252369"/>
                  <a:pt x="70120" y="225920"/>
                </a:cubicBezTo>
                <a:cubicBezTo>
                  <a:pt x="10595" y="199470"/>
                  <a:pt x="-16240" y="129731"/>
                  <a:pt x="10154" y="701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12"/>
          <p:cNvSpPr/>
          <p:nvPr/>
        </p:nvSpPr>
        <p:spPr>
          <a:xfrm>
            <a:off x="3270989" y="-165389"/>
            <a:ext cx="762882" cy="695254"/>
          </a:xfrm>
          <a:custGeom>
            <a:avLst/>
            <a:gdLst/>
            <a:ahLst/>
            <a:cxnLst/>
            <a:rect l="l" t="t" r="r" b="b"/>
            <a:pathLst>
              <a:path w="754516" h="687629" extrusionOk="0">
                <a:moveTo>
                  <a:pt x="357371" y="186561"/>
                </a:moveTo>
                <a:cubicBezTo>
                  <a:pt x="357371" y="186561"/>
                  <a:pt x="417503" y="-49715"/>
                  <a:pt x="533459" y="9534"/>
                </a:cubicBezTo>
                <a:cubicBezTo>
                  <a:pt x="649526" y="68782"/>
                  <a:pt x="502813" y="266626"/>
                  <a:pt x="502813" y="266626"/>
                </a:cubicBezTo>
                <a:cubicBezTo>
                  <a:pt x="502813" y="266626"/>
                  <a:pt x="714130" y="139294"/>
                  <a:pt x="749801" y="285124"/>
                </a:cubicBezTo>
                <a:cubicBezTo>
                  <a:pt x="790441" y="450776"/>
                  <a:pt x="555049" y="427530"/>
                  <a:pt x="555049" y="427530"/>
                </a:cubicBezTo>
                <a:cubicBezTo>
                  <a:pt x="555049" y="427530"/>
                  <a:pt x="723518" y="569162"/>
                  <a:pt x="618218" y="647405"/>
                </a:cubicBezTo>
                <a:cubicBezTo>
                  <a:pt x="444945" y="776172"/>
                  <a:pt x="397182" y="518251"/>
                  <a:pt x="397182" y="518251"/>
                </a:cubicBezTo>
                <a:cubicBezTo>
                  <a:pt x="397182" y="518251"/>
                  <a:pt x="365046" y="729845"/>
                  <a:pt x="235562" y="680039"/>
                </a:cubicBezTo>
                <a:cubicBezTo>
                  <a:pt x="71787" y="617091"/>
                  <a:pt x="220708" y="438352"/>
                  <a:pt x="220708" y="438352"/>
                </a:cubicBezTo>
                <a:cubicBezTo>
                  <a:pt x="220708" y="438352"/>
                  <a:pt x="55221" y="542713"/>
                  <a:pt x="8287" y="415106"/>
                </a:cubicBezTo>
                <a:cubicBezTo>
                  <a:pt x="-46324" y="266792"/>
                  <a:pt x="186859" y="250006"/>
                  <a:pt x="186859" y="250006"/>
                </a:cubicBezTo>
                <a:cubicBezTo>
                  <a:pt x="186859" y="250006"/>
                  <a:pt x="34681" y="118975"/>
                  <a:pt x="169853" y="44487"/>
                </a:cubicBezTo>
                <a:cubicBezTo>
                  <a:pt x="334069" y="-45959"/>
                  <a:pt x="357371" y="186561"/>
                  <a:pt x="357371" y="18656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12"/>
          <p:cNvSpPr/>
          <p:nvPr/>
        </p:nvSpPr>
        <p:spPr>
          <a:xfrm>
            <a:off x="3517179" y="89670"/>
            <a:ext cx="238714" cy="238723"/>
          </a:xfrm>
          <a:custGeom>
            <a:avLst/>
            <a:gdLst/>
            <a:ahLst/>
            <a:cxnLst/>
            <a:rect l="l" t="t" r="r" b="b"/>
            <a:pathLst>
              <a:path w="236096" h="236105" extrusionOk="0">
                <a:moveTo>
                  <a:pt x="10154" y="70152"/>
                </a:moveTo>
                <a:cubicBezTo>
                  <a:pt x="36658" y="10572"/>
                  <a:pt x="106398" y="-16264"/>
                  <a:pt x="165977" y="10186"/>
                </a:cubicBezTo>
                <a:cubicBezTo>
                  <a:pt x="225501" y="36634"/>
                  <a:pt x="252337" y="106429"/>
                  <a:pt x="225943" y="165954"/>
                </a:cubicBezTo>
                <a:cubicBezTo>
                  <a:pt x="199439" y="225533"/>
                  <a:pt x="129699" y="252369"/>
                  <a:pt x="70120" y="225920"/>
                </a:cubicBezTo>
                <a:cubicBezTo>
                  <a:pt x="10595" y="199470"/>
                  <a:pt x="-16240" y="129731"/>
                  <a:pt x="10154" y="701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12"/>
          <p:cNvSpPr/>
          <p:nvPr/>
        </p:nvSpPr>
        <p:spPr>
          <a:xfrm>
            <a:off x="-20199" y="819823"/>
            <a:ext cx="1428398" cy="1501823"/>
          </a:xfrm>
          <a:custGeom>
            <a:avLst/>
            <a:gdLst/>
            <a:ahLst/>
            <a:cxnLst/>
            <a:rect l="l" t="t" r="r" b="b"/>
            <a:pathLst>
              <a:path w="1422952" h="1496097" extrusionOk="0">
                <a:moveTo>
                  <a:pt x="0" y="1495674"/>
                </a:moveTo>
                <a:cubicBezTo>
                  <a:pt x="1822" y="1502686"/>
                  <a:pt x="918210" y="1427535"/>
                  <a:pt x="731354" y="907111"/>
                </a:cubicBezTo>
                <a:cubicBezTo>
                  <a:pt x="524179" y="330034"/>
                  <a:pt x="890104" y="328875"/>
                  <a:pt x="1109980" y="289229"/>
                </a:cubicBezTo>
                <a:cubicBezTo>
                  <a:pt x="1250453" y="263884"/>
                  <a:pt x="1394736" y="14853"/>
                  <a:pt x="1422952" y="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75" name="Google Shape;1375;p12"/>
          <p:cNvGrpSpPr/>
          <p:nvPr/>
        </p:nvGrpSpPr>
        <p:grpSpPr>
          <a:xfrm>
            <a:off x="10640207" y="390045"/>
            <a:ext cx="815111" cy="554582"/>
            <a:chOff x="10640207" y="390045"/>
            <a:chExt cx="815111" cy="554582"/>
          </a:xfrm>
        </p:grpSpPr>
        <p:sp>
          <p:nvSpPr>
            <p:cNvPr id="1376" name="Google Shape;1376;p12"/>
            <p:cNvSpPr/>
            <p:nvPr/>
          </p:nvSpPr>
          <p:spPr>
            <a:xfrm>
              <a:off x="10640207" y="526177"/>
              <a:ext cx="257370" cy="257370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7" name="Google Shape;1377;p12"/>
            <p:cNvSpPr/>
            <p:nvPr/>
          </p:nvSpPr>
          <p:spPr>
            <a:xfrm>
              <a:off x="10992693" y="616740"/>
              <a:ext cx="201726" cy="201734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8" name="Google Shape;1378;p12"/>
            <p:cNvSpPr/>
            <p:nvPr/>
          </p:nvSpPr>
          <p:spPr>
            <a:xfrm>
              <a:off x="11234951" y="598481"/>
              <a:ext cx="102734" cy="102716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9" name="Google Shape;1379;p12"/>
            <p:cNvSpPr/>
            <p:nvPr/>
          </p:nvSpPr>
          <p:spPr>
            <a:xfrm>
              <a:off x="10865226" y="824212"/>
              <a:ext cx="120458" cy="120416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0" name="Google Shape;1380;p12"/>
            <p:cNvSpPr/>
            <p:nvPr/>
          </p:nvSpPr>
          <p:spPr>
            <a:xfrm>
              <a:off x="11109759" y="390045"/>
              <a:ext cx="89136" cy="89080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1" name="Google Shape;1381;p12"/>
            <p:cNvSpPr/>
            <p:nvPr/>
          </p:nvSpPr>
          <p:spPr>
            <a:xfrm>
              <a:off x="11388810" y="809563"/>
              <a:ext cx="66508" cy="66561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82" name="Google Shape;1382;p1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2A57-3E4E-4540-B491-841C8AF0A200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A372-36A3-2442-AD2D-275E5DB37E3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"/>
          <p:cNvSpPr/>
          <p:nvPr/>
        </p:nvSpPr>
        <p:spPr>
          <a:xfrm rot="2850915">
            <a:off x="9831770" y="2044505"/>
            <a:ext cx="2191097" cy="5172540"/>
          </a:xfrm>
          <a:custGeom>
            <a:avLst/>
            <a:gdLst/>
            <a:ahLst/>
            <a:cxnLst/>
            <a:rect l="l" t="t" r="r" b="b"/>
            <a:pathLst>
              <a:path w="1599842" h="3776759" extrusionOk="0">
                <a:moveTo>
                  <a:pt x="140637" y="0"/>
                </a:moveTo>
                <a:cubicBezTo>
                  <a:pt x="140637" y="0"/>
                  <a:pt x="-133737" y="445439"/>
                  <a:pt x="83984" y="914952"/>
                </a:cubicBezTo>
                <a:cubicBezTo>
                  <a:pt x="301652" y="1384466"/>
                  <a:pt x="912135" y="1672701"/>
                  <a:pt x="1397772" y="2174903"/>
                </a:cubicBezTo>
                <a:cubicBezTo>
                  <a:pt x="1755415" y="2544749"/>
                  <a:pt x="1605445" y="3542417"/>
                  <a:pt x="1204953" y="3776759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9050380" y="3202175"/>
            <a:ext cx="3175142" cy="3663686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9811084" y="4716762"/>
            <a:ext cx="1936915" cy="1816327"/>
          </a:xfrm>
          <a:custGeom>
            <a:avLst/>
            <a:gdLst/>
            <a:ahLst/>
            <a:cxnLst/>
            <a:rect l="l" t="t" r="r" b="b"/>
            <a:pathLst>
              <a:path w="2821727" h="2646052" extrusionOk="0">
                <a:moveTo>
                  <a:pt x="2581933" y="1897535"/>
                </a:moveTo>
                <a:cubicBezTo>
                  <a:pt x="2228321" y="2477152"/>
                  <a:pt x="1073173" y="2897025"/>
                  <a:pt x="433204" y="2473839"/>
                </a:cubicBezTo>
                <a:cubicBezTo>
                  <a:pt x="138012" y="2278645"/>
                  <a:pt x="-166457" y="1816089"/>
                  <a:pt x="106206" y="1595275"/>
                </a:cubicBezTo>
                <a:cubicBezTo>
                  <a:pt x="564013" y="1224490"/>
                  <a:pt x="942363" y="1708139"/>
                  <a:pt x="1185264" y="1208366"/>
                </a:cubicBezTo>
                <a:cubicBezTo>
                  <a:pt x="1348100" y="873363"/>
                  <a:pt x="1015360" y="252277"/>
                  <a:pt x="1577695" y="47697"/>
                </a:cubicBezTo>
                <a:cubicBezTo>
                  <a:pt x="2353057" y="-234409"/>
                  <a:pt x="3263757" y="780156"/>
                  <a:pt x="2581933" y="1897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7" name="Google Shape;377;p5"/>
          <p:cNvGrpSpPr/>
          <p:nvPr/>
        </p:nvGrpSpPr>
        <p:grpSpPr>
          <a:xfrm>
            <a:off x="10845667" y="4534349"/>
            <a:ext cx="499077" cy="361784"/>
            <a:chOff x="9359899" y="2979475"/>
            <a:chExt cx="727821" cy="527602"/>
          </a:xfrm>
        </p:grpSpPr>
        <p:sp>
          <p:nvSpPr>
            <p:cNvPr id="378" name="Google Shape;378;p5"/>
            <p:cNvSpPr/>
            <p:nvPr/>
          </p:nvSpPr>
          <p:spPr>
            <a:xfrm>
              <a:off x="9864310" y="3054184"/>
              <a:ext cx="223410" cy="223464"/>
            </a:xfrm>
            <a:custGeom>
              <a:avLst/>
              <a:gdLst/>
              <a:ahLst/>
              <a:cxnLst/>
              <a:rect l="l" t="t" r="r" b="b"/>
              <a:pathLst>
                <a:path w="223410" h="223464" extrusionOk="0">
                  <a:moveTo>
                    <a:pt x="0" y="111760"/>
                  </a:moveTo>
                  <a:cubicBezTo>
                    <a:pt x="0" y="50027"/>
                    <a:pt x="50027" y="0"/>
                    <a:pt x="111705" y="0"/>
                  </a:cubicBezTo>
                  <a:cubicBezTo>
                    <a:pt x="173383" y="0"/>
                    <a:pt x="223410" y="50027"/>
                    <a:pt x="223410" y="111760"/>
                  </a:cubicBezTo>
                  <a:cubicBezTo>
                    <a:pt x="223410" y="173493"/>
                    <a:pt x="173383" y="223465"/>
                    <a:pt x="111705" y="223465"/>
                  </a:cubicBezTo>
                  <a:cubicBezTo>
                    <a:pt x="50027" y="223465"/>
                    <a:pt x="0" y="173438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9606500" y="3133089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5"/>
                    <a:pt x="39259" y="0"/>
                    <a:pt x="87630" y="0"/>
                  </a:cubicBezTo>
                  <a:cubicBezTo>
                    <a:pt x="136000" y="0"/>
                    <a:pt x="175149" y="39205"/>
                    <a:pt x="175149" y="87575"/>
                  </a:cubicBezTo>
                  <a:cubicBezTo>
                    <a:pt x="175149" y="135946"/>
                    <a:pt x="136000" y="175150"/>
                    <a:pt x="87630" y="175150"/>
                  </a:cubicBezTo>
                  <a:cubicBezTo>
                    <a:pt x="39259" y="175205"/>
                    <a:pt x="0" y="135946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9516220" y="3293220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560"/>
                  </a:moveTo>
                  <a:cubicBezTo>
                    <a:pt x="0" y="19934"/>
                    <a:pt x="19933" y="0"/>
                    <a:pt x="44560" y="0"/>
                  </a:cubicBezTo>
                  <a:cubicBezTo>
                    <a:pt x="69132" y="0"/>
                    <a:pt x="89121" y="19989"/>
                    <a:pt x="89121" y="44560"/>
                  </a:cubicBezTo>
                  <a:cubicBezTo>
                    <a:pt x="89121" y="69188"/>
                    <a:pt x="69132" y="89176"/>
                    <a:pt x="44560" y="89176"/>
                  </a:cubicBezTo>
                  <a:cubicBezTo>
                    <a:pt x="19933" y="89176"/>
                    <a:pt x="0" y="69188"/>
                    <a:pt x="0" y="445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9723119" y="2979475"/>
              <a:ext cx="104636" cy="104581"/>
            </a:xfrm>
            <a:custGeom>
              <a:avLst/>
              <a:gdLst/>
              <a:ahLst/>
              <a:cxnLst/>
              <a:rect l="l" t="t" r="r" b="b"/>
              <a:pathLst>
                <a:path w="104636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346" y="0"/>
                  </a:cubicBezTo>
                  <a:cubicBezTo>
                    <a:pt x="81280" y="0"/>
                    <a:pt x="104637" y="23412"/>
                    <a:pt x="104637" y="52291"/>
                  </a:cubicBezTo>
                  <a:cubicBezTo>
                    <a:pt x="104637" y="81169"/>
                    <a:pt x="81280" y="104582"/>
                    <a:pt x="52346" y="104582"/>
                  </a:cubicBezTo>
                  <a:cubicBezTo>
                    <a:pt x="23412" y="104582"/>
                    <a:pt x="0" y="81169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9698272" y="3429773"/>
              <a:ext cx="77359" cy="77304"/>
            </a:xfrm>
            <a:custGeom>
              <a:avLst/>
              <a:gdLst/>
              <a:ahLst/>
              <a:cxnLst/>
              <a:rect l="l" t="t" r="r" b="b"/>
              <a:pathLst>
                <a:path w="77359" h="77304" extrusionOk="0">
                  <a:moveTo>
                    <a:pt x="0" y="38652"/>
                  </a:moveTo>
                  <a:cubicBezTo>
                    <a:pt x="0" y="17283"/>
                    <a:pt x="17283" y="0"/>
                    <a:pt x="38707" y="0"/>
                  </a:cubicBezTo>
                  <a:cubicBezTo>
                    <a:pt x="60077" y="0"/>
                    <a:pt x="77360" y="17338"/>
                    <a:pt x="77360" y="38652"/>
                  </a:cubicBezTo>
                  <a:cubicBezTo>
                    <a:pt x="77360" y="60021"/>
                    <a:pt x="60077" y="77304"/>
                    <a:pt x="38707" y="77304"/>
                  </a:cubicBezTo>
                  <a:cubicBezTo>
                    <a:pt x="17283" y="77304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9359899" y="3197362"/>
              <a:ext cx="57757" cy="57812"/>
            </a:xfrm>
            <a:custGeom>
              <a:avLst/>
              <a:gdLst/>
              <a:ahLst/>
              <a:cxnLst/>
              <a:rect l="l" t="t" r="r" b="b"/>
              <a:pathLst>
                <a:path w="57757" h="57812" extrusionOk="0">
                  <a:moveTo>
                    <a:pt x="0" y="28934"/>
                  </a:moveTo>
                  <a:cubicBezTo>
                    <a:pt x="0" y="12976"/>
                    <a:pt x="12921" y="0"/>
                    <a:pt x="28879" y="0"/>
                  </a:cubicBezTo>
                  <a:cubicBezTo>
                    <a:pt x="44836" y="0"/>
                    <a:pt x="57758" y="12921"/>
                    <a:pt x="57758" y="28934"/>
                  </a:cubicBezTo>
                  <a:cubicBezTo>
                    <a:pt x="57758" y="44947"/>
                    <a:pt x="44836" y="57813"/>
                    <a:pt x="28879" y="57813"/>
                  </a:cubicBezTo>
                  <a:cubicBezTo>
                    <a:pt x="12921" y="57868"/>
                    <a:pt x="0" y="44947"/>
                    <a:pt x="0" y="289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" name="Google Shape;384;p5"/>
          <p:cNvGrpSpPr/>
          <p:nvPr/>
        </p:nvGrpSpPr>
        <p:grpSpPr>
          <a:xfrm>
            <a:off x="11295642" y="2993041"/>
            <a:ext cx="485480" cy="330309"/>
            <a:chOff x="10016117" y="731733"/>
            <a:chExt cx="707992" cy="481701"/>
          </a:xfrm>
        </p:grpSpPr>
        <p:sp>
          <p:nvSpPr>
            <p:cNvPr id="385" name="Google Shape;385;p5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1" name="Google Shape;391;p5"/>
          <p:cNvGrpSpPr/>
          <p:nvPr/>
        </p:nvGrpSpPr>
        <p:grpSpPr>
          <a:xfrm>
            <a:off x="9498599" y="5163372"/>
            <a:ext cx="357392" cy="514563"/>
            <a:chOff x="7395430" y="3896801"/>
            <a:chExt cx="521197" cy="750404"/>
          </a:xfrm>
        </p:grpSpPr>
        <p:sp>
          <p:nvSpPr>
            <p:cNvPr id="392" name="Google Shape;392;p5"/>
            <p:cNvSpPr/>
            <p:nvPr/>
          </p:nvSpPr>
          <p:spPr>
            <a:xfrm>
              <a:off x="7452415" y="3896801"/>
              <a:ext cx="223464" cy="223520"/>
            </a:xfrm>
            <a:custGeom>
              <a:avLst/>
              <a:gdLst/>
              <a:ahLst/>
              <a:cxnLst/>
              <a:rect l="l" t="t" r="r" b="b"/>
              <a:pathLst>
                <a:path w="223464" h="223520" extrusionOk="0">
                  <a:moveTo>
                    <a:pt x="0" y="111760"/>
                  </a:moveTo>
                  <a:cubicBezTo>
                    <a:pt x="0" y="50027"/>
                    <a:pt x="50027" y="0"/>
                    <a:pt x="111760" y="0"/>
                  </a:cubicBezTo>
                  <a:cubicBezTo>
                    <a:pt x="173493" y="0"/>
                    <a:pt x="223465" y="50027"/>
                    <a:pt x="223465" y="111760"/>
                  </a:cubicBezTo>
                  <a:cubicBezTo>
                    <a:pt x="223465" y="173493"/>
                    <a:pt x="173438" y="223520"/>
                    <a:pt x="111760" y="223520"/>
                  </a:cubicBezTo>
                  <a:cubicBezTo>
                    <a:pt x="50027" y="223520"/>
                    <a:pt x="0" y="173493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7518565" y="4199393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4"/>
                    <a:pt x="39204" y="0"/>
                    <a:pt x="87575" y="0"/>
                  </a:cubicBezTo>
                  <a:cubicBezTo>
                    <a:pt x="135945" y="0"/>
                    <a:pt x="175149" y="39204"/>
                    <a:pt x="175149" y="87575"/>
                  </a:cubicBezTo>
                  <a:cubicBezTo>
                    <a:pt x="175149" y="135945"/>
                    <a:pt x="135945" y="175149"/>
                    <a:pt x="87575" y="175149"/>
                  </a:cubicBezTo>
                  <a:cubicBezTo>
                    <a:pt x="39204" y="175149"/>
                    <a:pt x="0" y="135945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7551972" y="4558029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616"/>
                  </a:moveTo>
                  <a:cubicBezTo>
                    <a:pt x="0" y="19989"/>
                    <a:pt x="19933" y="0"/>
                    <a:pt x="44560" y="0"/>
                  </a:cubicBezTo>
                  <a:cubicBezTo>
                    <a:pt x="69187" y="0"/>
                    <a:pt x="89120" y="19989"/>
                    <a:pt x="89120" y="44616"/>
                  </a:cubicBezTo>
                  <a:cubicBezTo>
                    <a:pt x="89120" y="69243"/>
                    <a:pt x="69132" y="89176"/>
                    <a:pt x="44560" y="89176"/>
                  </a:cubicBezTo>
                  <a:cubicBezTo>
                    <a:pt x="19989" y="89231"/>
                    <a:pt x="0" y="69243"/>
                    <a:pt x="0" y="44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7692997" y="4387684"/>
              <a:ext cx="104582" cy="104581"/>
            </a:xfrm>
            <a:custGeom>
              <a:avLst/>
              <a:gdLst/>
              <a:ahLst/>
              <a:cxnLst/>
              <a:rect l="l" t="t" r="r" b="b"/>
              <a:pathLst>
                <a:path w="104582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291" y="0"/>
                  </a:cubicBezTo>
                  <a:cubicBezTo>
                    <a:pt x="81170" y="0"/>
                    <a:pt x="104582" y="23412"/>
                    <a:pt x="104582" y="52291"/>
                  </a:cubicBezTo>
                  <a:cubicBezTo>
                    <a:pt x="104582" y="81170"/>
                    <a:pt x="81170" y="104582"/>
                    <a:pt x="52291" y="104582"/>
                  </a:cubicBezTo>
                  <a:cubicBezTo>
                    <a:pt x="23412" y="104582"/>
                    <a:pt x="0" y="81170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7395430" y="4187521"/>
              <a:ext cx="77304" cy="77304"/>
            </a:xfrm>
            <a:custGeom>
              <a:avLst/>
              <a:gdLst/>
              <a:ahLst/>
              <a:cxnLst/>
              <a:rect l="l" t="t" r="r" b="b"/>
              <a:pathLst>
                <a:path w="77304" h="77304" extrusionOk="0">
                  <a:moveTo>
                    <a:pt x="0" y="38652"/>
                  </a:moveTo>
                  <a:cubicBezTo>
                    <a:pt x="0" y="17283"/>
                    <a:pt x="17338" y="0"/>
                    <a:pt x="38652" y="0"/>
                  </a:cubicBezTo>
                  <a:cubicBezTo>
                    <a:pt x="60021" y="0"/>
                    <a:pt x="77304" y="17338"/>
                    <a:pt x="77304" y="38652"/>
                  </a:cubicBezTo>
                  <a:cubicBezTo>
                    <a:pt x="77304" y="60021"/>
                    <a:pt x="59966" y="77304"/>
                    <a:pt x="38652" y="77304"/>
                  </a:cubicBezTo>
                  <a:cubicBezTo>
                    <a:pt x="17338" y="77360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7858870" y="4309275"/>
              <a:ext cx="57757" cy="57757"/>
            </a:xfrm>
            <a:custGeom>
              <a:avLst/>
              <a:gdLst/>
              <a:ahLst/>
              <a:cxnLst/>
              <a:rect l="l" t="t" r="r" b="b"/>
              <a:pathLst>
                <a:path w="57757" h="57757" extrusionOk="0">
                  <a:moveTo>
                    <a:pt x="0" y="28879"/>
                  </a:moveTo>
                  <a:cubicBezTo>
                    <a:pt x="0" y="12921"/>
                    <a:pt x="12921" y="0"/>
                    <a:pt x="28879" y="0"/>
                  </a:cubicBezTo>
                  <a:cubicBezTo>
                    <a:pt x="44836" y="0"/>
                    <a:pt x="57757" y="12921"/>
                    <a:pt x="57757" y="28879"/>
                  </a:cubicBezTo>
                  <a:cubicBezTo>
                    <a:pt x="57757" y="44836"/>
                    <a:pt x="44836" y="57758"/>
                    <a:pt x="28879" y="57758"/>
                  </a:cubicBezTo>
                  <a:cubicBezTo>
                    <a:pt x="12976" y="57758"/>
                    <a:pt x="0" y="44836"/>
                    <a:pt x="0" y="288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5"/>
          <p:cNvGrpSpPr/>
          <p:nvPr/>
        </p:nvGrpSpPr>
        <p:grpSpPr>
          <a:xfrm>
            <a:off x="11686435" y="2840534"/>
            <a:ext cx="451186" cy="335314"/>
            <a:chOff x="10586017" y="509328"/>
            <a:chExt cx="657980" cy="488999"/>
          </a:xfrm>
        </p:grpSpPr>
        <p:sp>
          <p:nvSpPr>
            <p:cNvPr id="399" name="Google Shape;399;p5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3" name="Google Shape;403;p5"/>
          <p:cNvGrpSpPr/>
          <p:nvPr/>
        </p:nvGrpSpPr>
        <p:grpSpPr>
          <a:xfrm>
            <a:off x="9272461" y="3787131"/>
            <a:ext cx="2995776" cy="3405266"/>
            <a:chOff x="7079201" y="1893790"/>
            <a:chExt cx="4368931" cy="4966117"/>
          </a:xfrm>
        </p:grpSpPr>
        <p:sp>
          <p:nvSpPr>
            <p:cNvPr id="404" name="Google Shape;404;p5"/>
            <p:cNvSpPr/>
            <p:nvPr/>
          </p:nvSpPr>
          <p:spPr>
            <a:xfrm>
              <a:off x="7182015" y="5891189"/>
              <a:ext cx="1934816" cy="482160"/>
            </a:xfrm>
            <a:custGeom>
              <a:avLst/>
              <a:gdLst/>
              <a:ahLst/>
              <a:cxnLst/>
              <a:rect l="l" t="t" r="r" b="b"/>
              <a:pathLst>
                <a:path w="1934816" h="482160" extrusionOk="0">
                  <a:moveTo>
                    <a:pt x="1934817" y="183772"/>
                  </a:moveTo>
                  <a:cubicBezTo>
                    <a:pt x="1934817" y="183772"/>
                    <a:pt x="1252385" y="-45490"/>
                    <a:pt x="825610" y="8126"/>
                  </a:cubicBezTo>
                  <a:cubicBezTo>
                    <a:pt x="398835" y="61742"/>
                    <a:pt x="0" y="403593"/>
                    <a:pt x="0" y="403593"/>
                  </a:cubicBezTo>
                  <a:cubicBezTo>
                    <a:pt x="0" y="403593"/>
                    <a:pt x="482655" y="319497"/>
                    <a:pt x="904350" y="431753"/>
                  </a:cubicBezTo>
                  <a:cubicBezTo>
                    <a:pt x="1645423" y="628990"/>
                    <a:pt x="1934817" y="183772"/>
                    <a:pt x="1934817" y="183772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9990586" y="4565484"/>
              <a:ext cx="1447945" cy="1876231"/>
            </a:xfrm>
            <a:custGeom>
              <a:avLst/>
              <a:gdLst/>
              <a:ahLst/>
              <a:cxnLst/>
              <a:rect l="l" t="t" r="r" b="b"/>
              <a:pathLst>
                <a:path w="1447945" h="1876231" extrusionOk="0">
                  <a:moveTo>
                    <a:pt x="559" y="1837249"/>
                  </a:moveTo>
                  <a:cubicBezTo>
                    <a:pt x="559" y="1837249"/>
                    <a:pt x="-31909" y="1225826"/>
                    <a:pt x="397959" y="869011"/>
                  </a:cubicBezTo>
                  <a:cubicBezTo>
                    <a:pt x="827826" y="512197"/>
                    <a:pt x="1412578" y="0"/>
                    <a:pt x="1412578" y="0"/>
                  </a:cubicBezTo>
                  <a:cubicBezTo>
                    <a:pt x="1412578" y="0"/>
                    <a:pt x="1503853" y="1044713"/>
                    <a:pt x="1393142" y="1258791"/>
                  </a:cubicBezTo>
                  <a:cubicBezTo>
                    <a:pt x="1158137" y="1713175"/>
                    <a:pt x="624957" y="1876232"/>
                    <a:pt x="624957" y="1876232"/>
                  </a:cubicBezTo>
                  <a:lnTo>
                    <a:pt x="559" y="1837249"/>
                  </a:ln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10003403" y="5316772"/>
              <a:ext cx="1391809" cy="1043663"/>
            </a:xfrm>
            <a:custGeom>
              <a:avLst/>
              <a:gdLst/>
              <a:ahLst/>
              <a:cxnLst/>
              <a:rect l="l" t="t" r="r" b="b"/>
              <a:pathLst>
                <a:path w="1391809" h="1043663" extrusionOk="0">
                  <a:moveTo>
                    <a:pt x="0" y="1043664"/>
                  </a:moveTo>
                  <a:cubicBezTo>
                    <a:pt x="0" y="1043664"/>
                    <a:pt x="347483" y="327163"/>
                    <a:pt x="642233" y="178242"/>
                  </a:cubicBezTo>
                  <a:cubicBezTo>
                    <a:pt x="937094" y="29320"/>
                    <a:pt x="1391809" y="0"/>
                    <a:pt x="1391809" y="0"/>
                  </a:cubicBezTo>
                  <a:cubicBezTo>
                    <a:pt x="1391809" y="0"/>
                    <a:pt x="1209702" y="461231"/>
                    <a:pt x="1002637" y="628926"/>
                  </a:cubicBezTo>
                  <a:cubicBezTo>
                    <a:pt x="795517" y="796677"/>
                    <a:pt x="0" y="1043664"/>
                    <a:pt x="0" y="1043664"/>
                  </a:cubicBezTo>
                  <a:close/>
                </a:path>
              </a:pathLst>
            </a:custGeom>
            <a:solidFill>
              <a:srgbClr val="8D9A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9440157" y="4136466"/>
              <a:ext cx="646970" cy="1496426"/>
            </a:xfrm>
            <a:custGeom>
              <a:avLst/>
              <a:gdLst/>
              <a:ahLst/>
              <a:cxnLst/>
              <a:rect l="l" t="t" r="r" b="b"/>
              <a:pathLst>
                <a:path w="646970" h="1496426" extrusionOk="0">
                  <a:moveTo>
                    <a:pt x="232494" y="1261033"/>
                  </a:moveTo>
                  <a:cubicBezTo>
                    <a:pt x="207535" y="1220172"/>
                    <a:pt x="182908" y="1181907"/>
                    <a:pt x="151821" y="1145297"/>
                  </a:cubicBezTo>
                  <a:cubicBezTo>
                    <a:pt x="76339" y="1056066"/>
                    <a:pt x="28907" y="945245"/>
                    <a:pt x="10354" y="830006"/>
                  </a:cubicBezTo>
                  <a:cubicBezTo>
                    <a:pt x="5384" y="798698"/>
                    <a:pt x="-2457" y="774016"/>
                    <a:pt x="746" y="742210"/>
                  </a:cubicBezTo>
                  <a:cubicBezTo>
                    <a:pt x="3065" y="720013"/>
                    <a:pt x="1575" y="712338"/>
                    <a:pt x="22667" y="703613"/>
                  </a:cubicBezTo>
                  <a:cubicBezTo>
                    <a:pt x="62259" y="687214"/>
                    <a:pt x="83572" y="755573"/>
                    <a:pt x="102954" y="772801"/>
                  </a:cubicBezTo>
                  <a:cubicBezTo>
                    <a:pt x="105052" y="774623"/>
                    <a:pt x="99641" y="768273"/>
                    <a:pt x="98978" y="765623"/>
                  </a:cubicBezTo>
                  <a:cubicBezTo>
                    <a:pt x="97874" y="761205"/>
                    <a:pt x="98205" y="756567"/>
                    <a:pt x="97487" y="752094"/>
                  </a:cubicBezTo>
                  <a:cubicBezTo>
                    <a:pt x="95996" y="742983"/>
                    <a:pt x="94119" y="733983"/>
                    <a:pt x="92904" y="724872"/>
                  </a:cubicBezTo>
                  <a:cubicBezTo>
                    <a:pt x="89591" y="699086"/>
                    <a:pt x="87769" y="681250"/>
                    <a:pt x="85946" y="654084"/>
                  </a:cubicBezTo>
                  <a:cubicBezTo>
                    <a:pt x="81308" y="584841"/>
                    <a:pt x="79265" y="517310"/>
                    <a:pt x="93953" y="449006"/>
                  </a:cubicBezTo>
                  <a:cubicBezTo>
                    <a:pt x="97984" y="430343"/>
                    <a:pt x="103727" y="398869"/>
                    <a:pt x="129348" y="397323"/>
                  </a:cubicBezTo>
                  <a:cubicBezTo>
                    <a:pt x="171920" y="394672"/>
                    <a:pt x="205989" y="499088"/>
                    <a:pt x="217309" y="532384"/>
                  </a:cubicBezTo>
                  <a:cubicBezTo>
                    <a:pt x="223604" y="551048"/>
                    <a:pt x="232825" y="589369"/>
                    <a:pt x="232825" y="589369"/>
                  </a:cubicBezTo>
                  <a:cubicBezTo>
                    <a:pt x="232825" y="589369"/>
                    <a:pt x="230451" y="582411"/>
                    <a:pt x="229291" y="578932"/>
                  </a:cubicBezTo>
                  <a:cubicBezTo>
                    <a:pt x="223383" y="561594"/>
                    <a:pt x="221284" y="539397"/>
                    <a:pt x="220511" y="521231"/>
                  </a:cubicBezTo>
                  <a:cubicBezTo>
                    <a:pt x="219021" y="483130"/>
                    <a:pt x="217364" y="442987"/>
                    <a:pt x="221395" y="404998"/>
                  </a:cubicBezTo>
                  <a:cubicBezTo>
                    <a:pt x="235144" y="278384"/>
                    <a:pt x="290472" y="180815"/>
                    <a:pt x="373243" y="84903"/>
                  </a:cubicBezTo>
                  <a:cubicBezTo>
                    <a:pt x="382795" y="73859"/>
                    <a:pt x="450436" y="-9906"/>
                    <a:pt x="464517" y="972"/>
                  </a:cubicBezTo>
                  <a:cubicBezTo>
                    <a:pt x="471309" y="6107"/>
                    <a:pt x="463081" y="36035"/>
                    <a:pt x="460597" y="41999"/>
                  </a:cubicBezTo>
                  <a:cubicBezTo>
                    <a:pt x="455351" y="54312"/>
                    <a:pt x="448670" y="65963"/>
                    <a:pt x="442375" y="77780"/>
                  </a:cubicBezTo>
                  <a:cubicBezTo>
                    <a:pt x="410735" y="137138"/>
                    <a:pt x="377936" y="194454"/>
                    <a:pt x="354469" y="258617"/>
                  </a:cubicBezTo>
                  <a:cubicBezTo>
                    <a:pt x="327026" y="333657"/>
                    <a:pt x="311234" y="416759"/>
                    <a:pt x="300466" y="495665"/>
                  </a:cubicBezTo>
                  <a:cubicBezTo>
                    <a:pt x="299472" y="502843"/>
                    <a:pt x="291521" y="582853"/>
                    <a:pt x="290030" y="584013"/>
                  </a:cubicBezTo>
                  <a:cubicBezTo>
                    <a:pt x="284398" y="588320"/>
                    <a:pt x="290472" y="569491"/>
                    <a:pt x="292956" y="562809"/>
                  </a:cubicBezTo>
                  <a:cubicBezTo>
                    <a:pt x="298092" y="549391"/>
                    <a:pt x="302840" y="542710"/>
                    <a:pt x="308859" y="531722"/>
                  </a:cubicBezTo>
                  <a:cubicBezTo>
                    <a:pt x="326418" y="499806"/>
                    <a:pt x="337020" y="483075"/>
                    <a:pt x="356567" y="450111"/>
                  </a:cubicBezTo>
                  <a:cubicBezTo>
                    <a:pt x="407643" y="364026"/>
                    <a:pt x="468272" y="295336"/>
                    <a:pt x="555902" y="244591"/>
                  </a:cubicBezTo>
                  <a:cubicBezTo>
                    <a:pt x="576609" y="232609"/>
                    <a:pt x="614211" y="204724"/>
                    <a:pt x="638231" y="225928"/>
                  </a:cubicBezTo>
                  <a:cubicBezTo>
                    <a:pt x="671251" y="255083"/>
                    <a:pt x="601291" y="344314"/>
                    <a:pt x="584118" y="366511"/>
                  </a:cubicBezTo>
                  <a:cubicBezTo>
                    <a:pt x="537846" y="426312"/>
                    <a:pt x="501126" y="487824"/>
                    <a:pt x="462198" y="552704"/>
                  </a:cubicBezTo>
                  <a:cubicBezTo>
                    <a:pt x="429399" y="607425"/>
                    <a:pt x="387820" y="671146"/>
                    <a:pt x="379041" y="735861"/>
                  </a:cubicBezTo>
                  <a:cubicBezTo>
                    <a:pt x="378157" y="742431"/>
                    <a:pt x="379593" y="721946"/>
                    <a:pt x="383348" y="716479"/>
                  </a:cubicBezTo>
                  <a:cubicBezTo>
                    <a:pt x="393121" y="702123"/>
                    <a:pt x="405710" y="689809"/>
                    <a:pt x="418466" y="678048"/>
                  </a:cubicBezTo>
                  <a:cubicBezTo>
                    <a:pt x="435970" y="662035"/>
                    <a:pt x="509740" y="584233"/>
                    <a:pt x="524649" y="594449"/>
                  </a:cubicBezTo>
                  <a:cubicBezTo>
                    <a:pt x="543312" y="607204"/>
                    <a:pt x="524483" y="649390"/>
                    <a:pt x="518796" y="661814"/>
                  </a:cubicBezTo>
                  <a:cubicBezTo>
                    <a:pt x="505102" y="691797"/>
                    <a:pt x="482352" y="716755"/>
                    <a:pt x="467389" y="746241"/>
                  </a:cubicBezTo>
                  <a:cubicBezTo>
                    <a:pt x="453529" y="773519"/>
                    <a:pt x="445357" y="804496"/>
                    <a:pt x="435583" y="833319"/>
                  </a:cubicBezTo>
                  <a:cubicBezTo>
                    <a:pt x="430393" y="848614"/>
                    <a:pt x="425147" y="863965"/>
                    <a:pt x="420951" y="879536"/>
                  </a:cubicBezTo>
                  <a:cubicBezTo>
                    <a:pt x="419349" y="885444"/>
                    <a:pt x="409189" y="896212"/>
                    <a:pt x="415208" y="897040"/>
                  </a:cubicBezTo>
                  <a:cubicBezTo>
                    <a:pt x="424374" y="898310"/>
                    <a:pt x="440166" y="870867"/>
                    <a:pt x="444363" y="866118"/>
                  </a:cubicBezTo>
                  <a:cubicBezTo>
                    <a:pt x="460817" y="847897"/>
                    <a:pt x="562914" y="761040"/>
                    <a:pt x="577934" y="801238"/>
                  </a:cubicBezTo>
                  <a:cubicBezTo>
                    <a:pt x="599303" y="858443"/>
                    <a:pt x="559491" y="898310"/>
                    <a:pt x="538011" y="947067"/>
                  </a:cubicBezTo>
                  <a:cubicBezTo>
                    <a:pt x="527244" y="971584"/>
                    <a:pt x="521833" y="998253"/>
                    <a:pt x="512667" y="1023378"/>
                  </a:cubicBezTo>
                  <a:cubicBezTo>
                    <a:pt x="501955" y="1052367"/>
                    <a:pt x="494942" y="1079754"/>
                    <a:pt x="490801" y="1110179"/>
                  </a:cubicBezTo>
                  <a:cubicBezTo>
                    <a:pt x="489586" y="1119456"/>
                    <a:pt x="487322" y="1128622"/>
                    <a:pt x="486990" y="1137898"/>
                  </a:cubicBezTo>
                  <a:cubicBezTo>
                    <a:pt x="486880" y="1140715"/>
                    <a:pt x="487156" y="1149052"/>
                    <a:pt x="487488" y="1146291"/>
                  </a:cubicBezTo>
                  <a:cubicBezTo>
                    <a:pt x="493783" y="1100295"/>
                    <a:pt x="530778" y="1061146"/>
                    <a:pt x="567498" y="1035856"/>
                  </a:cubicBezTo>
                  <a:cubicBezTo>
                    <a:pt x="599634" y="1013659"/>
                    <a:pt x="625807" y="1010954"/>
                    <a:pt x="629286" y="1057612"/>
                  </a:cubicBezTo>
                  <a:cubicBezTo>
                    <a:pt x="633538" y="1112885"/>
                    <a:pt x="594333" y="1162139"/>
                    <a:pt x="565951" y="1205208"/>
                  </a:cubicBezTo>
                  <a:cubicBezTo>
                    <a:pt x="539005" y="1245959"/>
                    <a:pt x="515814" y="1290519"/>
                    <a:pt x="496653" y="1335411"/>
                  </a:cubicBezTo>
                  <a:cubicBezTo>
                    <a:pt x="482739" y="1367824"/>
                    <a:pt x="464186" y="1399905"/>
                    <a:pt x="456456" y="1434637"/>
                  </a:cubicBezTo>
                  <a:cubicBezTo>
                    <a:pt x="452424" y="1452803"/>
                    <a:pt x="452645" y="1471908"/>
                    <a:pt x="448836" y="1490130"/>
                  </a:cubicBezTo>
                  <a:cubicBezTo>
                    <a:pt x="448393" y="1492339"/>
                    <a:pt x="448559" y="1496535"/>
                    <a:pt x="446350" y="1496425"/>
                  </a:cubicBezTo>
                  <a:cubicBezTo>
                    <a:pt x="429896" y="1495652"/>
                    <a:pt x="415208" y="1469700"/>
                    <a:pt x="407919" y="1461251"/>
                  </a:cubicBezTo>
                  <a:cubicBezTo>
                    <a:pt x="378599" y="1427017"/>
                    <a:pt x="341989" y="1403273"/>
                    <a:pt x="314436" y="1366995"/>
                  </a:cubicBezTo>
                  <a:cubicBezTo>
                    <a:pt x="304000" y="1353302"/>
                    <a:pt x="238567" y="1271083"/>
                    <a:pt x="232494" y="1261033"/>
                  </a:cubicBezTo>
                  <a:close/>
                </a:path>
              </a:pathLst>
            </a:custGeom>
            <a:solidFill>
              <a:srgbClr val="4350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9183030" y="5103633"/>
              <a:ext cx="798396" cy="1192695"/>
            </a:xfrm>
            <a:custGeom>
              <a:avLst/>
              <a:gdLst/>
              <a:ahLst/>
              <a:cxnLst/>
              <a:rect l="l" t="t" r="r" b="b"/>
              <a:pathLst>
                <a:path w="798396" h="1192695" extrusionOk="0">
                  <a:moveTo>
                    <a:pt x="798397" y="1192696"/>
                  </a:moveTo>
                  <a:cubicBezTo>
                    <a:pt x="798397" y="1192696"/>
                    <a:pt x="348486" y="1093525"/>
                    <a:pt x="150641" y="795351"/>
                  </a:cubicBezTo>
                  <a:cubicBezTo>
                    <a:pt x="-47313" y="497177"/>
                    <a:pt x="6745" y="0"/>
                    <a:pt x="6745" y="0"/>
                  </a:cubicBezTo>
                  <a:cubicBezTo>
                    <a:pt x="6745" y="0"/>
                    <a:pt x="386088" y="193537"/>
                    <a:pt x="583987" y="491711"/>
                  </a:cubicBezTo>
                  <a:cubicBezTo>
                    <a:pt x="781942" y="789940"/>
                    <a:pt x="798397" y="1192696"/>
                    <a:pt x="798397" y="1192696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9562211" y="4693202"/>
              <a:ext cx="558775" cy="1700610"/>
            </a:xfrm>
            <a:custGeom>
              <a:avLst/>
              <a:gdLst/>
              <a:ahLst/>
              <a:cxnLst/>
              <a:rect l="l" t="t" r="r" b="b"/>
              <a:pathLst>
                <a:path w="558775" h="1700610" extrusionOk="0">
                  <a:moveTo>
                    <a:pt x="368359" y="1698984"/>
                  </a:moveTo>
                  <a:cubicBezTo>
                    <a:pt x="192934" y="1722064"/>
                    <a:pt x="-42071" y="1500422"/>
                    <a:pt x="6465" y="979667"/>
                  </a:cubicBezTo>
                  <a:cubicBezTo>
                    <a:pt x="47326" y="541683"/>
                    <a:pt x="308780" y="0"/>
                    <a:pt x="308780" y="0"/>
                  </a:cubicBezTo>
                  <a:cubicBezTo>
                    <a:pt x="308780" y="0"/>
                    <a:pt x="231089" y="300990"/>
                    <a:pt x="379348" y="549413"/>
                  </a:cubicBezTo>
                  <a:cubicBezTo>
                    <a:pt x="543675" y="824672"/>
                    <a:pt x="598837" y="987287"/>
                    <a:pt x="529429" y="1456249"/>
                  </a:cubicBezTo>
                  <a:cubicBezTo>
                    <a:pt x="502979" y="1634987"/>
                    <a:pt x="452180" y="1687941"/>
                    <a:pt x="368359" y="1698984"/>
                  </a:cubicBezTo>
                  <a:close/>
                </a:path>
              </a:pathLst>
            </a:custGeom>
            <a:solidFill>
              <a:srgbClr val="8B9D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10773445" y="3615689"/>
              <a:ext cx="448184" cy="1555418"/>
            </a:xfrm>
            <a:custGeom>
              <a:avLst/>
              <a:gdLst/>
              <a:ahLst/>
              <a:cxnLst/>
              <a:rect l="l" t="t" r="r" b="b"/>
              <a:pathLst>
                <a:path w="448184" h="1555418" extrusionOk="0">
                  <a:moveTo>
                    <a:pt x="8910" y="1555419"/>
                  </a:moveTo>
                  <a:cubicBezTo>
                    <a:pt x="8910" y="1555419"/>
                    <a:pt x="-27809" y="941898"/>
                    <a:pt x="47838" y="734502"/>
                  </a:cubicBezTo>
                  <a:cubicBezTo>
                    <a:pt x="123486" y="527105"/>
                    <a:pt x="199079" y="388841"/>
                    <a:pt x="199079" y="265706"/>
                  </a:cubicBezTo>
                  <a:cubicBezTo>
                    <a:pt x="199079" y="142571"/>
                    <a:pt x="207692" y="0"/>
                    <a:pt x="207692" y="0"/>
                  </a:cubicBezTo>
                  <a:cubicBezTo>
                    <a:pt x="207692" y="0"/>
                    <a:pt x="440986" y="326224"/>
                    <a:pt x="447446" y="544388"/>
                  </a:cubicBezTo>
                  <a:cubicBezTo>
                    <a:pt x="453907" y="762552"/>
                    <a:pt x="419396" y="1006668"/>
                    <a:pt x="287592" y="1211911"/>
                  </a:cubicBezTo>
                  <a:cubicBezTo>
                    <a:pt x="155843" y="1417155"/>
                    <a:pt x="8910" y="1555419"/>
                    <a:pt x="8910" y="1555419"/>
                  </a:cubicBezTo>
                  <a:close/>
                </a:path>
              </a:pathLst>
            </a:custGeom>
            <a:solidFill>
              <a:srgbClr val="839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9941858" y="1893790"/>
              <a:ext cx="962513" cy="4402206"/>
            </a:xfrm>
            <a:custGeom>
              <a:avLst/>
              <a:gdLst/>
              <a:ahLst/>
              <a:cxnLst/>
              <a:rect l="l" t="t" r="r" b="b"/>
              <a:pathLst>
                <a:path w="962513" h="4402206" extrusionOk="0">
                  <a:moveTo>
                    <a:pt x="113117" y="4402207"/>
                  </a:moveTo>
                  <a:cubicBezTo>
                    <a:pt x="113117" y="4402207"/>
                    <a:pt x="-51044" y="2637514"/>
                    <a:pt x="16156" y="2090641"/>
                  </a:cubicBezTo>
                  <a:cubicBezTo>
                    <a:pt x="71815" y="1636699"/>
                    <a:pt x="458723" y="1103741"/>
                    <a:pt x="598368" y="791873"/>
                  </a:cubicBezTo>
                  <a:cubicBezTo>
                    <a:pt x="856675" y="214740"/>
                    <a:pt x="490915" y="0"/>
                    <a:pt x="490915" y="0"/>
                  </a:cubicBezTo>
                  <a:cubicBezTo>
                    <a:pt x="490915" y="0"/>
                    <a:pt x="882462" y="-2209"/>
                    <a:pt x="960704" y="603968"/>
                  </a:cubicBezTo>
                  <a:cubicBezTo>
                    <a:pt x="1000958" y="916001"/>
                    <a:pt x="354583" y="2008809"/>
                    <a:pt x="512947" y="2497317"/>
                  </a:cubicBezTo>
                  <a:cubicBezTo>
                    <a:pt x="758664" y="3255452"/>
                    <a:pt x="113117" y="4402207"/>
                    <a:pt x="113117" y="4402207"/>
                  </a:cubicBezTo>
                  <a:close/>
                </a:path>
              </a:pathLst>
            </a:custGeom>
            <a:solidFill>
              <a:srgbClr val="7B9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10081922" y="3067988"/>
              <a:ext cx="942008" cy="3063074"/>
            </a:xfrm>
            <a:custGeom>
              <a:avLst/>
              <a:gdLst/>
              <a:ahLst/>
              <a:cxnLst/>
              <a:rect l="l" t="t" r="r" b="b"/>
              <a:pathLst>
                <a:path w="942008" h="3063074" extrusionOk="0">
                  <a:moveTo>
                    <a:pt x="0" y="3063074"/>
                  </a:moveTo>
                  <a:cubicBezTo>
                    <a:pt x="0" y="3063074"/>
                    <a:pt x="306622" y="2281417"/>
                    <a:pt x="213360" y="1519638"/>
                  </a:cubicBezTo>
                  <a:cubicBezTo>
                    <a:pt x="81611" y="442568"/>
                    <a:pt x="942009" y="0"/>
                    <a:pt x="942009" y="0"/>
                  </a:cubicBezTo>
                  <a:cubicBezTo>
                    <a:pt x="942009" y="0"/>
                    <a:pt x="729477" y="187629"/>
                    <a:pt x="774424" y="592593"/>
                  </a:cubicBezTo>
                  <a:cubicBezTo>
                    <a:pt x="852115" y="1291424"/>
                    <a:pt x="927155" y="1282755"/>
                    <a:pt x="876631" y="1628582"/>
                  </a:cubicBezTo>
                  <a:cubicBezTo>
                    <a:pt x="751951" y="2480697"/>
                    <a:pt x="0" y="3063074"/>
                    <a:pt x="0" y="3063074"/>
                  </a:cubicBezTo>
                  <a:close/>
                </a:path>
              </a:pathLst>
            </a:custGeom>
            <a:solidFill>
              <a:srgbClr val="6172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9631617" y="5803310"/>
              <a:ext cx="693632" cy="797308"/>
            </a:xfrm>
            <a:custGeom>
              <a:avLst/>
              <a:gdLst/>
              <a:ahLst/>
              <a:cxnLst/>
              <a:rect l="l" t="t" r="r" b="b"/>
              <a:pathLst>
                <a:path w="693632" h="797308" extrusionOk="0">
                  <a:moveTo>
                    <a:pt x="657591" y="1528"/>
                  </a:moveTo>
                  <a:cubicBezTo>
                    <a:pt x="681556" y="6332"/>
                    <a:pt x="697348" y="21185"/>
                    <a:pt x="692875" y="34714"/>
                  </a:cubicBezTo>
                  <a:cubicBezTo>
                    <a:pt x="680783" y="71268"/>
                    <a:pt x="671341" y="108374"/>
                    <a:pt x="657922" y="144706"/>
                  </a:cubicBezTo>
                  <a:cubicBezTo>
                    <a:pt x="641855" y="188162"/>
                    <a:pt x="621038" y="230570"/>
                    <a:pt x="596300" y="271872"/>
                  </a:cubicBezTo>
                  <a:cubicBezTo>
                    <a:pt x="519272" y="400253"/>
                    <a:pt x="409831" y="518915"/>
                    <a:pt x="283659" y="629350"/>
                  </a:cubicBezTo>
                  <a:cubicBezTo>
                    <a:pt x="221042" y="684181"/>
                    <a:pt x="153291" y="736140"/>
                    <a:pt x="85374" y="788486"/>
                  </a:cubicBezTo>
                  <a:cubicBezTo>
                    <a:pt x="70962" y="799585"/>
                    <a:pt x="41973" y="800358"/>
                    <a:pt x="20659" y="789977"/>
                  </a:cubicBezTo>
                  <a:cubicBezTo>
                    <a:pt x="-600" y="779596"/>
                    <a:pt x="-6508" y="762037"/>
                    <a:pt x="7903" y="750938"/>
                  </a:cubicBezTo>
                  <a:cubicBezTo>
                    <a:pt x="60967" y="710133"/>
                    <a:pt x="114915" y="669824"/>
                    <a:pt x="165273" y="627693"/>
                  </a:cubicBezTo>
                  <a:cubicBezTo>
                    <a:pt x="304752" y="510908"/>
                    <a:pt x="428218" y="385399"/>
                    <a:pt x="511707" y="247687"/>
                  </a:cubicBezTo>
                  <a:cubicBezTo>
                    <a:pt x="535616" y="208262"/>
                    <a:pt x="555826" y="167732"/>
                    <a:pt x="571342" y="126209"/>
                  </a:cubicBezTo>
                  <a:cubicBezTo>
                    <a:pt x="584704" y="90262"/>
                    <a:pt x="594091" y="53542"/>
                    <a:pt x="606129" y="17320"/>
                  </a:cubicBezTo>
                  <a:cubicBezTo>
                    <a:pt x="610657" y="3792"/>
                    <a:pt x="633682" y="-3331"/>
                    <a:pt x="657591" y="1528"/>
                  </a:cubicBezTo>
                  <a:close/>
                </a:path>
              </a:pathLst>
            </a:custGeom>
            <a:solidFill>
              <a:srgbClr val="4F5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4" name="Google Shape;414;p5"/>
            <p:cNvGrpSpPr/>
            <p:nvPr/>
          </p:nvGrpSpPr>
          <p:grpSpPr>
            <a:xfrm>
              <a:off x="9909837" y="4781000"/>
              <a:ext cx="1374088" cy="1108945"/>
              <a:chOff x="9909837" y="4781000"/>
              <a:chExt cx="1374088" cy="1108945"/>
            </a:xfrm>
          </p:grpSpPr>
          <p:sp>
            <p:nvSpPr>
              <p:cNvPr id="415" name="Google Shape;415;p5"/>
              <p:cNvSpPr/>
              <p:nvPr/>
            </p:nvSpPr>
            <p:spPr>
              <a:xfrm>
                <a:off x="9909837" y="4781000"/>
                <a:ext cx="1374088" cy="1092341"/>
              </a:xfrm>
              <a:custGeom>
                <a:avLst/>
                <a:gdLst/>
                <a:ahLst/>
                <a:cxnLst/>
                <a:rect l="l" t="t" r="r" b="b"/>
                <a:pathLst>
                  <a:path w="1374088" h="1092341" extrusionOk="0">
                    <a:moveTo>
                      <a:pt x="363081" y="1089270"/>
                    </a:moveTo>
                    <a:cubicBezTo>
                      <a:pt x="387764" y="1098878"/>
                      <a:pt x="419459" y="1082920"/>
                      <a:pt x="444859" y="1082424"/>
                    </a:cubicBezTo>
                    <a:cubicBezTo>
                      <a:pt x="467994" y="1081982"/>
                      <a:pt x="717688" y="1049348"/>
                      <a:pt x="753635" y="1045870"/>
                    </a:cubicBezTo>
                    <a:cubicBezTo>
                      <a:pt x="822048" y="1039189"/>
                      <a:pt x="886874" y="1018758"/>
                      <a:pt x="953466" y="1004733"/>
                    </a:cubicBezTo>
                    <a:cubicBezTo>
                      <a:pt x="994990" y="996008"/>
                      <a:pt x="1036789" y="988168"/>
                      <a:pt x="1077539" y="976406"/>
                    </a:cubicBezTo>
                    <a:cubicBezTo>
                      <a:pt x="1203269" y="940018"/>
                      <a:pt x="1310391" y="884580"/>
                      <a:pt x="1359811" y="755923"/>
                    </a:cubicBezTo>
                    <a:cubicBezTo>
                      <a:pt x="1377867" y="708768"/>
                      <a:pt x="1377094" y="666029"/>
                      <a:pt x="1366934" y="617493"/>
                    </a:cubicBezTo>
                    <a:cubicBezTo>
                      <a:pt x="1348822" y="531630"/>
                      <a:pt x="1306802" y="475474"/>
                      <a:pt x="1226019" y="440356"/>
                    </a:cubicBezTo>
                    <a:cubicBezTo>
                      <a:pt x="1200785" y="429367"/>
                      <a:pt x="1189741" y="435773"/>
                      <a:pt x="1160531" y="435883"/>
                    </a:cubicBezTo>
                    <a:cubicBezTo>
                      <a:pt x="1123756" y="435994"/>
                      <a:pt x="1076214" y="434558"/>
                      <a:pt x="1040268" y="425889"/>
                    </a:cubicBezTo>
                    <a:cubicBezTo>
                      <a:pt x="1006640" y="417772"/>
                      <a:pt x="968265" y="389777"/>
                      <a:pt x="940435" y="369457"/>
                    </a:cubicBezTo>
                    <a:cubicBezTo>
                      <a:pt x="866554" y="315454"/>
                      <a:pt x="837344" y="184478"/>
                      <a:pt x="731271" y="181607"/>
                    </a:cubicBezTo>
                    <a:cubicBezTo>
                      <a:pt x="675447" y="180061"/>
                      <a:pt x="633757" y="215400"/>
                      <a:pt x="583288" y="231800"/>
                    </a:cubicBezTo>
                    <a:cubicBezTo>
                      <a:pt x="533041" y="248144"/>
                      <a:pt x="481247" y="235499"/>
                      <a:pt x="433263" y="217112"/>
                    </a:cubicBezTo>
                    <a:cubicBezTo>
                      <a:pt x="386052" y="199001"/>
                      <a:pt x="337019" y="157864"/>
                      <a:pt x="303447" y="120205"/>
                    </a:cubicBezTo>
                    <a:cubicBezTo>
                      <a:pt x="280255" y="94198"/>
                      <a:pt x="262531" y="64822"/>
                      <a:pt x="236081" y="41079"/>
                    </a:cubicBezTo>
                    <a:cubicBezTo>
                      <a:pt x="206209" y="14354"/>
                      <a:pt x="167281" y="-13697"/>
                      <a:pt x="125426" y="7396"/>
                    </a:cubicBezTo>
                    <a:cubicBezTo>
                      <a:pt x="30507" y="55214"/>
                      <a:pt x="8972" y="164986"/>
                      <a:pt x="2512" y="260126"/>
                    </a:cubicBezTo>
                    <a:cubicBezTo>
                      <a:pt x="359" y="291545"/>
                      <a:pt x="-2789" y="319926"/>
                      <a:pt x="4831" y="351014"/>
                    </a:cubicBezTo>
                    <a:cubicBezTo>
                      <a:pt x="31336" y="458301"/>
                      <a:pt x="82633" y="556367"/>
                      <a:pt x="129898" y="655483"/>
                    </a:cubicBezTo>
                    <a:cubicBezTo>
                      <a:pt x="179484" y="759457"/>
                      <a:pt x="233929" y="861388"/>
                      <a:pt x="281580" y="966081"/>
                    </a:cubicBezTo>
                    <a:cubicBezTo>
                      <a:pt x="296048" y="997885"/>
                      <a:pt x="311453" y="1024997"/>
                      <a:pt x="333374" y="1052109"/>
                    </a:cubicBezTo>
                    <a:cubicBezTo>
                      <a:pt x="348394" y="1070662"/>
                      <a:pt x="340719" y="1080602"/>
                      <a:pt x="363081" y="10892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>
                <a:off x="10213432" y="4793018"/>
                <a:ext cx="852698" cy="1081117"/>
              </a:xfrm>
              <a:custGeom>
                <a:avLst/>
                <a:gdLst/>
                <a:ahLst/>
                <a:cxnLst/>
                <a:rect l="l" t="t" r="r" b="b"/>
                <a:pathLst>
                  <a:path w="852698" h="1081117" extrusionOk="0">
                    <a:moveTo>
                      <a:pt x="53358" y="1081118"/>
                    </a:moveTo>
                    <a:cubicBezTo>
                      <a:pt x="53358" y="1081118"/>
                      <a:pt x="1005968" y="516852"/>
                      <a:pt x="831315" y="238722"/>
                    </a:cubicBezTo>
                    <a:cubicBezTo>
                      <a:pt x="649098" y="-51556"/>
                      <a:pt x="545565" y="165669"/>
                      <a:pt x="514367" y="145957"/>
                    </a:cubicBezTo>
                    <a:cubicBezTo>
                      <a:pt x="485544" y="127680"/>
                      <a:pt x="483225" y="33589"/>
                      <a:pt x="303161" y="3827"/>
                    </a:cubicBezTo>
                    <a:cubicBezTo>
                      <a:pt x="-171874" y="-74692"/>
                      <a:pt x="53358" y="1081118"/>
                      <a:pt x="53358" y="10811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7" name="Google Shape;417;p5"/>
              <p:cNvSpPr/>
              <p:nvPr/>
            </p:nvSpPr>
            <p:spPr>
              <a:xfrm>
                <a:off x="10113986" y="5576362"/>
                <a:ext cx="467483" cy="313583"/>
              </a:xfrm>
              <a:custGeom>
                <a:avLst/>
                <a:gdLst/>
                <a:ahLst/>
                <a:cxnLst/>
                <a:rect l="l" t="t" r="r" b="b"/>
                <a:pathLst>
                  <a:path w="467483" h="313583" extrusionOk="0">
                    <a:moveTo>
                      <a:pt x="140049" y="310363"/>
                    </a:moveTo>
                    <a:cubicBezTo>
                      <a:pt x="167050" y="320468"/>
                      <a:pt x="370637" y="307547"/>
                      <a:pt x="431817" y="260833"/>
                    </a:cubicBezTo>
                    <a:cubicBezTo>
                      <a:pt x="493109" y="214120"/>
                      <a:pt x="469862" y="141067"/>
                      <a:pt x="404153" y="102912"/>
                    </a:cubicBezTo>
                    <a:cubicBezTo>
                      <a:pt x="338389" y="64701"/>
                      <a:pt x="273509" y="123784"/>
                      <a:pt x="234912" y="106335"/>
                    </a:cubicBezTo>
                    <a:cubicBezTo>
                      <a:pt x="196315" y="88831"/>
                      <a:pt x="175774" y="26491"/>
                      <a:pt x="120723" y="6447"/>
                    </a:cubicBezTo>
                    <a:cubicBezTo>
                      <a:pt x="71358" y="-11499"/>
                      <a:pt x="-8818" y="6723"/>
                      <a:pt x="791" y="77512"/>
                    </a:cubicBezTo>
                    <a:cubicBezTo>
                      <a:pt x="10399" y="148356"/>
                      <a:pt x="110287" y="299265"/>
                      <a:pt x="140049" y="3103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8" name="Google Shape;418;p5"/>
            <p:cNvSpPr/>
            <p:nvPr/>
          </p:nvSpPr>
          <p:spPr>
            <a:xfrm>
              <a:off x="9220181" y="4905936"/>
              <a:ext cx="567883" cy="1467411"/>
            </a:xfrm>
            <a:custGeom>
              <a:avLst/>
              <a:gdLst/>
              <a:ahLst/>
              <a:cxnLst/>
              <a:rect l="l" t="t" r="r" b="b"/>
              <a:pathLst>
                <a:path w="567883" h="1467411" extrusionOk="0">
                  <a:moveTo>
                    <a:pt x="38506" y="240"/>
                  </a:moveTo>
                  <a:cubicBezTo>
                    <a:pt x="14872" y="2724"/>
                    <a:pt x="-2245" y="23873"/>
                    <a:pt x="240" y="47451"/>
                  </a:cubicBezTo>
                  <a:cubicBezTo>
                    <a:pt x="7031" y="111227"/>
                    <a:pt x="11173" y="175224"/>
                    <a:pt x="19179" y="238834"/>
                  </a:cubicBezTo>
                  <a:cubicBezTo>
                    <a:pt x="28898" y="314979"/>
                    <a:pt x="43199" y="390516"/>
                    <a:pt x="61421" y="465060"/>
                  </a:cubicBezTo>
                  <a:cubicBezTo>
                    <a:pt x="118239" y="696862"/>
                    <a:pt x="207415" y="919830"/>
                    <a:pt x="313819" y="1133135"/>
                  </a:cubicBezTo>
                  <a:cubicBezTo>
                    <a:pt x="366607" y="1238931"/>
                    <a:pt x="424640" y="1341249"/>
                    <a:pt x="482784" y="1444175"/>
                  </a:cubicBezTo>
                  <a:cubicBezTo>
                    <a:pt x="495098" y="1465985"/>
                    <a:pt x="522872" y="1473937"/>
                    <a:pt x="544683" y="1461568"/>
                  </a:cubicBezTo>
                  <a:cubicBezTo>
                    <a:pt x="566439" y="1449254"/>
                    <a:pt x="574390" y="1421204"/>
                    <a:pt x="562077" y="1399449"/>
                  </a:cubicBezTo>
                  <a:cubicBezTo>
                    <a:pt x="516633" y="1319162"/>
                    <a:pt x="470250" y="1239539"/>
                    <a:pt x="427567" y="1157707"/>
                  </a:cubicBezTo>
                  <a:cubicBezTo>
                    <a:pt x="309292" y="930874"/>
                    <a:pt x="207471" y="693163"/>
                    <a:pt x="145683" y="444298"/>
                  </a:cubicBezTo>
                  <a:cubicBezTo>
                    <a:pt x="127957" y="373067"/>
                    <a:pt x="113987" y="300843"/>
                    <a:pt x="104711" y="228011"/>
                  </a:cubicBezTo>
                  <a:cubicBezTo>
                    <a:pt x="96650" y="165008"/>
                    <a:pt x="92453" y="101619"/>
                    <a:pt x="85716" y="38450"/>
                  </a:cubicBezTo>
                  <a:cubicBezTo>
                    <a:pt x="83232" y="14872"/>
                    <a:pt x="62139" y="-2245"/>
                    <a:pt x="38506" y="240"/>
                  </a:cubicBezTo>
                  <a:close/>
                </a:path>
              </a:pathLst>
            </a:custGeom>
            <a:solidFill>
              <a:srgbClr val="839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9" name="Google Shape;419;p5"/>
            <p:cNvGrpSpPr/>
            <p:nvPr/>
          </p:nvGrpSpPr>
          <p:grpSpPr>
            <a:xfrm>
              <a:off x="7980661" y="3506628"/>
              <a:ext cx="1897178" cy="1487337"/>
              <a:chOff x="7980661" y="3506628"/>
              <a:chExt cx="1897178" cy="1487337"/>
            </a:xfrm>
          </p:grpSpPr>
          <p:sp>
            <p:nvSpPr>
              <p:cNvPr id="420" name="Google Shape;420;p5"/>
              <p:cNvSpPr/>
              <p:nvPr/>
            </p:nvSpPr>
            <p:spPr>
              <a:xfrm>
                <a:off x="7980661" y="3579051"/>
                <a:ext cx="1897178" cy="1389959"/>
              </a:xfrm>
              <a:custGeom>
                <a:avLst/>
                <a:gdLst/>
                <a:ahLst/>
                <a:cxnLst/>
                <a:rect l="l" t="t" r="r" b="b"/>
                <a:pathLst>
                  <a:path w="1897178" h="1389959" extrusionOk="0">
                    <a:moveTo>
                      <a:pt x="1245833" y="1388692"/>
                    </a:moveTo>
                    <a:cubicBezTo>
                      <a:pt x="1211268" y="1396146"/>
                      <a:pt x="1173057" y="1368538"/>
                      <a:pt x="1139816" y="1362574"/>
                    </a:cubicBezTo>
                    <a:cubicBezTo>
                      <a:pt x="1109557" y="1357108"/>
                      <a:pt x="788302" y="1262023"/>
                      <a:pt x="741920" y="1249931"/>
                    </a:cubicBezTo>
                    <a:cubicBezTo>
                      <a:pt x="653406" y="1226850"/>
                      <a:pt x="572457" y="1186431"/>
                      <a:pt x="487974" y="1154018"/>
                    </a:cubicBezTo>
                    <a:cubicBezTo>
                      <a:pt x="435242" y="1133809"/>
                      <a:pt x="381957" y="1114814"/>
                      <a:pt x="330881" y="1090794"/>
                    </a:cubicBezTo>
                    <a:cubicBezTo>
                      <a:pt x="173346" y="1016692"/>
                      <a:pt x="44303" y="921442"/>
                      <a:pt x="6368" y="742096"/>
                    </a:cubicBezTo>
                    <a:cubicBezTo>
                      <a:pt x="-7546" y="676387"/>
                      <a:pt x="2393" y="620342"/>
                      <a:pt x="25971" y="558774"/>
                    </a:cubicBezTo>
                    <a:cubicBezTo>
                      <a:pt x="67715" y="449775"/>
                      <a:pt x="134638" y="384784"/>
                      <a:pt x="248110" y="355519"/>
                    </a:cubicBezTo>
                    <a:cubicBezTo>
                      <a:pt x="283615" y="346353"/>
                      <a:pt x="296702" y="357120"/>
                      <a:pt x="335078" y="363360"/>
                    </a:cubicBezTo>
                    <a:cubicBezTo>
                      <a:pt x="383448" y="371256"/>
                      <a:pt x="446175" y="379263"/>
                      <a:pt x="495153" y="375397"/>
                    </a:cubicBezTo>
                    <a:cubicBezTo>
                      <a:pt x="541094" y="371808"/>
                      <a:pt x="597305" y="343040"/>
                      <a:pt x="638111" y="322168"/>
                    </a:cubicBezTo>
                    <a:cubicBezTo>
                      <a:pt x="746447" y="266674"/>
                      <a:pt x="812267" y="100746"/>
                      <a:pt x="952187" y="119189"/>
                    </a:cubicBezTo>
                    <a:cubicBezTo>
                      <a:pt x="1025792" y="128852"/>
                      <a:pt x="1073114" y="183959"/>
                      <a:pt x="1136171" y="216095"/>
                    </a:cubicBezTo>
                    <a:cubicBezTo>
                      <a:pt x="1198788" y="248066"/>
                      <a:pt x="1269466" y="242379"/>
                      <a:pt x="1336279" y="228188"/>
                    </a:cubicBezTo>
                    <a:cubicBezTo>
                      <a:pt x="1402043" y="214273"/>
                      <a:pt x="1475096" y="170486"/>
                      <a:pt x="1527056" y="128079"/>
                    </a:cubicBezTo>
                    <a:cubicBezTo>
                      <a:pt x="1563002" y="98758"/>
                      <a:pt x="1592322" y="63916"/>
                      <a:pt x="1632079" y="38240"/>
                    </a:cubicBezTo>
                    <a:cubicBezTo>
                      <a:pt x="1676860" y="9361"/>
                      <a:pt x="1733955" y="-19296"/>
                      <a:pt x="1784479" y="17147"/>
                    </a:cubicBezTo>
                    <a:cubicBezTo>
                      <a:pt x="1899221" y="99863"/>
                      <a:pt x="1904411" y="248563"/>
                      <a:pt x="1893092" y="374845"/>
                    </a:cubicBezTo>
                    <a:cubicBezTo>
                      <a:pt x="1889281" y="416534"/>
                      <a:pt x="1887515" y="454524"/>
                      <a:pt x="1870950" y="493729"/>
                    </a:cubicBezTo>
                    <a:cubicBezTo>
                      <a:pt x="1813689" y="629121"/>
                      <a:pt x="1725728" y="747231"/>
                      <a:pt x="1642902" y="867550"/>
                    </a:cubicBezTo>
                    <a:cubicBezTo>
                      <a:pt x="1556045" y="993722"/>
                      <a:pt x="1463169" y="1116249"/>
                      <a:pt x="1378576" y="1243801"/>
                    </a:cubicBezTo>
                    <a:cubicBezTo>
                      <a:pt x="1352900" y="1282564"/>
                      <a:pt x="1327058" y="1314921"/>
                      <a:pt x="1292603" y="1346009"/>
                    </a:cubicBezTo>
                    <a:cubicBezTo>
                      <a:pt x="1268914" y="1367267"/>
                      <a:pt x="1277031" y="1381900"/>
                      <a:pt x="1245833" y="138869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8341272" y="3506628"/>
                <a:ext cx="1103728" cy="1467464"/>
              </a:xfrm>
              <a:custGeom>
                <a:avLst/>
                <a:gdLst/>
                <a:ahLst/>
                <a:cxnLst/>
                <a:rect l="l" t="t" r="r" b="b"/>
                <a:pathLst>
                  <a:path w="1103728" h="1467464" extrusionOk="0">
                    <a:moveTo>
                      <a:pt x="892401" y="1467464"/>
                    </a:moveTo>
                    <a:cubicBezTo>
                      <a:pt x="892401" y="1467464"/>
                      <a:pt x="-240826" y="526726"/>
                      <a:pt x="46746" y="197961"/>
                    </a:cubicBezTo>
                    <a:cubicBezTo>
                      <a:pt x="346908" y="-145159"/>
                      <a:pt x="437520" y="161849"/>
                      <a:pt x="482633" y="142468"/>
                    </a:cubicBezTo>
                    <a:cubicBezTo>
                      <a:pt x="524321" y="124522"/>
                      <a:pt x="547071" y="1387"/>
                      <a:pt x="789807" y="7"/>
                    </a:cubicBezTo>
                    <a:cubicBezTo>
                      <a:pt x="1430273" y="-3693"/>
                      <a:pt x="892401" y="1467464"/>
                      <a:pt x="892401" y="14674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8840450" y="4595671"/>
                <a:ext cx="643591" cy="398294"/>
              </a:xfrm>
              <a:custGeom>
                <a:avLst/>
                <a:gdLst/>
                <a:ahLst/>
                <a:cxnLst/>
                <a:rect l="l" t="t" r="r" b="b"/>
                <a:pathLst>
                  <a:path w="643591" h="398294" extrusionOk="0">
                    <a:moveTo>
                      <a:pt x="407303" y="397637"/>
                    </a:moveTo>
                    <a:cubicBezTo>
                      <a:pt x="369810" y="405257"/>
                      <a:pt x="105043" y="345622"/>
                      <a:pt x="34364" y="271465"/>
                    </a:cubicBezTo>
                    <a:cubicBezTo>
                      <a:pt x="-36314" y="197308"/>
                      <a:pt x="9516" y="106200"/>
                      <a:pt x="103827" y="69811"/>
                    </a:cubicBezTo>
                    <a:cubicBezTo>
                      <a:pt x="198139" y="33423"/>
                      <a:pt x="271081" y="124587"/>
                      <a:pt x="325360" y="109733"/>
                    </a:cubicBezTo>
                    <a:cubicBezTo>
                      <a:pt x="379749" y="94880"/>
                      <a:pt x="419782" y="17244"/>
                      <a:pt x="496203" y="2446"/>
                    </a:cubicBezTo>
                    <a:cubicBezTo>
                      <a:pt x="564893" y="-10806"/>
                      <a:pt x="666438" y="29944"/>
                      <a:pt x="638995" y="120943"/>
                    </a:cubicBezTo>
                    <a:cubicBezTo>
                      <a:pt x="611552" y="211885"/>
                      <a:pt x="448716" y="389244"/>
                      <a:pt x="407303" y="3976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3" name="Google Shape;423;p5"/>
            <p:cNvSpPr/>
            <p:nvPr/>
          </p:nvSpPr>
          <p:spPr>
            <a:xfrm>
              <a:off x="7764543" y="5108662"/>
              <a:ext cx="1401351" cy="974017"/>
            </a:xfrm>
            <a:custGeom>
              <a:avLst/>
              <a:gdLst/>
              <a:ahLst/>
              <a:cxnLst/>
              <a:rect l="l" t="t" r="r" b="b"/>
              <a:pathLst>
                <a:path w="1401351" h="974017" extrusionOk="0">
                  <a:moveTo>
                    <a:pt x="615413" y="783972"/>
                  </a:moveTo>
                  <a:cubicBezTo>
                    <a:pt x="286759" y="783972"/>
                    <a:pt x="867922" y="531684"/>
                    <a:pt x="858867" y="520309"/>
                  </a:cubicBezTo>
                  <a:cubicBezTo>
                    <a:pt x="837994" y="494081"/>
                    <a:pt x="662403" y="601700"/>
                    <a:pt x="521985" y="595073"/>
                  </a:cubicBezTo>
                  <a:cubicBezTo>
                    <a:pt x="381568" y="588447"/>
                    <a:pt x="120500" y="503357"/>
                    <a:pt x="111168" y="447753"/>
                  </a:cubicBezTo>
                  <a:cubicBezTo>
                    <a:pt x="101836" y="392149"/>
                    <a:pt x="358818" y="381216"/>
                    <a:pt x="484658" y="372713"/>
                  </a:cubicBezTo>
                  <a:cubicBezTo>
                    <a:pt x="610499" y="364209"/>
                    <a:pt x="819221" y="367246"/>
                    <a:pt x="824522" y="350460"/>
                  </a:cubicBezTo>
                  <a:cubicBezTo>
                    <a:pt x="828718" y="336987"/>
                    <a:pt x="688024" y="212582"/>
                    <a:pt x="481897" y="150297"/>
                  </a:cubicBezTo>
                  <a:cubicBezTo>
                    <a:pt x="275771" y="88012"/>
                    <a:pt x="-2414" y="114130"/>
                    <a:pt x="16" y="101319"/>
                  </a:cubicBezTo>
                  <a:cubicBezTo>
                    <a:pt x="2500" y="88509"/>
                    <a:pt x="291508" y="69459"/>
                    <a:pt x="480628" y="103693"/>
                  </a:cubicBezTo>
                  <a:cubicBezTo>
                    <a:pt x="669692" y="137928"/>
                    <a:pt x="773777" y="251676"/>
                    <a:pt x="777642" y="248308"/>
                  </a:cubicBezTo>
                  <a:cubicBezTo>
                    <a:pt x="782612" y="244056"/>
                    <a:pt x="711492" y="185802"/>
                    <a:pt x="690896" y="122081"/>
                  </a:cubicBezTo>
                  <a:cubicBezTo>
                    <a:pt x="670354" y="58360"/>
                    <a:pt x="658759" y="8554"/>
                    <a:pt x="667318" y="2646"/>
                  </a:cubicBezTo>
                  <a:cubicBezTo>
                    <a:pt x="685981" y="-10165"/>
                    <a:pt x="774274" y="23960"/>
                    <a:pt x="869910" y="96019"/>
                  </a:cubicBezTo>
                  <a:cubicBezTo>
                    <a:pt x="965547" y="168077"/>
                    <a:pt x="1062619" y="291212"/>
                    <a:pt x="1084154" y="278181"/>
                  </a:cubicBezTo>
                  <a:cubicBezTo>
                    <a:pt x="1102321" y="267192"/>
                    <a:pt x="1113916" y="121860"/>
                    <a:pt x="1141138" y="117498"/>
                  </a:cubicBezTo>
                  <a:cubicBezTo>
                    <a:pt x="1311374" y="90165"/>
                    <a:pt x="1412421" y="896781"/>
                    <a:pt x="1400384" y="952495"/>
                  </a:cubicBezTo>
                  <a:cubicBezTo>
                    <a:pt x="1379346" y="1050120"/>
                    <a:pt x="1218553" y="783972"/>
                    <a:pt x="615413" y="783972"/>
                  </a:cubicBez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7079201" y="5303685"/>
              <a:ext cx="2079928" cy="1085077"/>
            </a:xfrm>
            <a:custGeom>
              <a:avLst/>
              <a:gdLst/>
              <a:ahLst/>
              <a:cxnLst/>
              <a:rect l="l" t="t" r="r" b="b"/>
              <a:pathLst>
                <a:path w="2079928" h="1085077" extrusionOk="0">
                  <a:moveTo>
                    <a:pt x="2079928" y="1085077"/>
                  </a:moveTo>
                  <a:cubicBezTo>
                    <a:pt x="2079928" y="1085077"/>
                    <a:pt x="1617041" y="829752"/>
                    <a:pt x="1342555" y="812414"/>
                  </a:cubicBezTo>
                  <a:cubicBezTo>
                    <a:pt x="1068070" y="795075"/>
                    <a:pt x="656976" y="781216"/>
                    <a:pt x="412860" y="609158"/>
                  </a:cubicBezTo>
                  <a:cubicBezTo>
                    <a:pt x="5301" y="321917"/>
                    <a:pt x="0" y="0"/>
                    <a:pt x="0" y="0"/>
                  </a:cubicBezTo>
                  <a:cubicBezTo>
                    <a:pt x="0" y="0"/>
                    <a:pt x="337599" y="269074"/>
                    <a:pt x="601814" y="360293"/>
                  </a:cubicBezTo>
                  <a:cubicBezTo>
                    <a:pt x="797670" y="427935"/>
                    <a:pt x="970998" y="385472"/>
                    <a:pt x="1284301" y="451126"/>
                  </a:cubicBezTo>
                  <a:cubicBezTo>
                    <a:pt x="1549731" y="506785"/>
                    <a:pt x="2079928" y="1085077"/>
                    <a:pt x="2079928" y="1085077"/>
                  </a:cubicBezTo>
                  <a:close/>
                </a:path>
              </a:pathLst>
            </a:custGeom>
            <a:solidFill>
              <a:srgbClr val="899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5" name="Google Shape;425;p5"/>
            <p:cNvGrpSpPr/>
            <p:nvPr/>
          </p:nvGrpSpPr>
          <p:grpSpPr>
            <a:xfrm>
              <a:off x="8526729" y="5379246"/>
              <a:ext cx="1404340" cy="1480661"/>
              <a:chOff x="8526729" y="5379246"/>
              <a:chExt cx="1404340" cy="1480661"/>
            </a:xfrm>
          </p:grpSpPr>
          <p:sp>
            <p:nvSpPr>
              <p:cNvPr id="426" name="Google Shape;426;p5"/>
              <p:cNvSpPr/>
              <p:nvPr/>
            </p:nvSpPr>
            <p:spPr>
              <a:xfrm>
                <a:off x="8526729" y="5379246"/>
                <a:ext cx="1404340" cy="1480661"/>
              </a:xfrm>
              <a:custGeom>
                <a:avLst/>
                <a:gdLst/>
                <a:ahLst/>
                <a:cxnLst/>
                <a:rect l="l" t="t" r="r" b="b"/>
                <a:pathLst>
                  <a:path w="1404340" h="1480661" extrusionOk="0">
                    <a:moveTo>
                      <a:pt x="521413" y="470760"/>
                    </a:moveTo>
                    <a:cubicBezTo>
                      <a:pt x="521413" y="470760"/>
                      <a:pt x="438698" y="-13938"/>
                      <a:pt x="701091" y="308"/>
                    </a:cubicBezTo>
                    <a:cubicBezTo>
                      <a:pt x="963373" y="14554"/>
                      <a:pt x="855092" y="499308"/>
                      <a:pt x="855092" y="499308"/>
                    </a:cubicBezTo>
                    <a:cubicBezTo>
                      <a:pt x="855092" y="499308"/>
                      <a:pt x="1140179" y="91583"/>
                      <a:pt x="1325544" y="331060"/>
                    </a:cubicBezTo>
                    <a:cubicBezTo>
                      <a:pt x="1536088" y="603117"/>
                      <a:pt x="1083195" y="753086"/>
                      <a:pt x="1083195" y="753086"/>
                    </a:cubicBezTo>
                    <a:cubicBezTo>
                      <a:pt x="1083195" y="753086"/>
                      <a:pt x="1509639" y="876222"/>
                      <a:pt x="1379712" y="1106644"/>
                    </a:cubicBezTo>
                    <a:cubicBezTo>
                      <a:pt x="1165855" y="1485877"/>
                      <a:pt x="866467" y="1049604"/>
                      <a:pt x="866467" y="1049604"/>
                    </a:cubicBezTo>
                    <a:cubicBezTo>
                      <a:pt x="866467" y="1049604"/>
                      <a:pt x="980491" y="1465888"/>
                      <a:pt x="701145" y="1480134"/>
                    </a:cubicBezTo>
                    <a:cubicBezTo>
                      <a:pt x="347700" y="1498190"/>
                      <a:pt x="475859" y="1046733"/>
                      <a:pt x="475859" y="1046733"/>
                    </a:cubicBezTo>
                    <a:cubicBezTo>
                      <a:pt x="475859" y="1046733"/>
                      <a:pt x="256314" y="1374614"/>
                      <a:pt x="65262" y="1177874"/>
                    </a:cubicBezTo>
                    <a:cubicBezTo>
                      <a:pt x="-156822" y="949163"/>
                      <a:pt x="259131" y="727356"/>
                      <a:pt x="259131" y="727356"/>
                    </a:cubicBezTo>
                    <a:cubicBezTo>
                      <a:pt x="259131" y="727356"/>
                      <a:pt x="-128661" y="610460"/>
                      <a:pt x="59520" y="362368"/>
                    </a:cubicBezTo>
                    <a:cubicBezTo>
                      <a:pt x="287954" y="61268"/>
                      <a:pt x="521413" y="470760"/>
                      <a:pt x="521413" y="4707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>
                <a:off x="8968905" y="5947575"/>
                <a:ext cx="476139" cy="476194"/>
              </a:xfrm>
              <a:custGeom>
                <a:avLst/>
                <a:gdLst/>
                <a:ahLst/>
                <a:cxnLst/>
                <a:rect l="l" t="t" r="r" b="b"/>
                <a:pathLst>
                  <a:path w="476139" h="476194" extrusionOk="0">
                    <a:moveTo>
                      <a:pt x="0" y="238097"/>
                    </a:moveTo>
                    <a:cubicBezTo>
                      <a:pt x="0" y="106625"/>
                      <a:pt x="106569" y="0"/>
                      <a:pt x="238097" y="0"/>
                    </a:cubicBezTo>
                    <a:cubicBezTo>
                      <a:pt x="369514" y="0"/>
                      <a:pt x="476139" y="106570"/>
                      <a:pt x="476139" y="238097"/>
                    </a:cubicBezTo>
                    <a:cubicBezTo>
                      <a:pt x="476139" y="369570"/>
                      <a:pt x="369514" y="476195"/>
                      <a:pt x="238097" y="476195"/>
                    </a:cubicBezTo>
                    <a:cubicBezTo>
                      <a:pt x="106569" y="476195"/>
                      <a:pt x="0" y="369570"/>
                      <a:pt x="0" y="238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" name="Google Shape;428;p5"/>
            <p:cNvGrpSpPr/>
            <p:nvPr/>
          </p:nvGrpSpPr>
          <p:grpSpPr>
            <a:xfrm>
              <a:off x="10693616" y="5959907"/>
              <a:ext cx="754516" cy="687629"/>
              <a:chOff x="10693616" y="5959907"/>
              <a:chExt cx="754516" cy="687629"/>
            </a:xfrm>
          </p:grpSpPr>
          <p:sp>
            <p:nvSpPr>
              <p:cNvPr id="429" name="Google Shape;429;p5"/>
              <p:cNvSpPr/>
              <p:nvPr/>
            </p:nvSpPr>
            <p:spPr>
              <a:xfrm>
                <a:off x="10693616" y="5959907"/>
                <a:ext cx="754516" cy="687629"/>
              </a:xfrm>
              <a:custGeom>
                <a:avLst/>
                <a:gdLst/>
                <a:ahLst/>
                <a:cxnLst/>
                <a:rect l="l" t="t" r="r" b="b"/>
                <a:pathLst>
                  <a:path w="754516" h="687629" extrusionOk="0">
                    <a:moveTo>
                      <a:pt x="357371" y="186561"/>
                    </a:moveTo>
                    <a:cubicBezTo>
                      <a:pt x="357371" y="186561"/>
                      <a:pt x="417503" y="-49715"/>
                      <a:pt x="533459" y="9534"/>
                    </a:cubicBezTo>
                    <a:cubicBezTo>
                      <a:pt x="649526" y="68782"/>
                      <a:pt x="502813" y="266626"/>
                      <a:pt x="502813" y="266626"/>
                    </a:cubicBezTo>
                    <a:cubicBezTo>
                      <a:pt x="502813" y="266626"/>
                      <a:pt x="714130" y="139294"/>
                      <a:pt x="749801" y="285124"/>
                    </a:cubicBezTo>
                    <a:cubicBezTo>
                      <a:pt x="790441" y="450776"/>
                      <a:pt x="555049" y="427530"/>
                      <a:pt x="555049" y="427530"/>
                    </a:cubicBezTo>
                    <a:cubicBezTo>
                      <a:pt x="555049" y="427530"/>
                      <a:pt x="723518" y="569162"/>
                      <a:pt x="618218" y="647405"/>
                    </a:cubicBezTo>
                    <a:cubicBezTo>
                      <a:pt x="444945" y="776172"/>
                      <a:pt x="397182" y="518251"/>
                      <a:pt x="397182" y="518251"/>
                    </a:cubicBezTo>
                    <a:cubicBezTo>
                      <a:pt x="397182" y="518251"/>
                      <a:pt x="365046" y="729845"/>
                      <a:pt x="235562" y="680039"/>
                    </a:cubicBezTo>
                    <a:cubicBezTo>
                      <a:pt x="71787" y="617091"/>
                      <a:pt x="220708" y="438352"/>
                      <a:pt x="220708" y="438352"/>
                    </a:cubicBezTo>
                    <a:cubicBezTo>
                      <a:pt x="220708" y="438352"/>
                      <a:pt x="55221" y="542713"/>
                      <a:pt x="8287" y="415106"/>
                    </a:cubicBezTo>
                    <a:cubicBezTo>
                      <a:pt x="-46324" y="266792"/>
                      <a:pt x="186859" y="250006"/>
                      <a:pt x="186859" y="250006"/>
                    </a:cubicBezTo>
                    <a:cubicBezTo>
                      <a:pt x="186859" y="250006"/>
                      <a:pt x="34681" y="118975"/>
                      <a:pt x="169853" y="44487"/>
                    </a:cubicBezTo>
                    <a:cubicBezTo>
                      <a:pt x="334069" y="-45959"/>
                      <a:pt x="357371" y="186561"/>
                      <a:pt x="357371" y="1865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0" name="Google Shape;430;p5"/>
              <p:cNvSpPr/>
              <p:nvPr/>
            </p:nvSpPr>
            <p:spPr>
              <a:xfrm>
                <a:off x="10937356" y="6212428"/>
                <a:ext cx="236096" cy="236105"/>
              </a:xfrm>
              <a:custGeom>
                <a:avLst/>
                <a:gdLst/>
                <a:ahLst/>
                <a:cxnLst/>
                <a:rect l="l" t="t" r="r" b="b"/>
                <a:pathLst>
                  <a:path w="236096" h="236105" extrusionOk="0">
                    <a:moveTo>
                      <a:pt x="10154" y="70152"/>
                    </a:moveTo>
                    <a:cubicBezTo>
                      <a:pt x="36658" y="10572"/>
                      <a:pt x="106398" y="-16264"/>
                      <a:pt x="165977" y="10186"/>
                    </a:cubicBezTo>
                    <a:cubicBezTo>
                      <a:pt x="225501" y="36634"/>
                      <a:pt x="252337" y="106429"/>
                      <a:pt x="225943" y="165954"/>
                    </a:cubicBezTo>
                    <a:cubicBezTo>
                      <a:pt x="199439" y="225533"/>
                      <a:pt x="129699" y="252369"/>
                      <a:pt x="70120" y="225920"/>
                    </a:cubicBezTo>
                    <a:cubicBezTo>
                      <a:pt x="10595" y="199470"/>
                      <a:pt x="-16240" y="129731"/>
                      <a:pt x="10154" y="701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31" name="Google Shape;431;p5"/>
          <p:cNvGrpSpPr/>
          <p:nvPr/>
        </p:nvGrpSpPr>
        <p:grpSpPr>
          <a:xfrm>
            <a:off x="11353353" y="5212042"/>
            <a:ext cx="600226" cy="491185"/>
            <a:chOff x="10100277" y="3967778"/>
            <a:chExt cx="875330" cy="716312"/>
          </a:xfrm>
        </p:grpSpPr>
        <p:grpSp>
          <p:nvGrpSpPr>
            <p:cNvPr id="432" name="Google Shape;432;p5"/>
            <p:cNvGrpSpPr/>
            <p:nvPr/>
          </p:nvGrpSpPr>
          <p:grpSpPr>
            <a:xfrm>
              <a:off x="10242868" y="3967778"/>
              <a:ext cx="732739" cy="629058"/>
              <a:chOff x="10242868" y="3967778"/>
              <a:chExt cx="732739" cy="629058"/>
            </a:xfrm>
          </p:grpSpPr>
          <p:grpSp>
            <p:nvGrpSpPr>
              <p:cNvPr id="433" name="Google Shape;433;p5"/>
              <p:cNvGrpSpPr/>
              <p:nvPr/>
            </p:nvGrpSpPr>
            <p:grpSpPr>
              <a:xfrm>
                <a:off x="10286667" y="3967778"/>
                <a:ext cx="688940" cy="628988"/>
                <a:chOff x="10286667" y="3967778"/>
                <a:chExt cx="688940" cy="628988"/>
              </a:xfrm>
            </p:grpSpPr>
            <p:sp>
              <p:nvSpPr>
                <p:cNvPr id="434" name="Google Shape;434;p5"/>
                <p:cNvSpPr/>
                <p:nvPr/>
              </p:nvSpPr>
              <p:spPr>
                <a:xfrm>
                  <a:off x="10286667" y="3967778"/>
                  <a:ext cx="688940" cy="62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940" h="628988" extrusionOk="0">
                      <a:moveTo>
                        <a:pt x="43955" y="525702"/>
                      </a:moveTo>
                      <a:cubicBezTo>
                        <a:pt x="-49474" y="411402"/>
                        <a:pt x="9278" y="149506"/>
                        <a:pt x="189397" y="58066"/>
                      </a:cubicBezTo>
                      <a:cubicBezTo>
                        <a:pt x="369461" y="-33319"/>
                        <a:pt x="564213" y="-24539"/>
                        <a:pt x="652560" y="139898"/>
                      </a:cubicBezTo>
                      <a:cubicBezTo>
                        <a:pt x="732239" y="288101"/>
                        <a:pt x="677298" y="445913"/>
                        <a:pt x="524291" y="560876"/>
                      </a:cubicBezTo>
                      <a:cubicBezTo>
                        <a:pt x="394088" y="658721"/>
                        <a:pt x="149309" y="654690"/>
                        <a:pt x="43955" y="525702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5" name="Google Shape;435;p5"/>
                <p:cNvSpPr/>
                <p:nvPr/>
              </p:nvSpPr>
              <p:spPr>
                <a:xfrm>
                  <a:off x="10539122" y="4097019"/>
                  <a:ext cx="405460" cy="241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460" h="241410" extrusionOk="0">
                      <a:moveTo>
                        <a:pt x="0" y="241411"/>
                      </a:moveTo>
                      <a:lnTo>
                        <a:pt x="393313" y="0"/>
                      </a:lnTo>
                      <a:cubicBezTo>
                        <a:pt x="393313" y="0"/>
                        <a:pt x="397455" y="3865"/>
                        <a:pt x="400491" y="9000"/>
                      </a:cubicBezTo>
                      <a:cubicBezTo>
                        <a:pt x="403584" y="14136"/>
                        <a:pt x="405461" y="20486"/>
                        <a:pt x="405461" y="20486"/>
                      </a:cubicBezTo>
                      <a:lnTo>
                        <a:pt x="0" y="2414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6" name="Google Shape;436;p5"/>
                <p:cNvSpPr/>
                <p:nvPr/>
              </p:nvSpPr>
              <p:spPr>
                <a:xfrm>
                  <a:off x="10643428" y="4496628"/>
                  <a:ext cx="65652" cy="65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52" h="65653" extrusionOk="0">
                      <a:moveTo>
                        <a:pt x="32854" y="0"/>
                      </a:moveTo>
                      <a:cubicBezTo>
                        <a:pt x="14798" y="0"/>
                        <a:pt x="0" y="14743"/>
                        <a:pt x="0" y="32910"/>
                      </a:cubicBezTo>
                      <a:cubicBezTo>
                        <a:pt x="0" y="51076"/>
                        <a:pt x="14853" y="65654"/>
                        <a:pt x="32854" y="65654"/>
                      </a:cubicBezTo>
                      <a:cubicBezTo>
                        <a:pt x="51021" y="65654"/>
                        <a:pt x="65653" y="51021"/>
                        <a:pt x="65653" y="32910"/>
                      </a:cubicBezTo>
                      <a:cubicBezTo>
                        <a:pt x="65653" y="14799"/>
                        <a:pt x="50966" y="0"/>
                        <a:pt x="32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7" name="Google Shape;437;p5"/>
                <p:cNvSpPr/>
                <p:nvPr/>
              </p:nvSpPr>
              <p:spPr>
                <a:xfrm>
                  <a:off x="10691081" y="4293428"/>
                  <a:ext cx="101047" cy="101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47" h="101047" extrusionOk="0">
                      <a:moveTo>
                        <a:pt x="50523" y="0"/>
                      </a:moveTo>
                      <a:cubicBezTo>
                        <a:pt x="22584" y="0"/>
                        <a:pt x="0" y="22639"/>
                        <a:pt x="0" y="50524"/>
                      </a:cubicBezTo>
                      <a:cubicBezTo>
                        <a:pt x="0" y="78464"/>
                        <a:pt x="22584" y="101048"/>
                        <a:pt x="50523" y="101048"/>
                      </a:cubicBezTo>
                      <a:cubicBezTo>
                        <a:pt x="78408" y="101048"/>
                        <a:pt x="101047" y="78409"/>
                        <a:pt x="101047" y="50524"/>
                      </a:cubicBezTo>
                      <a:cubicBezTo>
                        <a:pt x="101047" y="22639"/>
                        <a:pt x="78464" y="0"/>
                        <a:pt x="505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8" name="Google Shape;438;p5"/>
                <p:cNvSpPr/>
                <p:nvPr/>
              </p:nvSpPr>
              <p:spPr>
                <a:xfrm>
                  <a:off x="10903557" y="4268359"/>
                  <a:ext cx="70070" cy="80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70" h="80672" extrusionOk="0">
                      <a:moveTo>
                        <a:pt x="40419" y="0"/>
                      </a:moveTo>
                      <a:cubicBezTo>
                        <a:pt x="18111" y="0"/>
                        <a:pt x="0" y="18001"/>
                        <a:pt x="0" y="40253"/>
                      </a:cubicBezTo>
                      <a:cubicBezTo>
                        <a:pt x="0" y="62561"/>
                        <a:pt x="18111" y="80673"/>
                        <a:pt x="40419" y="80673"/>
                      </a:cubicBezTo>
                      <a:cubicBezTo>
                        <a:pt x="45112" y="80673"/>
                        <a:pt x="49364" y="79403"/>
                        <a:pt x="53616" y="77912"/>
                      </a:cubicBezTo>
                      <a:cubicBezTo>
                        <a:pt x="61622" y="56763"/>
                        <a:pt x="67254" y="35229"/>
                        <a:pt x="70071" y="13473"/>
                      </a:cubicBezTo>
                      <a:cubicBezTo>
                        <a:pt x="62782" y="5301"/>
                        <a:pt x="52346" y="0"/>
                        <a:pt x="4041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9" name="Google Shape;439;p5"/>
                <p:cNvSpPr/>
                <p:nvPr/>
              </p:nvSpPr>
              <p:spPr>
                <a:xfrm>
                  <a:off x="10586758" y="4110866"/>
                  <a:ext cx="101246" cy="101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46" h="101162" extrusionOk="0">
                      <a:moveTo>
                        <a:pt x="54902" y="179"/>
                      </a:moveTo>
                      <a:cubicBezTo>
                        <a:pt x="35301" y="-1478"/>
                        <a:pt x="15643" y="8461"/>
                        <a:pt x="5869" y="26959"/>
                      </a:cubicBezTo>
                      <a:cubicBezTo>
                        <a:pt x="-7217" y="51641"/>
                        <a:pt x="2335" y="82287"/>
                        <a:pt x="27018" y="95318"/>
                      </a:cubicBezTo>
                      <a:cubicBezTo>
                        <a:pt x="51700" y="108349"/>
                        <a:pt x="82345" y="98852"/>
                        <a:pt x="95377" y="74170"/>
                      </a:cubicBezTo>
                      <a:cubicBezTo>
                        <a:pt x="108464" y="49488"/>
                        <a:pt x="98910" y="19008"/>
                        <a:pt x="74228" y="5976"/>
                      </a:cubicBezTo>
                      <a:cubicBezTo>
                        <a:pt x="67989" y="2718"/>
                        <a:pt x="61418" y="786"/>
                        <a:pt x="54902" y="17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40" name="Google Shape;440;p5"/>
                <p:cNvSpPr/>
                <p:nvPr/>
              </p:nvSpPr>
              <p:spPr>
                <a:xfrm>
                  <a:off x="10722645" y="3970019"/>
                  <a:ext cx="80503" cy="6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03" h="69394" extrusionOk="0">
                      <a:moveTo>
                        <a:pt x="12775" y="0"/>
                      </a:moveTo>
                      <a:cubicBezTo>
                        <a:pt x="9628" y="2982"/>
                        <a:pt x="6812" y="6240"/>
                        <a:pt x="4658" y="10271"/>
                      </a:cubicBezTo>
                      <a:cubicBezTo>
                        <a:pt x="-5778" y="29983"/>
                        <a:pt x="1952" y="54334"/>
                        <a:pt x="21555" y="64715"/>
                      </a:cubicBezTo>
                      <a:cubicBezTo>
                        <a:pt x="41267" y="75096"/>
                        <a:pt x="65618" y="67641"/>
                        <a:pt x="76054" y="47929"/>
                      </a:cubicBezTo>
                      <a:cubicBezTo>
                        <a:pt x="81686" y="37162"/>
                        <a:pt x="81686" y="25179"/>
                        <a:pt x="77655" y="14633"/>
                      </a:cubicBezTo>
                      <a:cubicBezTo>
                        <a:pt x="57004" y="7179"/>
                        <a:pt x="35304" y="2540"/>
                        <a:pt x="127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41" name="Google Shape;441;p5"/>
                <p:cNvSpPr/>
                <p:nvPr/>
              </p:nvSpPr>
              <p:spPr>
                <a:xfrm>
                  <a:off x="10409885" y="4099935"/>
                  <a:ext cx="65609" cy="65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09" h="65672" extrusionOk="0">
                      <a:moveTo>
                        <a:pt x="35698" y="122"/>
                      </a:moveTo>
                      <a:cubicBezTo>
                        <a:pt x="22944" y="-983"/>
                        <a:pt x="10188" y="5478"/>
                        <a:pt x="3783" y="17515"/>
                      </a:cubicBezTo>
                      <a:cubicBezTo>
                        <a:pt x="-4665" y="33528"/>
                        <a:pt x="1519" y="53351"/>
                        <a:pt x="17532" y="61855"/>
                      </a:cubicBezTo>
                      <a:cubicBezTo>
                        <a:pt x="33600" y="70303"/>
                        <a:pt x="53368" y="64284"/>
                        <a:pt x="61816" y="48216"/>
                      </a:cubicBezTo>
                      <a:cubicBezTo>
                        <a:pt x="70265" y="32203"/>
                        <a:pt x="64135" y="12380"/>
                        <a:pt x="48067" y="3876"/>
                      </a:cubicBezTo>
                      <a:cubicBezTo>
                        <a:pt x="44147" y="1778"/>
                        <a:pt x="39950" y="508"/>
                        <a:pt x="35698" y="1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42" name="Google Shape;442;p5"/>
                <p:cNvSpPr/>
                <p:nvPr/>
              </p:nvSpPr>
              <p:spPr>
                <a:xfrm>
                  <a:off x="10378823" y="3999405"/>
                  <a:ext cx="328704" cy="27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704" h="271523" extrusionOk="0">
                      <a:moveTo>
                        <a:pt x="321479" y="101"/>
                      </a:moveTo>
                      <a:cubicBezTo>
                        <a:pt x="287023" y="-2108"/>
                        <a:pt x="178963" y="32403"/>
                        <a:pt x="122530" y="53772"/>
                      </a:cubicBezTo>
                      <a:cubicBezTo>
                        <a:pt x="62178" y="76688"/>
                        <a:pt x="-43950" y="170115"/>
                        <a:pt x="19606" y="244549"/>
                      </a:cubicBezTo>
                      <a:cubicBezTo>
                        <a:pt x="75264" y="309650"/>
                        <a:pt x="132911" y="246978"/>
                        <a:pt x="180840" y="162054"/>
                      </a:cubicBezTo>
                      <a:cubicBezTo>
                        <a:pt x="260905" y="20421"/>
                        <a:pt x="355824" y="2310"/>
                        <a:pt x="321479" y="10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9803"/>
                      </a:srgbClr>
                    </a:gs>
                    <a:gs pos="100000">
                      <a:srgbClr val="FFFFFF">
                        <a:alpha val="22745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443" name="Google Shape;443;p5"/>
              <p:cNvSpPr/>
              <p:nvPr/>
            </p:nvSpPr>
            <p:spPr>
              <a:xfrm>
                <a:off x="10375955" y="4272122"/>
                <a:ext cx="161974" cy="232070"/>
              </a:xfrm>
              <a:custGeom>
                <a:avLst/>
                <a:gdLst/>
                <a:ahLst/>
                <a:cxnLst/>
                <a:rect l="l" t="t" r="r" b="b"/>
                <a:pathLst>
                  <a:path w="161974" h="232070" extrusionOk="0">
                    <a:moveTo>
                      <a:pt x="0" y="14128"/>
                    </a:moveTo>
                    <a:cubicBezTo>
                      <a:pt x="0" y="14128"/>
                      <a:pt x="65875" y="-46943"/>
                      <a:pt x="139756" y="84861"/>
                    </a:cubicBezTo>
                    <a:cubicBezTo>
                      <a:pt x="198396" y="189498"/>
                      <a:pt x="122417" y="232071"/>
                      <a:pt x="122417" y="232071"/>
                    </a:cubicBezTo>
                    <a:lnTo>
                      <a:pt x="0" y="14128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10242868" y="4205246"/>
                <a:ext cx="309557" cy="391590"/>
              </a:xfrm>
              <a:custGeom>
                <a:avLst/>
                <a:gdLst/>
                <a:ahLst/>
                <a:cxnLst/>
                <a:rect l="l" t="t" r="r" b="b"/>
                <a:pathLst>
                  <a:path w="309557" h="391590" extrusionOk="0">
                    <a:moveTo>
                      <a:pt x="73784" y="0"/>
                    </a:moveTo>
                    <a:cubicBezTo>
                      <a:pt x="73784" y="0"/>
                      <a:pt x="128007" y="32909"/>
                      <a:pt x="156002" y="70733"/>
                    </a:cubicBezTo>
                    <a:cubicBezTo>
                      <a:pt x="192280" y="119711"/>
                      <a:pt x="206968" y="153780"/>
                      <a:pt x="214312" y="146768"/>
                    </a:cubicBezTo>
                    <a:cubicBezTo>
                      <a:pt x="218122" y="143234"/>
                      <a:pt x="217846" y="91109"/>
                      <a:pt x="236509" y="88513"/>
                    </a:cubicBezTo>
                    <a:cubicBezTo>
                      <a:pt x="283665" y="81942"/>
                      <a:pt x="323421" y="155879"/>
                      <a:pt x="304924" y="183377"/>
                    </a:cubicBezTo>
                    <a:cubicBezTo>
                      <a:pt x="291948" y="202758"/>
                      <a:pt x="240761" y="185144"/>
                      <a:pt x="238663" y="192156"/>
                    </a:cubicBezTo>
                    <a:cubicBezTo>
                      <a:pt x="235847" y="201709"/>
                      <a:pt x="260860" y="227937"/>
                      <a:pt x="280242" y="290333"/>
                    </a:cubicBezTo>
                    <a:cubicBezTo>
                      <a:pt x="299623" y="352729"/>
                      <a:pt x="287144" y="385197"/>
                      <a:pt x="287144" y="385197"/>
                    </a:cubicBezTo>
                    <a:cubicBezTo>
                      <a:pt x="287144" y="385197"/>
                      <a:pt x="120277" y="429591"/>
                      <a:pt x="31763" y="284425"/>
                    </a:cubicBezTo>
                    <a:cubicBezTo>
                      <a:pt x="-59069" y="135227"/>
                      <a:pt x="73784" y="0"/>
                      <a:pt x="737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45" name="Google Shape;445;p5"/>
              <p:cNvGrpSpPr/>
              <p:nvPr/>
            </p:nvGrpSpPr>
            <p:grpSpPr>
              <a:xfrm>
                <a:off x="10244758" y="4244947"/>
                <a:ext cx="240361" cy="351157"/>
                <a:chOff x="10244758" y="4244947"/>
                <a:chExt cx="240361" cy="351157"/>
              </a:xfrm>
            </p:grpSpPr>
            <p:sp>
              <p:nvSpPr>
                <p:cNvPr id="446" name="Google Shape;446;p5"/>
                <p:cNvSpPr/>
                <p:nvPr/>
              </p:nvSpPr>
              <p:spPr>
                <a:xfrm>
                  <a:off x="10244758" y="4244947"/>
                  <a:ext cx="92268" cy="115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8" h="115735" extrusionOk="0">
                      <a:moveTo>
                        <a:pt x="40750" y="0"/>
                      </a:moveTo>
                      <a:cubicBezTo>
                        <a:pt x="24296" y="25455"/>
                        <a:pt x="6461" y="60849"/>
                        <a:pt x="0" y="103422"/>
                      </a:cubicBezTo>
                      <a:cubicBezTo>
                        <a:pt x="9718" y="110600"/>
                        <a:pt x="21038" y="115735"/>
                        <a:pt x="34014" y="115735"/>
                      </a:cubicBezTo>
                      <a:cubicBezTo>
                        <a:pt x="66150" y="115735"/>
                        <a:pt x="92269" y="89673"/>
                        <a:pt x="92269" y="57536"/>
                      </a:cubicBezTo>
                      <a:cubicBezTo>
                        <a:pt x="92269" y="27664"/>
                        <a:pt x="69629" y="3368"/>
                        <a:pt x="40750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47" name="Google Shape;447;p5"/>
                <p:cNvSpPr/>
                <p:nvPr/>
              </p:nvSpPr>
              <p:spPr>
                <a:xfrm>
                  <a:off x="10368887" y="4509549"/>
                  <a:ext cx="116232" cy="86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32" h="86555" extrusionOk="0">
                      <a:moveTo>
                        <a:pt x="58255" y="0"/>
                      </a:moveTo>
                      <a:cubicBezTo>
                        <a:pt x="26118" y="0"/>
                        <a:pt x="0" y="26062"/>
                        <a:pt x="0" y="58199"/>
                      </a:cubicBezTo>
                      <a:cubicBezTo>
                        <a:pt x="0" y="60850"/>
                        <a:pt x="442" y="63445"/>
                        <a:pt x="718" y="66040"/>
                      </a:cubicBezTo>
                      <a:cubicBezTo>
                        <a:pt x="39481" y="83599"/>
                        <a:pt x="78188" y="87188"/>
                        <a:pt x="108061" y="86470"/>
                      </a:cubicBezTo>
                      <a:cubicBezTo>
                        <a:pt x="112865" y="78022"/>
                        <a:pt x="116233" y="68690"/>
                        <a:pt x="116233" y="58254"/>
                      </a:cubicBezTo>
                      <a:cubicBezTo>
                        <a:pt x="116288" y="26118"/>
                        <a:pt x="90391" y="0"/>
                        <a:pt x="58255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448" name="Google Shape;448;p5"/>
            <p:cNvSpPr/>
            <p:nvPr/>
          </p:nvSpPr>
          <p:spPr>
            <a:xfrm>
              <a:off x="10100277" y="4362979"/>
              <a:ext cx="180924" cy="31441"/>
            </a:xfrm>
            <a:custGeom>
              <a:avLst/>
              <a:gdLst/>
              <a:ahLst/>
              <a:cxnLst/>
              <a:rect l="l" t="t" r="r" b="b"/>
              <a:pathLst>
                <a:path w="180924" h="31441" extrusionOk="0">
                  <a:moveTo>
                    <a:pt x="180925" y="31441"/>
                  </a:moveTo>
                  <a:cubicBezTo>
                    <a:pt x="180925" y="31441"/>
                    <a:pt x="117149" y="6869"/>
                    <a:pt x="88822" y="1900"/>
                  </a:cubicBezTo>
                  <a:cubicBezTo>
                    <a:pt x="60496" y="-3015"/>
                    <a:pt x="-1624" y="1734"/>
                    <a:pt x="32" y="14655"/>
                  </a:cubicBezTo>
                  <a:cubicBezTo>
                    <a:pt x="1689" y="27521"/>
                    <a:pt x="64692" y="22275"/>
                    <a:pt x="82969" y="21888"/>
                  </a:cubicBezTo>
                  <a:cubicBezTo>
                    <a:pt x="116873" y="21115"/>
                    <a:pt x="180925" y="31441"/>
                    <a:pt x="180925" y="314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10274937" y="4518439"/>
              <a:ext cx="78212" cy="165651"/>
            </a:xfrm>
            <a:custGeom>
              <a:avLst/>
              <a:gdLst/>
              <a:ahLst/>
              <a:cxnLst/>
              <a:rect l="l" t="t" r="r" b="b"/>
              <a:pathLst>
                <a:path w="78212" h="165651" extrusionOk="0">
                  <a:moveTo>
                    <a:pt x="78213" y="0"/>
                  </a:moveTo>
                  <a:cubicBezTo>
                    <a:pt x="78213" y="0"/>
                    <a:pt x="67446" y="67531"/>
                    <a:pt x="57396" y="94477"/>
                  </a:cubicBezTo>
                  <a:cubicBezTo>
                    <a:pt x="47457" y="121478"/>
                    <a:pt x="12118" y="172775"/>
                    <a:pt x="1847" y="164824"/>
                  </a:cubicBezTo>
                  <a:cubicBezTo>
                    <a:pt x="-8534" y="156928"/>
                    <a:pt x="27799" y="105079"/>
                    <a:pt x="37242" y="89508"/>
                  </a:cubicBezTo>
                  <a:cubicBezTo>
                    <a:pt x="54966" y="60518"/>
                    <a:pt x="78213" y="0"/>
                    <a:pt x="78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0" name="Google Shape;450;p5"/>
          <p:cNvGrpSpPr/>
          <p:nvPr/>
        </p:nvGrpSpPr>
        <p:grpSpPr>
          <a:xfrm>
            <a:off x="9714276" y="6403738"/>
            <a:ext cx="310496" cy="314805"/>
            <a:chOff x="7709956" y="5705664"/>
            <a:chExt cx="452807" cy="459091"/>
          </a:xfrm>
        </p:grpSpPr>
        <p:sp>
          <p:nvSpPr>
            <p:cNvPr id="451" name="Google Shape;451;p5"/>
            <p:cNvSpPr/>
            <p:nvPr/>
          </p:nvSpPr>
          <p:spPr>
            <a:xfrm>
              <a:off x="7733249" y="5781957"/>
              <a:ext cx="344353" cy="343440"/>
            </a:xfrm>
            <a:custGeom>
              <a:avLst/>
              <a:gdLst/>
              <a:ahLst/>
              <a:cxnLst/>
              <a:rect l="l" t="t" r="r" b="b"/>
              <a:pathLst>
                <a:path w="344353" h="343440" extrusionOk="0">
                  <a:moveTo>
                    <a:pt x="298452" y="26526"/>
                  </a:moveTo>
                  <a:cubicBezTo>
                    <a:pt x="360074" y="72356"/>
                    <a:pt x="363718" y="212001"/>
                    <a:pt x="284426" y="280968"/>
                  </a:cubicBezTo>
                  <a:cubicBezTo>
                    <a:pt x="205134" y="349934"/>
                    <a:pt x="105743" y="370255"/>
                    <a:pt x="40255" y="298472"/>
                  </a:cubicBezTo>
                  <a:cubicBezTo>
                    <a:pt x="-18773" y="233757"/>
                    <a:pt x="-11098" y="147176"/>
                    <a:pt x="51574" y="69706"/>
                  </a:cubicBezTo>
                  <a:cubicBezTo>
                    <a:pt x="104859" y="3831"/>
                    <a:pt x="228877" y="-25212"/>
                    <a:pt x="298452" y="265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7709956" y="5781917"/>
              <a:ext cx="364185" cy="382838"/>
            </a:xfrm>
            <a:custGeom>
              <a:avLst/>
              <a:gdLst/>
              <a:ahLst/>
              <a:cxnLst/>
              <a:rect l="l" t="t" r="r" b="b"/>
              <a:pathLst>
                <a:path w="364185" h="382838" extrusionOk="0">
                  <a:moveTo>
                    <a:pt x="347862" y="44732"/>
                  </a:moveTo>
                  <a:cubicBezTo>
                    <a:pt x="347862" y="44732"/>
                    <a:pt x="359457" y="7239"/>
                    <a:pt x="230249" y="282"/>
                  </a:cubicBezTo>
                  <a:cubicBezTo>
                    <a:pt x="109874" y="-6179"/>
                    <a:pt x="20146" y="99894"/>
                    <a:pt x="5404" y="165824"/>
                  </a:cubicBezTo>
                  <a:cubicBezTo>
                    <a:pt x="-12929" y="247711"/>
                    <a:pt x="20201" y="264276"/>
                    <a:pt x="33288" y="273001"/>
                  </a:cubicBezTo>
                  <a:cubicBezTo>
                    <a:pt x="47038" y="282166"/>
                    <a:pt x="274699" y="114471"/>
                    <a:pt x="274699" y="114471"/>
                  </a:cubicBezTo>
                  <a:cubicBezTo>
                    <a:pt x="274699" y="114471"/>
                    <a:pt x="66364" y="318334"/>
                    <a:pt x="84696" y="338378"/>
                  </a:cubicBezTo>
                  <a:cubicBezTo>
                    <a:pt x="96898" y="351795"/>
                    <a:pt x="134060" y="382000"/>
                    <a:pt x="182265" y="382827"/>
                  </a:cubicBezTo>
                  <a:cubicBezTo>
                    <a:pt x="233672" y="383711"/>
                    <a:pt x="314566" y="331310"/>
                    <a:pt x="346095" y="259969"/>
                  </a:cubicBezTo>
                  <a:cubicBezTo>
                    <a:pt x="385741" y="170296"/>
                    <a:pt x="347862" y="44732"/>
                    <a:pt x="347862" y="44732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7946255" y="6099340"/>
              <a:ext cx="27104" cy="27049"/>
            </a:xfrm>
            <a:custGeom>
              <a:avLst/>
              <a:gdLst/>
              <a:ahLst/>
              <a:cxnLst/>
              <a:rect l="l" t="t" r="r" b="b"/>
              <a:pathLst>
                <a:path w="27104" h="27049" extrusionOk="0">
                  <a:moveTo>
                    <a:pt x="16865" y="26642"/>
                  </a:moveTo>
                  <a:cubicBezTo>
                    <a:pt x="24098" y="24820"/>
                    <a:pt x="28516" y="17421"/>
                    <a:pt x="26694" y="10187"/>
                  </a:cubicBezTo>
                  <a:cubicBezTo>
                    <a:pt x="24872" y="2954"/>
                    <a:pt x="17473" y="-1409"/>
                    <a:pt x="10239" y="414"/>
                  </a:cubicBezTo>
                  <a:cubicBezTo>
                    <a:pt x="3006" y="2236"/>
                    <a:pt x="-1412" y="9580"/>
                    <a:pt x="411" y="16814"/>
                  </a:cubicBezTo>
                  <a:cubicBezTo>
                    <a:pt x="2288" y="23991"/>
                    <a:pt x="9631" y="28464"/>
                    <a:pt x="16865" y="266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7737415" y="5937512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162"/>
                  </a:cubicBezTo>
                  <a:cubicBezTo>
                    <a:pt x="2848" y="30328"/>
                    <a:pt x="12125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7840064" y="6093335"/>
              <a:ext cx="34184" cy="34145"/>
            </a:xfrm>
            <a:custGeom>
              <a:avLst/>
              <a:gdLst/>
              <a:ahLst/>
              <a:cxnLst/>
              <a:rect l="l" t="t" r="r" b="b"/>
              <a:pathLst>
                <a:path w="34184" h="34145" extrusionOk="0">
                  <a:moveTo>
                    <a:pt x="21235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7" y="511"/>
                  </a:cubicBezTo>
                  <a:cubicBezTo>
                    <a:pt x="3732" y="2830"/>
                    <a:pt x="-1790" y="12051"/>
                    <a:pt x="529" y="21162"/>
                  </a:cubicBezTo>
                  <a:cubicBezTo>
                    <a:pt x="2793" y="30328"/>
                    <a:pt x="12070" y="35905"/>
                    <a:pt x="21235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7768790" y="5866198"/>
              <a:ext cx="27666" cy="27666"/>
            </a:xfrm>
            <a:custGeom>
              <a:avLst/>
              <a:gdLst/>
              <a:ahLst/>
              <a:cxnLst/>
              <a:rect l="l" t="t" r="r" b="b"/>
              <a:pathLst>
                <a:path w="27666" h="27666" extrusionOk="0">
                  <a:moveTo>
                    <a:pt x="17193" y="27264"/>
                  </a:moveTo>
                  <a:cubicBezTo>
                    <a:pt x="24592" y="25386"/>
                    <a:pt x="29119" y="17822"/>
                    <a:pt x="27242" y="10423"/>
                  </a:cubicBezTo>
                  <a:cubicBezTo>
                    <a:pt x="25365" y="3024"/>
                    <a:pt x="17855" y="-1449"/>
                    <a:pt x="10456" y="428"/>
                  </a:cubicBezTo>
                  <a:cubicBezTo>
                    <a:pt x="3057" y="2306"/>
                    <a:pt x="-1416" y="9760"/>
                    <a:pt x="407" y="17159"/>
                  </a:cubicBezTo>
                  <a:cubicBezTo>
                    <a:pt x="2284" y="24558"/>
                    <a:pt x="9738" y="29086"/>
                    <a:pt x="17193" y="272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7860550" y="5828347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1" y="31322"/>
                    <a:pt x="35978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217"/>
                  </a:cubicBezTo>
                  <a:cubicBezTo>
                    <a:pt x="2848" y="30328"/>
                    <a:pt x="12069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7826820" y="5917016"/>
              <a:ext cx="52613" cy="52613"/>
            </a:xfrm>
            <a:custGeom>
              <a:avLst/>
              <a:gdLst/>
              <a:ahLst/>
              <a:cxnLst/>
              <a:rect l="l" t="t" r="r" b="b"/>
              <a:pathLst>
                <a:path w="52613" h="52613" extrusionOk="0">
                  <a:moveTo>
                    <a:pt x="32712" y="51817"/>
                  </a:moveTo>
                  <a:cubicBezTo>
                    <a:pt x="46793" y="48283"/>
                    <a:pt x="55351" y="33982"/>
                    <a:pt x="51817" y="19901"/>
                  </a:cubicBezTo>
                  <a:cubicBezTo>
                    <a:pt x="48283" y="5821"/>
                    <a:pt x="33982" y="-2738"/>
                    <a:pt x="19902" y="796"/>
                  </a:cubicBezTo>
                  <a:cubicBezTo>
                    <a:pt x="5821" y="4330"/>
                    <a:pt x="-2738" y="18632"/>
                    <a:pt x="796" y="32712"/>
                  </a:cubicBezTo>
                  <a:cubicBezTo>
                    <a:pt x="4330" y="46793"/>
                    <a:pt x="18632" y="55351"/>
                    <a:pt x="32712" y="51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7897600" y="5991057"/>
              <a:ext cx="52628" cy="52638"/>
            </a:xfrm>
            <a:custGeom>
              <a:avLst/>
              <a:gdLst/>
              <a:ahLst/>
              <a:cxnLst/>
              <a:rect l="l" t="t" r="r" b="b"/>
              <a:pathLst>
                <a:path w="52628" h="52638" extrusionOk="0">
                  <a:moveTo>
                    <a:pt x="30512" y="52320"/>
                  </a:moveTo>
                  <a:cubicBezTo>
                    <a:pt x="40617" y="50664"/>
                    <a:pt x="49286" y="43154"/>
                    <a:pt x="51882" y="32552"/>
                  </a:cubicBezTo>
                  <a:cubicBezTo>
                    <a:pt x="55305" y="18416"/>
                    <a:pt x="46635" y="4171"/>
                    <a:pt x="32555" y="747"/>
                  </a:cubicBezTo>
                  <a:cubicBezTo>
                    <a:pt x="18419" y="-2676"/>
                    <a:pt x="4174" y="5992"/>
                    <a:pt x="750" y="20073"/>
                  </a:cubicBezTo>
                  <a:cubicBezTo>
                    <a:pt x="-2673" y="34208"/>
                    <a:pt x="5940" y="48400"/>
                    <a:pt x="20076" y="51823"/>
                  </a:cubicBezTo>
                  <a:cubicBezTo>
                    <a:pt x="23555" y="52707"/>
                    <a:pt x="27144" y="52872"/>
                    <a:pt x="30512" y="523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8003723" y="5987729"/>
              <a:ext cx="34199" cy="34078"/>
            </a:xfrm>
            <a:custGeom>
              <a:avLst/>
              <a:gdLst/>
              <a:ahLst/>
              <a:cxnLst/>
              <a:rect l="l" t="t" r="r" b="b"/>
              <a:pathLst>
                <a:path w="34199" h="34078" extrusionOk="0">
                  <a:moveTo>
                    <a:pt x="19861" y="33893"/>
                  </a:moveTo>
                  <a:cubicBezTo>
                    <a:pt x="26432" y="32843"/>
                    <a:pt x="32064" y="27929"/>
                    <a:pt x="33720" y="21082"/>
                  </a:cubicBezTo>
                  <a:cubicBezTo>
                    <a:pt x="35929" y="11916"/>
                    <a:pt x="30297" y="2695"/>
                    <a:pt x="21130" y="486"/>
                  </a:cubicBezTo>
                  <a:cubicBezTo>
                    <a:pt x="11965" y="-1723"/>
                    <a:pt x="2743" y="3799"/>
                    <a:pt x="479" y="12965"/>
                  </a:cubicBezTo>
                  <a:cubicBezTo>
                    <a:pt x="-1729" y="22131"/>
                    <a:pt x="3903" y="31352"/>
                    <a:pt x="13069" y="33561"/>
                  </a:cubicBezTo>
                  <a:cubicBezTo>
                    <a:pt x="15388" y="34113"/>
                    <a:pt x="17707" y="34224"/>
                    <a:pt x="19861" y="338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7905637" y="5964936"/>
              <a:ext cx="142824" cy="170197"/>
            </a:xfrm>
            <a:custGeom>
              <a:avLst/>
              <a:gdLst/>
              <a:ahLst/>
              <a:cxnLst/>
              <a:rect l="l" t="t" r="r" b="b"/>
              <a:pathLst>
                <a:path w="142824" h="170197" extrusionOk="0">
                  <a:moveTo>
                    <a:pt x="3977" y="169881"/>
                  </a:moveTo>
                  <a:cubicBezTo>
                    <a:pt x="21647" y="166623"/>
                    <a:pt x="71785" y="135481"/>
                    <a:pt x="97571" y="117535"/>
                  </a:cubicBezTo>
                  <a:cubicBezTo>
                    <a:pt x="125125" y="98319"/>
                    <a:pt x="166813" y="37691"/>
                    <a:pt x="125291" y="8205"/>
                  </a:cubicBezTo>
                  <a:cubicBezTo>
                    <a:pt x="88957" y="-17582"/>
                    <a:pt x="67809" y="21346"/>
                    <a:pt x="54391" y="70324"/>
                  </a:cubicBezTo>
                  <a:cubicBezTo>
                    <a:pt x="31918" y="151991"/>
                    <a:pt x="-13692" y="173139"/>
                    <a:pt x="3977" y="16988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0196"/>
                  </a:srgbClr>
                </a:gs>
                <a:gs pos="100000">
                  <a:srgbClr val="FFFFFF">
                    <a:alpha val="16862"/>
                  </a:srgbClr>
                </a:gs>
              </a:gsLst>
              <a:lin ang="99533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7933555" y="5824385"/>
              <a:ext cx="101568" cy="107537"/>
            </a:xfrm>
            <a:custGeom>
              <a:avLst/>
              <a:gdLst/>
              <a:ahLst/>
              <a:cxnLst/>
              <a:rect l="l" t="t" r="r" b="b"/>
              <a:pathLst>
                <a:path w="101568" h="107537" extrusionOk="0">
                  <a:moveTo>
                    <a:pt x="101569" y="94422"/>
                  </a:moveTo>
                  <a:cubicBezTo>
                    <a:pt x="101569" y="94422"/>
                    <a:pt x="76113" y="133626"/>
                    <a:pt x="22056" y="76476"/>
                  </a:cubicBezTo>
                  <a:cubicBezTo>
                    <a:pt x="-20849" y="31087"/>
                    <a:pt x="12061" y="0"/>
                    <a:pt x="12061" y="0"/>
                  </a:cubicBezTo>
                  <a:lnTo>
                    <a:pt x="101569" y="94422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7918748" y="5769924"/>
              <a:ext cx="174911" cy="182233"/>
            </a:xfrm>
            <a:custGeom>
              <a:avLst/>
              <a:gdLst/>
              <a:ahLst/>
              <a:cxnLst/>
              <a:rect l="l" t="t" r="r" b="b"/>
              <a:pathLst>
                <a:path w="174911" h="182233" extrusionOk="0">
                  <a:moveTo>
                    <a:pt x="156574" y="182234"/>
                  </a:moveTo>
                  <a:cubicBezTo>
                    <a:pt x="156574" y="182234"/>
                    <a:pt x="125045" y="172516"/>
                    <a:pt x="106105" y="157000"/>
                  </a:cubicBezTo>
                  <a:cubicBezTo>
                    <a:pt x="81589" y="136845"/>
                    <a:pt x="69883" y="121550"/>
                    <a:pt x="67011" y="126023"/>
                  </a:cubicBezTo>
                  <a:cubicBezTo>
                    <a:pt x="65576" y="128287"/>
                    <a:pt x="72312" y="154570"/>
                    <a:pt x="63202" y="158214"/>
                  </a:cubicBezTo>
                  <a:cubicBezTo>
                    <a:pt x="40231" y="167491"/>
                    <a:pt x="10800" y="135244"/>
                    <a:pt x="16653" y="119010"/>
                  </a:cubicBezTo>
                  <a:cubicBezTo>
                    <a:pt x="20794" y="107581"/>
                    <a:pt x="48845" y="109954"/>
                    <a:pt x="49010" y="106145"/>
                  </a:cubicBezTo>
                  <a:cubicBezTo>
                    <a:pt x="49232" y="101009"/>
                    <a:pt x="33274" y="90905"/>
                    <a:pt x="15604" y="61860"/>
                  </a:cubicBezTo>
                  <a:cubicBezTo>
                    <a:pt x="-2121" y="32816"/>
                    <a:pt x="88" y="14870"/>
                    <a:pt x="88" y="14870"/>
                  </a:cubicBezTo>
                  <a:cubicBezTo>
                    <a:pt x="88" y="14870"/>
                    <a:pt x="78662" y="-28696"/>
                    <a:pt x="141721" y="33313"/>
                  </a:cubicBezTo>
                  <a:cubicBezTo>
                    <a:pt x="206435" y="97144"/>
                    <a:pt x="156574" y="182234"/>
                    <a:pt x="156574" y="1822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4" name="Google Shape;464;p5"/>
            <p:cNvGrpSpPr/>
            <p:nvPr/>
          </p:nvGrpSpPr>
          <p:grpSpPr>
            <a:xfrm>
              <a:off x="7943405" y="5770179"/>
              <a:ext cx="150527" cy="158278"/>
              <a:chOff x="7943405" y="5770179"/>
              <a:chExt cx="150527" cy="158278"/>
            </a:xfrm>
          </p:grpSpPr>
          <p:sp>
            <p:nvSpPr>
              <p:cNvPr id="465" name="Google Shape;465;p5"/>
              <p:cNvSpPr/>
              <p:nvPr/>
            </p:nvSpPr>
            <p:spPr>
              <a:xfrm>
                <a:off x="8051758" y="5868156"/>
                <a:ext cx="42174" cy="60301"/>
              </a:xfrm>
              <a:custGeom>
                <a:avLst/>
                <a:gdLst/>
                <a:ahLst/>
                <a:cxnLst/>
                <a:rect l="l" t="t" r="r" b="b"/>
                <a:pathLst>
                  <a:path w="42174" h="60301" extrusionOk="0">
                    <a:moveTo>
                      <a:pt x="34221" y="60038"/>
                    </a:moveTo>
                    <a:cubicBezTo>
                      <a:pt x="39302" y="45074"/>
                      <a:pt x="43774" y="24975"/>
                      <a:pt x="41620" y="2667"/>
                    </a:cubicBezTo>
                    <a:cubicBezTo>
                      <a:pt x="35823" y="238"/>
                      <a:pt x="29418" y="-867"/>
                      <a:pt x="22902" y="790"/>
                    </a:cubicBezTo>
                    <a:cubicBezTo>
                      <a:pt x="6668" y="4876"/>
                      <a:pt x="-3161" y="21330"/>
                      <a:pt x="925" y="37565"/>
                    </a:cubicBezTo>
                    <a:cubicBezTo>
                      <a:pt x="4736" y="52584"/>
                      <a:pt x="19202" y="62026"/>
                      <a:pt x="34221" y="60038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6" name="Google Shape;466;p5"/>
              <p:cNvSpPr/>
              <p:nvPr/>
            </p:nvSpPr>
            <p:spPr>
              <a:xfrm>
                <a:off x="7943405" y="5770179"/>
                <a:ext cx="60396" cy="43348"/>
              </a:xfrm>
              <a:custGeom>
                <a:avLst/>
                <a:gdLst/>
                <a:ahLst/>
                <a:cxnLst/>
                <a:rect l="l" t="t" r="r" b="b"/>
                <a:pathLst>
                  <a:path w="60396" h="43348" extrusionOk="0">
                    <a:moveTo>
                      <a:pt x="37495" y="42445"/>
                    </a:moveTo>
                    <a:cubicBezTo>
                      <a:pt x="53730" y="38359"/>
                      <a:pt x="63558" y="21904"/>
                      <a:pt x="59472" y="5670"/>
                    </a:cubicBezTo>
                    <a:cubicBezTo>
                      <a:pt x="59141" y="4345"/>
                      <a:pt x="58643" y="3075"/>
                      <a:pt x="58091" y="1805"/>
                    </a:cubicBezTo>
                    <a:cubicBezTo>
                      <a:pt x="36281" y="-2115"/>
                      <a:pt x="16292" y="977"/>
                      <a:pt x="1328" y="5118"/>
                    </a:cubicBezTo>
                    <a:cubicBezTo>
                      <a:pt x="-52" y="10033"/>
                      <a:pt x="-550" y="15168"/>
                      <a:pt x="776" y="20413"/>
                    </a:cubicBezTo>
                    <a:cubicBezTo>
                      <a:pt x="4917" y="36647"/>
                      <a:pt x="21317" y="46476"/>
                      <a:pt x="37495" y="42445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7" name="Google Shape;467;p5"/>
            <p:cNvSpPr/>
            <p:nvPr/>
          </p:nvSpPr>
          <p:spPr>
            <a:xfrm>
              <a:off x="8069193" y="5835732"/>
              <a:ext cx="93570" cy="19866"/>
            </a:xfrm>
            <a:custGeom>
              <a:avLst/>
              <a:gdLst/>
              <a:ahLst/>
              <a:cxnLst/>
              <a:rect l="l" t="t" r="r" b="b"/>
              <a:pathLst>
                <a:path w="93570" h="19866" extrusionOk="0">
                  <a:moveTo>
                    <a:pt x="0" y="16482"/>
                  </a:moveTo>
                  <a:cubicBezTo>
                    <a:pt x="0" y="16482"/>
                    <a:pt x="35339" y="20790"/>
                    <a:pt x="50248" y="19686"/>
                  </a:cubicBezTo>
                  <a:cubicBezTo>
                    <a:pt x="65157" y="18581"/>
                    <a:pt x="95913" y="8255"/>
                    <a:pt x="93428" y="1960"/>
                  </a:cubicBezTo>
                  <a:cubicBezTo>
                    <a:pt x="90943" y="-4335"/>
                    <a:pt x="59801" y="6323"/>
                    <a:pt x="50635" y="8862"/>
                  </a:cubicBezTo>
                  <a:cubicBezTo>
                    <a:pt x="33627" y="13556"/>
                    <a:pt x="0" y="16482"/>
                    <a:pt x="0" y="16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8015172" y="5705664"/>
              <a:ext cx="21399" cy="93100"/>
            </a:xfrm>
            <a:custGeom>
              <a:avLst/>
              <a:gdLst/>
              <a:ahLst/>
              <a:cxnLst/>
              <a:rect l="l" t="t" r="r" b="b"/>
              <a:pathLst>
                <a:path w="21399" h="93100" extrusionOk="0">
                  <a:moveTo>
                    <a:pt x="1951" y="93101"/>
                  </a:moveTo>
                  <a:cubicBezTo>
                    <a:pt x="1951" y="93101"/>
                    <a:pt x="-1141" y="57651"/>
                    <a:pt x="460" y="42743"/>
                  </a:cubicBezTo>
                  <a:cubicBezTo>
                    <a:pt x="2061" y="27833"/>
                    <a:pt x="13381" y="-2536"/>
                    <a:pt x="19620" y="169"/>
                  </a:cubicBezTo>
                  <a:cubicBezTo>
                    <a:pt x="25805" y="2875"/>
                    <a:pt x="14099" y="33632"/>
                    <a:pt x="11283" y="42687"/>
                  </a:cubicBezTo>
                  <a:cubicBezTo>
                    <a:pt x="6037" y="59583"/>
                    <a:pt x="1951" y="93101"/>
                    <a:pt x="1951" y="9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69" name="Google Shape;469;p5"/>
          <p:cNvSpPr txBox="1">
            <a:spLocks noGrp="1"/>
          </p:cNvSpPr>
          <p:nvPr>
            <p:ph type="title"/>
          </p:nvPr>
        </p:nvSpPr>
        <p:spPr>
          <a:xfrm>
            <a:off x="5767925" y="1583975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70" name="Google Shape;470;p5"/>
          <p:cNvSpPr txBox="1">
            <a:spLocks noGrp="1"/>
          </p:cNvSpPr>
          <p:nvPr>
            <p:ph type="body" idx="1"/>
          </p:nvPr>
        </p:nvSpPr>
        <p:spPr>
          <a:xfrm>
            <a:off x="5767900" y="2988275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1" name="Google Shape;471;p5"/>
          <p:cNvSpPr/>
          <p:nvPr/>
        </p:nvSpPr>
        <p:spPr>
          <a:xfrm>
            <a:off x="1" y="-9"/>
            <a:ext cx="4432995" cy="1895342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2" name="Google Shape;472;p5"/>
          <p:cNvSpPr/>
          <p:nvPr/>
        </p:nvSpPr>
        <p:spPr>
          <a:xfrm rot="10800000">
            <a:off x="2038868" y="597795"/>
            <a:ext cx="3043634" cy="898053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5"/>
          <p:cNvGrpSpPr/>
          <p:nvPr/>
        </p:nvGrpSpPr>
        <p:grpSpPr>
          <a:xfrm rot="10800000">
            <a:off x="-23719" y="-398864"/>
            <a:ext cx="4828375" cy="1477455"/>
            <a:chOff x="1043332" y="5244050"/>
            <a:chExt cx="5088392" cy="1557019"/>
          </a:xfrm>
        </p:grpSpPr>
        <p:sp>
          <p:nvSpPr>
            <p:cNvPr id="474" name="Google Shape;474;p5"/>
            <p:cNvSpPr/>
            <p:nvPr/>
          </p:nvSpPr>
          <p:spPr>
            <a:xfrm>
              <a:off x="4699165" y="5244050"/>
              <a:ext cx="1051343" cy="1557019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3799122" y="5396782"/>
              <a:ext cx="793528" cy="1037590"/>
            </a:xfrm>
            <a:custGeom>
              <a:avLst/>
              <a:gdLst/>
              <a:ahLst/>
              <a:cxnLst/>
              <a:rect l="l" t="t" r="r" b="b"/>
              <a:pathLst>
                <a:path w="793528" h="1037590" extrusionOk="0">
                  <a:moveTo>
                    <a:pt x="793529" y="1037590"/>
                  </a:moveTo>
                  <a:cubicBezTo>
                    <a:pt x="793529" y="1037590"/>
                    <a:pt x="445880" y="814512"/>
                    <a:pt x="287296" y="641074"/>
                  </a:cubicBezTo>
                  <a:cubicBezTo>
                    <a:pt x="128712" y="467636"/>
                    <a:pt x="0" y="0"/>
                    <a:pt x="0" y="0"/>
                  </a:cubicBezTo>
                  <a:cubicBezTo>
                    <a:pt x="0" y="0"/>
                    <a:pt x="286468" y="85698"/>
                    <a:pt x="460623" y="293038"/>
                  </a:cubicBezTo>
                  <a:cubicBezTo>
                    <a:pt x="634834" y="500435"/>
                    <a:pt x="793529" y="1037590"/>
                    <a:pt x="793529" y="1037590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1043332" y="5736492"/>
              <a:ext cx="3455504" cy="852540"/>
            </a:xfrm>
            <a:custGeom>
              <a:avLst/>
              <a:gdLst/>
              <a:ahLst/>
              <a:cxnLst/>
              <a:rect l="l" t="t" r="r" b="b"/>
              <a:pathLst>
                <a:path w="3455504" h="852540" extrusionOk="0">
                  <a:moveTo>
                    <a:pt x="3455504" y="720906"/>
                  </a:moveTo>
                  <a:cubicBezTo>
                    <a:pt x="3455504" y="720906"/>
                    <a:pt x="2641490" y="934487"/>
                    <a:pt x="1919633" y="817536"/>
                  </a:cubicBezTo>
                  <a:cubicBezTo>
                    <a:pt x="1075414" y="680763"/>
                    <a:pt x="964427" y="428640"/>
                    <a:pt x="561285" y="234496"/>
                  </a:cubicBezTo>
                  <a:cubicBezTo>
                    <a:pt x="299389" y="108379"/>
                    <a:pt x="0" y="325936"/>
                    <a:pt x="0" y="325936"/>
                  </a:cubicBezTo>
                  <a:cubicBezTo>
                    <a:pt x="0" y="325936"/>
                    <a:pt x="126337" y="-4320"/>
                    <a:pt x="491380" y="43"/>
                  </a:cubicBezTo>
                  <a:cubicBezTo>
                    <a:pt x="703194" y="2583"/>
                    <a:pt x="1062935" y="165198"/>
                    <a:pt x="1415387" y="260006"/>
                  </a:cubicBezTo>
                  <a:cubicBezTo>
                    <a:pt x="1734654" y="345925"/>
                    <a:pt x="1920682" y="86182"/>
                    <a:pt x="2370924" y="203850"/>
                  </a:cubicBezTo>
                  <a:cubicBezTo>
                    <a:pt x="2821112" y="321518"/>
                    <a:pt x="3455504" y="720906"/>
                    <a:pt x="3455504" y="720906"/>
                  </a:cubicBezTo>
                  <a:close/>
                </a:path>
              </a:pathLst>
            </a:custGeom>
            <a:solidFill>
              <a:srgbClr val="8098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380476" y="5496478"/>
              <a:ext cx="1186842" cy="450728"/>
            </a:xfrm>
            <a:custGeom>
              <a:avLst/>
              <a:gdLst/>
              <a:ahLst/>
              <a:cxnLst/>
              <a:rect l="l" t="t" r="r" b="b"/>
              <a:pathLst>
                <a:path w="1186842" h="450728" extrusionOk="0">
                  <a:moveTo>
                    <a:pt x="1186843" y="376995"/>
                  </a:moveTo>
                  <a:cubicBezTo>
                    <a:pt x="1186843" y="376995"/>
                    <a:pt x="855594" y="538616"/>
                    <a:pt x="621803" y="383290"/>
                  </a:cubicBezTo>
                  <a:cubicBezTo>
                    <a:pt x="272443" y="151211"/>
                    <a:pt x="0" y="195330"/>
                    <a:pt x="0" y="195330"/>
                  </a:cubicBezTo>
                  <a:cubicBezTo>
                    <a:pt x="0" y="195330"/>
                    <a:pt x="313635" y="-36197"/>
                    <a:pt x="586519" y="4885"/>
                  </a:cubicBezTo>
                  <a:cubicBezTo>
                    <a:pt x="963599" y="61649"/>
                    <a:pt x="1186843" y="376995"/>
                    <a:pt x="1186843" y="376995"/>
                  </a:cubicBezTo>
                  <a:close/>
                </a:path>
              </a:pathLst>
            </a:custGeom>
            <a:solidFill>
              <a:srgbClr val="87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5034279" y="5930458"/>
              <a:ext cx="1097445" cy="548637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1985230" y="5648131"/>
              <a:ext cx="2525588" cy="823678"/>
            </a:xfrm>
            <a:custGeom>
              <a:avLst/>
              <a:gdLst/>
              <a:ahLst/>
              <a:cxnLst/>
              <a:rect l="l" t="t" r="r" b="b"/>
              <a:pathLst>
                <a:path w="2525588" h="823678" extrusionOk="0">
                  <a:moveTo>
                    <a:pt x="2525588" y="823678"/>
                  </a:moveTo>
                  <a:cubicBezTo>
                    <a:pt x="2525588" y="823678"/>
                    <a:pt x="1653043" y="525614"/>
                    <a:pt x="1037645" y="597728"/>
                  </a:cubicBezTo>
                  <a:cubicBezTo>
                    <a:pt x="339200" y="679560"/>
                    <a:pt x="0" y="0"/>
                    <a:pt x="0" y="0"/>
                  </a:cubicBezTo>
                  <a:cubicBezTo>
                    <a:pt x="0" y="0"/>
                    <a:pt x="386466" y="235171"/>
                    <a:pt x="955592" y="79292"/>
                  </a:cubicBezTo>
                  <a:cubicBezTo>
                    <a:pt x="1713120" y="-128215"/>
                    <a:pt x="2525588" y="823678"/>
                    <a:pt x="2525588" y="823678"/>
                  </a:cubicBezTo>
                  <a:close/>
                </a:path>
              </a:pathLst>
            </a:custGeom>
            <a:solidFill>
              <a:srgbClr val="607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4304582" y="5625989"/>
              <a:ext cx="760993" cy="857967"/>
            </a:xfrm>
            <a:custGeom>
              <a:avLst/>
              <a:gdLst/>
              <a:ahLst/>
              <a:cxnLst/>
              <a:rect l="l" t="t" r="r" b="b"/>
              <a:pathLst>
                <a:path w="760993" h="857967" extrusionOk="0">
                  <a:moveTo>
                    <a:pt x="270731" y="851121"/>
                  </a:moveTo>
                  <a:cubicBezTo>
                    <a:pt x="270731" y="851121"/>
                    <a:pt x="71838" y="667854"/>
                    <a:pt x="35891" y="505184"/>
                  </a:cubicBezTo>
                  <a:cubicBezTo>
                    <a:pt x="-55" y="342514"/>
                    <a:pt x="0" y="0"/>
                    <a:pt x="0" y="0"/>
                  </a:cubicBezTo>
                  <a:cubicBezTo>
                    <a:pt x="0" y="0"/>
                    <a:pt x="223686" y="164934"/>
                    <a:pt x="425781" y="256871"/>
                  </a:cubicBezTo>
                  <a:cubicBezTo>
                    <a:pt x="799272" y="426720"/>
                    <a:pt x="759791" y="857968"/>
                    <a:pt x="759791" y="857968"/>
                  </a:cubicBezTo>
                  <a:lnTo>
                    <a:pt x="270731" y="851121"/>
                  </a:lnTo>
                  <a:close/>
                </a:path>
              </a:pathLst>
            </a:custGeom>
            <a:solidFill>
              <a:srgbClr val="6774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1" name="Google Shape;481;p5"/>
          <p:cNvGrpSpPr/>
          <p:nvPr/>
        </p:nvGrpSpPr>
        <p:grpSpPr>
          <a:xfrm rot="10800000">
            <a:off x="4272053" y="855356"/>
            <a:ext cx="671858" cy="457064"/>
            <a:chOff x="896578" y="4997631"/>
            <a:chExt cx="708039" cy="481678"/>
          </a:xfrm>
        </p:grpSpPr>
        <p:sp>
          <p:nvSpPr>
            <p:cNvPr id="482" name="Google Shape;482;p5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5"/>
          <p:cNvGrpSpPr/>
          <p:nvPr/>
        </p:nvGrpSpPr>
        <p:grpSpPr>
          <a:xfrm rot="10800000">
            <a:off x="1468231" y="-108399"/>
            <a:ext cx="1183281" cy="1057246"/>
            <a:chOff x="3312428" y="5380779"/>
            <a:chExt cx="1247003" cy="1114181"/>
          </a:xfrm>
        </p:grpSpPr>
        <p:sp>
          <p:nvSpPr>
            <p:cNvPr id="489" name="Google Shape;489;p5"/>
            <p:cNvSpPr/>
            <p:nvPr/>
          </p:nvSpPr>
          <p:spPr>
            <a:xfrm>
              <a:off x="4075541" y="6067223"/>
              <a:ext cx="483890" cy="427737"/>
            </a:xfrm>
            <a:custGeom>
              <a:avLst/>
              <a:gdLst/>
              <a:ahLst/>
              <a:cxnLst/>
              <a:rect l="l" t="t" r="r" b="b"/>
              <a:pathLst>
                <a:path w="483890" h="427737" extrusionOk="0">
                  <a:moveTo>
                    <a:pt x="35835" y="9"/>
                  </a:moveTo>
                  <a:cubicBezTo>
                    <a:pt x="22141" y="-323"/>
                    <a:pt x="9055" y="8788"/>
                    <a:pt x="3091" y="23918"/>
                  </a:cubicBezTo>
                  <a:cubicBezTo>
                    <a:pt x="-4805" y="44072"/>
                    <a:pt x="2925" y="67595"/>
                    <a:pt x="20595" y="76595"/>
                  </a:cubicBezTo>
                  <a:cubicBezTo>
                    <a:pt x="62726" y="98130"/>
                    <a:pt x="105575" y="117401"/>
                    <a:pt x="144945" y="145285"/>
                  </a:cubicBezTo>
                  <a:cubicBezTo>
                    <a:pt x="248256" y="218448"/>
                    <a:pt x="335445" y="317288"/>
                    <a:pt x="420590" y="415188"/>
                  </a:cubicBezTo>
                  <a:cubicBezTo>
                    <a:pt x="435057" y="431753"/>
                    <a:pt x="458358" y="431974"/>
                    <a:pt x="472881" y="415520"/>
                  </a:cubicBezTo>
                  <a:cubicBezTo>
                    <a:pt x="487403" y="399065"/>
                    <a:pt x="487624" y="372173"/>
                    <a:pt x="473157" y="355664"/>
                  </a:cubicBezTo>
                  <a:cubicBezTo>
                    <a:pt x="383373" y="253125"/>
                    <a:pt x="290995" y="152850"/>
                    <a:pt x="181995" y="76926"/>
                  </a:cubicBezTo>
                  <a:cubicBezTo>
                    <a:pt x="139809" y="47551"/>
                    <a:pt x="94365" y="26568"/>
                    <a:pt x="49308" y="3653"/>
                  </a:cubicBezTo>
                  <a:cubicBezTo>
                    <a:pt x="44946" y="1334"/>
                    <a:pt x="40418" y="119"/>
                    <a:pt x="35835" y="9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3312428" y="5380779"/>
              <a:ext cx="787467" cy="954843"/>
            </a:xfrm>
            <a:custGeom>
              <a:avLst/>
              <a:gdLst/>
              <a:ahLst/>
              <a:cxnLst/>
              <a:rect l="l" t="t" r="r" b="b"/>
              <a:pathLst>
                <a:path w="787467" h="954843" extrusionOk="0">
                  <a:moveTo>
                    <a:pt x="782659" y="724718"/>
                  </a:moveTo>
                  <a:cubicBezTo>
                    <a:pt x="771947" y="739847"/>
                    <a:pt x="747265" y="742719"/>
                    <a:pt x="732246" y="752161"/>
                  </a:cubicBezTo>
                  <a:cubicBezTo>
                    <a:pt x="718552" y="760775"/>
                    <a:pt x="560023" y="837803"/>
                    <a:pt x="537715" y="849564"/>
                  </a:cubicBezTo>
                  <a:cubicBezTo>
                    <a:pt x="495142" y="871983"/>
                    <a:pt x="449367" y="885014"/>
                    <a:pt x="405083" y="902408"/>
                  </a:cubicBezTo>
                  <a:cubicBezTo>
                    <a:pt x="377474" y="913286"/>
                    <a:pt x="350031" y="924826"/>
                    <a:pt x="321649" y="933606"/>
                  </a:cubicBezTo>
                  <a:cubicBezTo>
                    <a:pt x="234185" y="960717"/>
                    <a:pt x="150254" y="969497"/>
                    <a:pt x="71901" y="913286"/>
                  </a:cubicBezTo>
                  <a:cubicBezTo>
                    <a:pt x="43188" y="892690"/>
                    <a:pt x="27175" y="867400"/>
                    <a:pt x="14475" y="835153"/>
                  </a:cubicBezTo>
                  <a:cubicBezTo>
                    <a:pt x="-7999" y="778003"/>
                    <a:pt x="-5072" y="729025"/>
                    <a:pt x="28666" y="677397"/>
                  </a:cubicBezTo>
                  <a:cubicBezTo>
                    <a:pt x="39212" y="661273"/>
                    <a:pt x="48102" y="660776"/>
                    <a:pt x="65220" y="649567"/>
                  </a:cubicBezTo>
                  <a:cubicBezTo>
                    <a:pt x="86810" y="635487"/>
                    <a:pt x="113977" y="616326"/>
                    <a:pt x="131646" y="597498"/>
                  </a:cubicBezTo>
                  <a:cubicBezTo>
                    <a:pt x="148211" y="579828"/>
                    <a:pt x="159862" y="548685"/>
                    <a:pt x="168255" y="526101"/>
                  </a:cubicBezTo>
                  <a:cubicBezTo>
                    <a:pt x="190674" y="466135"/>
                    <a:pt x="157322" y="378339"/>
                    <a:pt x="218227" y="335822"/>
                  </a:cubicBezTo>
                  <a:cubicBezTo>
                    <a:pt x="250253" y="313459"/>
                    <a:pt x="288188" y="318097"/>
                    <a:pt x="324079" y="308214"/>
                  </a:cubicBezTo>
                  <a:cubicBezTo>
                    <a:pt x="359749" y="298385"/>
                    <a:pt x="385149" y="271163"/>
                    <a:pt x="406077" y="241897"/>
                  </a:cubicBezTo>
                  <a:cubicBezTo>
                    <a:pt x="426673" y="213129"/>
                    <a:pt x="439538" y="170225"/>
                    <a:pt x="444673" y="135328"/>
                  </a:cubicBezTo>
                  <a:cubicBezTo>
                    <a:pt x="448207" y="111198"/>
                    <a:pt x="447269" y="87233"/>
                    <a:pt x="453619" y="63158"/>
                  </a:cubicBezTo>
                  <a:cubicBezTo>
                    <a:pt x="460742" y="36047"/>
                    <a:pt x="472779" y="4683"/>
                    <a:pt x="505302" y="873"/>
                  </a:cubicBezTo>
                  <a:cubicBezTo>
                    <a:pt x="579183" y="-7685"/>
                    <a:pt x="633959" y="48195"/>
                    <a:pt x="674323" y="101259"/>
                  </a:cubicBezTo>
                  <a:cubicBezTo>
                    <a:pt x="687630" y="118762"/>
                    <a:pt x="700441" y="134168"/>
                    <a:pt x="707895" y="155261"/>
                  </a:cubicBezTo>
                  <a:cubicBezTo>
                    <a:pt x="733681" y="228148"/>
                    <a:pt x="741467" y="305176"/>
                    <a:pt x="751958" y="381321"/>
                  </a:cubicBezTo>
                  <a:cubicBezTo>
                    <a:pt x="762947" y="461165"/>
                    <a:pt x="770401" y="541672"/>
                    <a:pt x="782770" y="621185"/>
                  </a:cubicBezTo>
                  <a:cubicBezTo>
                    <a:pt x="786525" y="645371"/>
                    <a:pt x="787960" y="667127"/>
                    <a:pt x="785641" y="691367"/>
                  </a:cubicBezTo>
                  <a:cubicBezTo>
                    <a:pt x="784095" y="708208"/>
                    <a:pt x="792378" y="711024"/>
                    <a:pt x="782659" y="724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3321247" y="5529063"/>
              <a:ext cx="778919" cy="578469"/>
            </a:xfrm>
            <a:custGeom>
              <a:avLst/>
              <a:gdLst/>
              <a:ahLst/>
              <a:cxnLst/>
              <a:rect l="l" t="t" r="r" b="b"/>
              <a:pathLst>
                <a:path w="778919" h="578469" extrusionOk="0">
                  <a:moveTo>
                    <a:pt x="778920" y="576323"/>
                  </a:moveTo>
                  <a:cubicBezTo>
                    <a:pt x="778920" y="576323"/>
                    <a:pt x="5104" y="612987"/>
                    <a:pt x="134" y="383283"/>
                  </a:cubicBezTo>
                  <a:cubicBezTo>
                    <a:pt x="-5001" y="143529"/>
                    <a:pt x="139061" y="230607"/>
                    <a:pt x="149718" y="207084"/>
                  </a:cubicBezTo>
                  <a:cubicBezTo>
                    <a:pt x="159547" y="185329"/>
                    <a:pt x="124704" y="129449"/>
                    <a:pt x="218463" y="42757"/>
                  </a:cubicBezTo>
                  <a:cubicBezTo>
                    <a:pt x="465893" y="-185787"/>
                    <a:pt x="778920" y="576323"/>
                    <a:pt x="778920" y="5763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3867284" y="5891818"/>
              <a:ext cx="254282" cy="299516"/>
            </a:xfrm>
            <a:custGeom>
              <a:avLst/>
              <a:gdLst/>
              <a:ahLst/>
              <a:cxnLst/>
              <a:rect l="l" t="t" r="r" b="b"/>
              <a:pathLst>
                <a:path w="254282" h="299516" extrusionOk="0">
                  <a:moveTo>
                    <a:pt x="245197" y="216053"/>
                  </a:moveTo>
                  <a:cubicBezTo>
                    <a:pt x="233325" y="232342"/>
                    <a:pt x="109362" y="303076"/>
                    <a:pt x="55580" y="299376"/>
                  </a:cubicBezTo>
                  <a:cubicBezTo>
                    <a:pt x="1799" y="295676"/>
                    <a:pt x="-12724" y="243993"/>
                    <a:pt x="11020" y="196395"/>
                  </a:cubicBezTo>
                  <a:cubicBezTo>
                    <a:pt x="34763" y="148798"/>
                    <a:pt x="95392" y="158351"/>
                    <a:pt x="111240" y="133282"/>
                  </a:cubicBezTo>
                  <a:cubicBezTo>
                    <a:pt x="127087" y="108213"/>
                    <a:pt x="115105" y="63874"/>
                    <a:pt x="139566" y="31020"/>
                  </a:cubicBezTo>
                  <a:cubicBezTo>
                    <a:pt x="161543" y="1534"/>
                    <a:pt x="215435" y="-18676"/>
                    <a:pt x="237025" y="26382"/>
                  </a:cubicBezTo>
                  <a:cubicBezTo>
                    <a:pt x="258615" y="71494"/>
                    <a:pt x="258284" y="198108"/>
                    <a:pt x="245197" y="2160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3" name="Google Shape;493;p5"/>
          <p:cNvGrpSpPr/>
          <p:nvPr/>
        </p:nvGrpSpPr>
        <p:grpSpPr>
          <a:xfrm rot="10800000">
            <a:off x="793651" y="63621"/>
            <a:ext cx="732207" cy="771961"/>
            <a:chOff x="4498700" y="5500144"/>
            <a:chExt cx="771638" cy="813533"/>
          </a:xfrm>
        </p:grpSpPr>
        <p:sp>
          <p:nvSpPr>
            <p:cNvPr id="494" name="Google Shape;494;p5"/>
            <p:cNvSpPr/>
            <p:nvPr/>
          </p:nvSpPr>
          <p:spPr>
            <a:xfrm>
              <a:off x="4498700" y="5500144"/>
              <a:ext cx="771638" cy="813533"/>
            </a:xfrm>
            <a:custGeom>
              <a:avLst/>
              <a:gdLst/>
              <a:ahLst/>
              <a:cxnLst/>
              <a:rect l="l" t="t" r="r" b="b"/>
              <a:pathLst>
                <a:path w="771638" h="813533" extrusionOk="0">
                  <a:moveTo>
                    <a:pt x="286549" y="258643"/>
                  </a:moveTo>
                  <a:cubicBezTo>
                    <a:pt x="286549" y="258643"/>
                    <a:pt x="241105" y="-7671"/>
                    <a:pt x="385222" y="170"/>
                  </a:cubicBezTo>
                  <a:cubicBezTo>
                    <a:pt x="529340" y="8011"/>
                    <a:pt x="469815" y="274324"/>
                    <a:pt x="469815" y="274324"/>
                  </a:cubicBezTo>
                  <a:cubicBezTo>
                    <a:pt x="469815" y="274324"/>
                    <a:pt x="626467" y="50307"/>
                    <a:pt x="728343" y="181890"/>
                  </a:cubicBezTo>
                  <a:cubicBezTo>
                    <a:pt x="844024" y="331364"/>
                    <a:pt x="595159" y="413748"/>
                    <a:pt x="595159" y="413748"/>
                  </a:cubicBezTo>
                  <a:cubicBezTo>
                    <a:pt x="595159" y="413748"/>
                    <a:pt x="829501" y="481390"/>
                    <a:pt x="758105" y="608003"/>
                  </a:cubicBezTo>
                  <a:cubicBezTo>
                    <a:pt x="640603" y="816393"/>
                    <a:pt x="476110" y="576695"/>
                    <a:pt x="476110" y="576695"/>
                  </a:cubicBezTo>
                  <a:cubicBezTo>
                    <a:pt x="476110" y="576695"/>
                    <a:pt x="538782" y="805460"/>
                    <a:pt x="385222" y="813246"/>
                  </a:cubicBezTo>
                  <a:cubicBezTo>
                    <a:pt x="191078" y="823130"/>
                    <a:pt x="261480" y="575093"/>
                    <a:pt x="261480" y="575093"/>
                  </a:cubicBezTo>
                  <a:cubicBezTo>
                    <a:pt x="261480" y="575093"/>
                    <a:pt x="140830" y="755268"/>
                    <a:pt x="35862" y="647152"/>
                  </a:cubicBezTo>
                  <a:cubicBezTo>
                    <a:pt x="-86169" y="521477"/>
                    <a:pt x="142376" y="399612"/>
                    <a:pt x="142376" y="399612"/>
                  </a:cubicBezTo>
                  <a:cubicBezTo>
                    <a:pt x="142376" y="399612"/>
                    <a:pt x="-70708" y="335394"/>
                    <a:pt x="32714" y="199063"/>
                  </a:cubicBezTo>
                  <a:cubicBezTo>
                    <a:pt x="158279" y="33632"/>
                    <a:pt x="286549" y="258643"/>
                    <a:pt x="286549" y="2586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4741738" y="5812403"/>
              <a:ext cx="261620" cy="261620"/>
            </a:xfrm>
            <a:custGeom>
              <a:avLst/>
              <a:gdLst/>
              <a:ahLst/>
              <a:cxnLst/>
              <a:rect l="l" t="t" r="r" b="b"/>
              <a:pathLst>
                <a:path w="261620" h="261620" extrusionOk="0">
                  <a:moveTo>
                    <a:pt x="0" y="130810"/>
                  </a:moveTo>
                  <a:cubicBezTo>
                    <a:pt x="0" y="58586"/>
                    <a:pt x="58586" y="0"/>
                    <a:pt x="130810" y="0"/>
                  </a:cubicBezTo>
                  <a:cubicBezTo>
                    <a:pt x="203034" y="0"/>
                    <a:pt x="261620" y="58586"/>
                    <a:pt x="261620" y="130810"/>
                  </a:cubicBezTo>
                  <a:cubicBezTo>
                    <a:pt x="261620" y="203034"/>
                    <a:pt x="203034" y="261620"/>
                    <a:pt x="130810" y="261620"/>
                  </a:cubicBezTo>
                  <a:cubicBezTo>
                    <a:pt x="58531" y="261620"/>
                    <a:pt x="0" y="203090"/>
                    <a:pt x="0" y="1308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6" name="Google Shape;496;p5"/>
          <p:cNvGrpSpPr/>
          <p:nvPr/>
        </p:nvGrpSpPr>
        <p:grpSpPr>
          <a:xfrm rot="10800000">
            <a:off x="1618626" y="964897"/>
            <a:ext cx="636660" cy="438657"/>
            <a:chOff x="3729990" y="4901592"/>
            <a:chExt cx="670945" cy="462279"/>
          </a:xfrm>
        </p:grpSpPr>
        <p:sp>
          <p:nvSpPr>
            <p:cNvPr id="497" name="Google Shape;497;p5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1" name="Google Shape;501;p5"/>
          <p:cNvGrpSpPr/>
          <p:nvPr/>
        </p:nvGrpSpPr>
        <p:grpSpPr>
          <a:xfrm rot="10800000">
            <a:off x="2929242" y="262240"/>
            <a:ext cx="510192" cy="399955"/>
            <a:chOff x="2482074" y="5682871"/>
            <a:chExt cx="537667" cy="421493"/>
          </a:xfrm>
        </p:grpSpPr>
        <p:sp>
          <p:nvSpPr>
            <p:cNvPr id="502" name="Google Shape;502;p5"/>
            <p:cNvSpPr/>
            <p:nvPr/>
          </p:nvSpPr>
          <p:spPr>
            <a:xfrm>
              <a:off x="2584216" y="5724140"/>
              <a:ext cx="403877" cy="359345"/>
            </a:xfrm>
            <a:custGeom>
              <a:avLst/>
              <a:gdLst/>
              <a:ahLst/>
              <a:cxnLst/>
              <a:rect l="l" t="t" r="r" b="b"/>
              <a:pathLst>
                <a:path w="403877" h="359345" extrusionOk="0">
                  <a:moveTo>
                    <a:pt x="5203" y="106043"/>
                  </a:moveTo>
                  <a:cubicBezTo>
                    <a:pt x="28615" y="24542"/>
                    <a:pt x="171518" y="-33436"/>
                    <a:pt x="273615" y="21670"/>
                  </a:cubicBezTo>
                  <a:cubicBezTo>
                    <a:pt x="375711" y="76778"/>
                    <a:pt x="435346" y="171641"/>
                    <a:pt x="386589" y="267223"/>
                  </a:cubicBezTo>
                  <a:cubicBezTo>
                    <a:pt x="342636" y="353362"/>
                    <a:pt x="250147" y="379093"/>
                    <a:pt x="145786" y="344417"/>
                  </a:cubicBezTo>
                  <a:cubicBezTo>
                    <a:pt x="56997" y="314930"/>
                    <a:pt x="-21191" y="198035"/>
                    <a:pt x="5203" y="1060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2578727" y="5713976"/>
              <a:ext cx="441014" cy="390388"/>
            </a:xfrm>
            <a:custGeom>
              <a:avLst/>
              <a:gdLst/>
              <a:ahLst/>
              <a:cxnLst/>
              <a:rect l="l" t="t" r="r" b="b"/>
              <a:pathLst>
                <a:path w="441014" h="390388" extrusionOk="0">
                  <a:moveTo>
                    <a:pt x="19306" y="82138"/>
                  </a:moveTo>
                  <a:cubicBezTo>
                    <a:pt x="19306" y="82138"/>
                    <a:pt x="-23985" y="84734"/>
                    <a:pt x="19085" y="221010"/>
                  </a:cubicBezTo>
                  <a:cubicBezTo>
                    <a:pt x="59173" y="347899"/>
                    <a:pt x="203677" y="399473"/>
                    <a:pt x="277557" y="389092"/>
                  </a:cubicBezTo>
                  <a:cubicBezTo>
                    <a:pt x="369329" y="376171"/>
                    <a:pt x="373581" y="335531"/>
                    <a:pt x="377501" y="318634"/>
                  </a:cubicBezTo>
                  <a:cubicBezTo>
                    <a:pt x="381642" y="300855"/>
                    <a:pt x="119801" y="130729"/>
                    <a:pt x="119801" y="130729"/>
                  </a:cubicBezTo>
                  <a:cubicBezTo>
                    <a:pt x="119801" y="130729"/>
                    <a:pt x="411460" y="266785"/>
                    <a:pt x="425098" y="240060"/>
                  </a:cubicBezTo>
                  <a:cubicBezTo>
                    <a:pt x="434209" y="222225"/>
                    <a:pt x="450995" y="172087"/>
                    <a:pt x="433105" y="121895"/>
                  </a:cubicBezTo>
                  <a:cubicBezTo>
                    <a:pt x="414055" y="68389"/>
                    <a:pt x="328413" y="5165"/>
                    <a:pt x="242439" y="306"/>
                  </a:cubicBezTo>
                  <a:cubicBezTo>
                    <a:pt x="134324" y="-5823"/>
                    <a:pt x="19306" y="82138"/>
                    <a:pt x="19306" y="8213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2916897" y="5771171"/>
              <a:ext cx="29939" cy="29928"/>
            </a:xfrm>
            <a:custGeom>
              <a:avLst/>
              <a:gdLst/>
              <a:ahLst/>
              <a:cxnLst/>
              <a:rect l="l" t="t" r="r" b="b"/>
              <a:pathLst>
                <a:path w="29939" h="29928" extrusionOk="0">
                  <a:moveTo>
                    <a:pt x="27294" y="6445"/>
                  </a:moveTo>
                  <a:cubicBezTo>
                    <a:pt x="22600" y="-346"/>
                    <a:pt x="13213" y="-2058"/>
                    <a:pt x="6421" y="2691"/>
                  </a:cubicBezTo>
                  <a:cubicBezTo>
                    <a:pt x="-370" y="7384"/>
                    <a:pt x="-2027" y="16716"/>
                    <a:pt x="2667" y="23508"/>
                  </a:cubicBezTo>
                  <a:cubicBezTo>
                    <a:pt x="7360" y="30300"/>
                    <a:pt x="16637" y="31956"/>
                    <a:pt x="23428" y="27262"/>
                  </a:cubicBezTo>
                  <a:cubicBezTo>
                    <a:pt x="30275" y="22569"/>
                    <a:pt x="31987" y="13237"/>
                    <a:pt x="27294" y="6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2829337" y="6040940"/>
              <a:ext cx="37666" cy="37704"/>
            </a:xfrm>
            <a:custGeom>
              <a:avLst/>
              <a:gdLst/>
              <a:ahLst/>
              <a:cxnLst/>
              <a:rect l="l" t="t" r="r" b="b"/>
              <a:pathLst>
                <a:path w="37666" h="37704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5"/>
                    <a:pt x="3370" y="29604"/>
                  </a:cubicBezTo>
                  <a:cubicBezTo>
                    <a:pt x="9278" y="38163"/>
                    <a:pt x="20985" y="40261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2950484" y="5874349"/>
              <a:ext cx="37666" cy="37705"/>
            </a:xfrm>
            <a:custGeom>
              <a:avLst/>
              <a:gdLst/>
              <a:ahLst/>
              <a:cxnLst/>
              <a:rect l="l" t="t" r="r" b="b"/>
              <a:pathLst>
                <a:path w="37666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5"/>
                    <a:pt x="-2538" y="21046"/>
                    <a:pt x="3370" y="29604"/>
                  </a:cubicBezTo>
                  <a:cubicBezTo>
                    <a:pt x="9278" y="38163"/>
                    <a:pt x="20985" y="40262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2744875" y="6044519"/>
              <a:ext cx="30571" cy="30571"/>
            </a:xfrm>
            <a:custGeom>
              <a:avLst/>
              <a:gdLst/>
              <a:ahLst/>
              <a:cxnLst/>
              <a:rect l="l" t="t" r="r" b="b"/>
              <a:pathLst>
                <a:path w="30571" h="30571" extrusionOk="0">
                  <a:moveTo>
                    <a:pt x="27866" y="6589"/>
                  </a:moveTo>
                  <a:cubicBezTo>
                    <a:pt x="23062" y="-369"/>
                    <a:pt x="13509" y="-2080"/>
                    <a:pt x="6552" y="2724"/>
                  </a:cubicBezTo>
                  <a:cubicBezTo>
                    <a:pt x="-406" y="7528"/>
                    <a:pt x="-2062" y="17080"/>
                    <a:pt x="2742" y="23982"/>
                  </a:cubicBezTo>
                  <a:cubicBezTo>
                    <a:pt x="7546" y="30940"/>
                    <a:pt x="16988" y="32651"/>
                    <a:pt x="23945" y="27847"/>
                  </a:cubicBezTo>
                  <a:cubicBezTo>
                    <a:pt x="30903" y="22988"/>
                    <a:pt x="32670" y="13491"/>
                    <a:pt x="27866" y="6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2668654" y="5956181"/>
              <a:ext cx="37681" cy="37705"/>
            </a:xfrm>
            <a:custGeom>
              <a:avLst/>
              <a:gdLst/>
              <a:ahLst/>
              <a:cxnLst/>
              <a:rect l="l" t="t" r="r" b="b"/>
              <a:pathLst>
                <a:path w="37681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6"/>
                    <a:pt x="3370" y="29605"/>
                  </a:cubicBezTo>
                  <a:cubicBezTo>
                    <a:pt x="9279" y="38163"/>
                    <a:pt x="20985" y="40261"/>
                    <a:pt x="29543" y="34353"/>
                  </a:cubicBezTo>
                  <a:cubicBezTo>
                    <a:pt x="38102" y="28389"/>
                    <a:pt x="40255" y="16683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2769125" y="5933192"/>
              <a:ext cx="58086" cy="58086"/>
            </a:xfrm>
            <a:custGeom>
              <a:avLst/>
              <a:gdLst/>
              <a:ahLst/>
              <a:cxnLst/>
              <a:rect l="l" t="t" r="r" b="b"/>
              <a:pathLst>
                <a:path w="58086" h="58086" extrusionOk="0">
                  <a:moveTo>
                    <a:pt x="52925" y="12506"/>
                  </a:moveTo>
                  <a:cubicBezTo>
                    <a:pt x="43814" y="-691"/>
                    <a:pt x="25703" y="-3949"/>
                    <a:pt x="12506" y="5161"/>
                  </a:cubicBezTo>
                  <a:cubicBezTo>
                    <a:pt x="-691" y="14272"/>
                    <a:pt x="-3949" y="32384"/>
                    <a:pt x="5162" y="45581"/>
                  </a:cubicBezTo>
                  <a:cubicBezTo>
                    <a:pt x="14273" y="58778"/>
                    <a:pt x="32384" y="62036"/>
                    <a:pt x="45581" y="52925"/>
                  </a:cubicBezTo>
                  <a:cubicBezTo>
                    <a:pt x="58778" y="43814"/>
                    <a:pt x="62036" y="25703"/>
                    <a:pt x="52925" y="125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2818192" y="5831297"/>
              <a:ext cx="58075" cy="58127"/>
            </a:xfrm>
            <a:custGeom>
              <a:avLst/>
              <a:gdLst/>
              <a:ahLst/>
              <a:cxnLst/>
              <a:rect l="l" t="t" r="r" b="b"/>
              <a:pathLst>
                <a:path w="58075" h="58127" extrusionOk="0">
                  <a:moveTo>
                    <a:pt x="54272" y="14622"/>
                  </a:moveTo>
                  <a:cubicBezTo>
                    <a:pt x="48640" y="4794"/>
                    <a:pt x="37486" y="-1225"/>
                    <a:pt x="25559" y="211"/>
                  </a:cubicBezTo>
                  <a:cubicBezTo>
                    <a:pt x="9656" y="2143"/>
                    <a:pt x="-1719" y="16665"/>
                    <a:pt x="214" y="32568"/>
                  </a:cubicBezTo>
                  <a:cubicBezTo>
                    <a:pt x="2146" y="48471"/>
                    <a:pt x="16669" y="59846"/>
                    <a:pt x="32571" y="57913"/>
                  </a:cubicBezTo>
                  <a:cubicBezTo>
                    <a:pt x="48474" y="55980"/>
                    <a:pt x="59793" y="41513"/>
                    <a:pt x="57861" y="25611"/>
                  </a:cubicBezTo>
                  <a:cubicBezTo>
                    <a:pt x="57364" y="21635"/>
                    <a:pt x="56149" y="17881"/>
                    <a:pt x="54272" y="14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2777579" y="5746225"/>
              <a:ext cx="37601" cy="37772"/>
            </a:xfrm>
            <a:custGeom>
              <a:avLst/>
              <a:gdLst/>
              <a:ahLst/>
              <a:cxnLst/>
              <a:rect l="l" t="t" r="r" b="b"/>
              <a:pathLst>
                <a:path w="37601" h="37772" extrusionOk="0">
                  <a:moveTo>
                    <a:pt x="35250" y="9470"/>
                  </a:moveTo>
                  <a:cubicBezTo>
                    <a:pt x="31605" y="3120"/>
                    <a:pt x="24372" y="-801"/>
                    <a:pt x="16586" y="138"/>
                  </a:cubicBezTo>
                  <a:cubicBezTo>
                    <a:pt x="6261" y="1408"/>
                    <a:pt x="-1083" y="10795"/>
                    <a:pt x="131" y="21176"/>
                  </a:cubicBezTo>
                  <a:cubicBezTo>
                    <a:pt x="1401" y="31501"/>
                    <a:pt x="10733" y="38900"/>
                    <a:pt x="21059" y="37631"/>
                  </a:cubicBezTo>
                  <a:cubicBezTo>
                    <a:pt x="31384" y="36361"/>
                    <a:pt x="38728" y="26974"/>
                    <a:pt x="37458" y="16593"/>
                  </a:cubicBezTo>
                  <a:cubicBezTo>
                    <a:pt x="37237" y="13997"/>
                    <a:pt x="36465" y="11568"/>
                    <a:pt x="35250" y="9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2757882" y="5731760"/>
              <a:ext cx="217818" cy="102090"/>
            </a:xfrm>
            <a:custGeom>
              <a:avLst/>
              <a:gdLst/>
              <a:ahLst/>
              <a:cxnLst/>
              <a:rect l="l" t="t" r="r" b="b"/>
              <a:pathLst>
                <a:path w="217818" h="102090" extrusionOk="0">
                  <a:moveTo>
                    <a:pt x="216237" y="97760"/>
                  </a:moveTo>
                  <a:cubicBezTo>
                    <a:pt x="206022" y="80753"/>
                    <a:pt x="154338" y="41052"/>
                    <a:pt x="125791" y="21395"/>
                  </a:cubicBezTo>
                  <a:cubicBezTo>
                    <a:pt x="95201" y="356"/>
                    <a:pt x="16350" y="-19135"/>
                    <a:pt x="1994" y="35254"/>
                  </a:cubicBezTo>
                  <a:cubicBezTo>
                    <a:pt x="-10541" y="82796"/>
                    <a:pt x="37940" y="89533"/>
                    <a:pt x="93765" y="84397"/>
                  </a:cubicBezTo>
                  <a:cubicBezTo>
                    <a:pt x="186861" y="75839"/>
                    <a:pt x="226508" y="114712"/>
                    <a:pt x="216237" y="977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882"/>
                  </a:srgbClr>
                </a:gs>
                <a:gs pos="100000">
                  <a:srgbClr val="FFFFFF">
                    <a:alpha val="23921"/>
                  </a:srgbClr>
                </a:gs>
              </a:gsLst>
              <a:lin ang="331605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2639280" y="5783745"/>
              <a:ext cx="89391" cy="132918"/>
            </a:xfrm>
            <a:custGeom>
              <a:avLst/>
              <a:gdLst/>
              <a:ahLst/>
              <a:cxnLst/>
              <a:rect l="l" t="t" r="r" b="b"/>
              <a:pathLst>
                <a:path w="89391" h="132918" extrusionOk="0">
                  <a:moveTo>
                    <a:pt x="62837" y="0"/>
                  </a:moveTo>
                  <a:cubicBezTo>
                    <a:pt x="62837" y="0"/>
                    <a:pt x="113251" y="11099"/>
                    <a:pt x="75151" y="89121"/>
                  </a:cubicBezTo>
                  <a:cubicBezTo>
                    <a:pt x="44947" y="151075"/>
                    <a:pt x="0" y="129154"/>
                    <a:pt x="0" y="129154"/>
                  </a:cubicBezTo>
                  <a:lnTo>
                    <a:pt x="62837" y="0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2561382" y="5727717"/>
              <a:ext cx="178056" cy="228306"/>
            </a:xfrm>
            <a:custGeom>
              <a:avLst/>
              <a:gdLst/>
              <a:ahLst/>
              <a:cxnLst/>
              <a:rect l="l" t="t" r="r" b="b"/>
              <a:pathLst>
                <a:path w="178056" h="228306" extrusionOk="0">
                  <a:moveTo>
                    <a:pt x="159565" y="1528"/>
                  </a:moveTo>
                  <a:cubicBezTo>
                    <a:pt x="159565" y="1528"/>
                    <a:pt x="161773" y="37917"/>
                    <a:pt x="153104" y="63483"/>
                  </a:cubicBezTo>
                  <a:cubicBezTo>
                    <a:pt x="141840" y="96668"/>
                    <a:pt x="130575" y="114724"/>
                    <a:pt x="136263" y="115939"/>
                  </a:cubicBezTo>
                  <a:cubicBezTo>
                    <a:pt x="139134" y="116546"/>
                    <a:pt x="163706" y="99374"/>
                    <a:pt x="171050" y="107325"/>
                  </a:cubicBezTo>
                  <a:cubicBezTo>
                    <a:pt x="189548" y="127424"/>
                    <a:pt x="167682" y="170439"/>
                    <a:pt x="148632" y="170714"/>
                  </a:cubicBezTo>
                  <a:cubicBezTo>
                    <a:pt x="135214" y="170880"/>
                    <a:pt x="126765" y="140952"/>
                    <a:pt x="122790" y="142277"/>
                  </a:cubicBezTo>
                  <a:cubicBezTo>
                    <a:pt x="117379" y="144100"/>
                    <a:pt x="113127" y="164475"/>
                    <a:pt x="90046" y="194016"/>
                  </a:cubicBezTo>
                  <a:cubicBezTo>
                    <a:pt x="66910" y="223613"/>
                    <a:pt x="47473" y="228306"/>
                    <a:pt x="47473" y="228306"/>
                  </a:cubicBezTo>
                  <a:cubicBezTo>
                    <a:pt x="47473" y="228306"/>
                    <a:pt x="-28119" y="164033"/>
                    <a:pt x="11472" y="74747"/>
                  </a:cubicBezTo>
                  <a:cubicBezTo>
                    <a:pt x="52222" y="-16969"/>
                    <a:pt x="159565" y="1528"/>
                    <a:pt x="159565" y="15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15" name="Google Shape;515;p5"/>
            <p:cNvGrpSpPr/>
            <p:nvPr/>
          </p:nvGrpSpPr>
          <p:grpSpPr>
            <a:xfrm>
              <a:off x="2563412" y="5727479"/>
              <a:ext cx="132575" cy="205407"/>
              <a:chOff x="2563412" y="5727479"/>
              <a:chExt cx="132575" cy="205407"/>
            </a:xfrm>
          </p:grpSpPr>
          <p:sp>
            <p:nvSpPr>
              <p:cNvPr id="516" name="Google Shape;516;p5"/>
              <p:cNvSpPr/>
              <p:nvPr/>
            </p:nvSpPr>
            <p:spPr>
              <a:xfrm>
                <a:off x="2629814" y="5727479"/>
                <a:ext cx="66173" cy="49123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49123" extrusionOk="0">
                    <a:moveTo>
                      <a:pt x="62199" y="0"/>
                    </a:moveTo>
                    <a:cubicBezTo>
                      <a:pt x="44805" y="552"/>
                      <a:pt x="22277" y="3754"/>
                      <a:pt x="24" y="14633"/>
                    </a:cubicBezTo>
                    <a:cubicBezTo>
                      <a:pt x="-197" y="21535"/>
                      <a:pt x="1073" y="28602"/>
                      <a:pt x="5325" y="34732"/>
                    </a:cubicBezTo>
                    <a:cubicBezTo>
                      <a:pt x="15816" y="49917"/>
                      <a:pt x="36688" y="53671"/>
                      <a:pt x="51873" y="43180"/>
                    </a:cubicBezTo>
                    <a:cubicBezTo>
                      <a:pt x="66009" y="33407"/>
                      <a:pt x="70095" y="14798"/>
                      <a:pt x="62199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2563412" y="5866646"/>
                <a:ext cx="55952" cy="66240"/>
              </a:xfrm>
              <a:custGeom>
                <a:avLst/>
                <a:gdLst/>
                <a:ahLst/>
                <a:cxnLst/>
                <a:rect l="l" t="t" r="r" b="b"/>
                <a:pathLst>
                  <a:path w="55952" h="66240" extrusionOk="0">
                    <a:moveTo>
                      <a:pt x="50027" y="14391"/>
                    </a:moveTo>
                    <a:cubicBezTo>
                      <a:pt x="39481" y="-793"/>
                      <a:pt x="18664" y="-4548"/>
                      <a:pt x="3479" y="5944"/>
                    </a:cubicBezTo>
                    <a:cubicBezTo>
                      <a:pt x="2209" y="6827"/>
                      <a:pt x="1104" y="7821"/>
                      <a:pt x="0" y="8870"/>
                    </a:cubicBezTo>
                    <a:cubicBezTo>
                      <a:pt x="4417" y="32945"/>
                      <a:pt x="15350" y="52381"/>
                      <a:pt x="25510" y="66241"/>
                    </a:cubicBezTo>
                    <a:cubicBezTo>
                      <a:pt x="31087" y="65744"/>
                      <a:pt x="36609" y="64308"/>
                      <a:pt x="41524" y="60885"/>
                    </a:cubicBezTo>
                    <a:cubicBezTo>
                      <a:pt x="56708" y="50338"/>
                      <a:pt x="60518" y="29522"/>
                      <a:pt x="50027" y="14391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8" name="Google Shape;518;p5"/>
            <p:cNvSpPr/>
            <p:nvPr/>
          </p:nvSpPr>
          <p:spPr>
            <a:xfrm>
              <a:off x="2567922" y="5682871"/>
              <a:ext cx="52142" cy="91542"/>
            </a:xfrm>
            <a:custGeom>
              <a:avLst/>
              <a:gdLst/>
              <a:ahLst/>
              <a:cxnLst/>
              <a:rect l="l" t="t" r="r" b="b"/>
              <a:pathLst>
                <a:path w="52142" h="91542" extrusionOk="0">
                  <a:moveTo>
                    <a:pt x="52143" y="91543"/>
                  </a:moveTo>
                  <a:cubicBezTo>
                    <a:pt x="52143" y="91543"/>
                    <a:pt x="42867" y="53387"/>
                    <a:pt x="35909" y="38368"/>
                  </a:cubicBezTo>
                  <a:cubicBezTo>
                    <a:pt x="28952" y="23349"/>
                    <a:pt x="6368" y="-4425"/>
                    <a:pt x="846" y="600"/>
                  </a:cubicBezTo>
                  <a:cubicBezTo>
                    <a:pt x="-4676" y="5624"/>
                    <a:pt x="18405" y="33620"/>
                    <a:pt x="24590" y="42123"/>
                  </a:cubicBezTo>
                  <a:cubicBezTo>
                    <a:pt x="36019" y="57915"/>
                    <a:pt x="52143" y="91543"/>
                    <a:pt x="52143" y="91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2482074" y="5849012"/>
              <a:ext cx="102927" cy="23951"/>
            </a:xfrm>
            <a:custGeom>
              <a:avLst/>
              <a:gdLst/>
              <a:ahLst/>
              <a:cxnLst/>
              <a:rect l="l" t="t" r="r" b="b"/>
              <a:pathLst>
                <a:path w="102927" h="23951" extrusionOk="0">
                  <a:moveTo>
                    <a:pt x="102927" y="0"/>
                  </a:moveTo>
                  <a:cubicBezTo>
                    <a:pt x="102927" y="0"/>
                    <a:pt x="67478" y="17007"/>
                    <a:pt x="51465" y="21148"/>
                  </a:cubicBezTo>
                  <a:cubicBezTo>
                    <a:pt x="35452" y="25289"/>
                    <a:pt x="-329" y="25345"/>
                    <a:pt x="2" y="17890"/>
                  </a:cubicBezTo>
                  <a:cubicBezTo>
                    <a:pt x="389" y="10436"/>
                    <a:pt x="36722" y="10601"/>
                    <a:pt x="47158" y="9994"/>
                  </a:cubicBezTo>
                  <a:cubicBezTo>
                    <a:pt x="66760" y="8835"/>
                    <a:pt x="102927" y="0"/>
                    <a:pt x="1029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0" name="Google Shape;520;p5"/>
          <p:cNvGrpSpPr/>
          <p:nvPr/>
        </p:nvGrpSpPr>
        <p:grpSpPr>
          <a:xfrm>
            <a:off x="80364" y="1026951"/>
            <a:ext cx="346388" cy="434256"/>
            <a:chOff x="863710" y="1549068"/>
            <a:chExt cx="365042" cy="457641"/>
          </a:xfrm>
        </p:grpSpPr>
        <p:sp>
          <p:nvSpPr>
            <p:cNvPr id="521" name="Google Shape;521;p5"/>
            <p:cNvSpPr/>
            <p:nvPr/>
          </p:nvSpPr>
          <p:spPr>
            <a:xfrm>
              <a:off x="891319" y="1792466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84" y="0"/>
                    <a:pt x="107122" y="0"/>
                  </a:cubicBezTo>
                  <a:cubicBezTo>
                    <a:pt x="166260" y="0"/>
                    <a:pt x="214243" y="47929"/>
                    <a:pt x="214243" y="107122"/>
                  </a:cubicBezTo>
                  <a:cubicBezTo>
                    <a:pt x="214243" y="166260"/>
                    <a:pt x="166260" y="214244"/>
                    <a:pt x="107122" y="214244"/>
                  </a:cubicBezTo>
                  <a:cubicBezTo>
                    <a:pt x="47984" y="214244"/>
                    <a:pt x="0" y="166260"/>
                    <a:pt x="0" y="1071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1024614" y="1549068"/>
              <a:ext cx="121699" cy="121699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50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50" y="121699"/>
                  </a:cubicBezTo>
                  <a:cubicBezTo>
                    <a:pt x="27277" y="121699"/>
                    <a:pt x="0" y="94477"/>
                    <a:pt x="0" y="608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1165473" y="1780926"/>
              <a:ext cx="63279" cy="63279"/>
            </a:xfrm>
            <a:custGeom>
              <a:avLst/>
              <a:gdLst/>
              <a:ahLst/>
              <a:cxnLst/>
              <a:rect l="l" t="t" r="r" b="b"/>
              <a:pathLst>
                <a:path w="63279" h="63279" extrusionOk="0">
                  <a:moveTo>
                    <a:pt x="0" y="31640"/>
                  </a:moveTo>
                  <a:cubicBezTo>
                    <a:pt x="0" y="14191"/>
                    <a:pt x="14136" y="0"/>
                    <a:pt x="31640" y="0"/>
                  </a:cubicBezTo>
                  <a:cubicBezTo>
                    <a:pt x="49088" y="0"/>
                    <a:pt x="63279" y="14136"/>
                    <a:pt x="63279" y="31640"/>
                  </a:cubicBezTo>
                  <a:cubicBezTo>
                    <a:pt x="63279" y="49143"/>
                    <a:pt x="49143" y="63279"/>
                    <a:pt x="31640" y="63279"/>
                  </a:cubicBezTo>
                  <a:cubicBezTo>
                    <a:pt x="14191" y="63279"/>
                    <a:pt x="0" y="49143"/>
                    <a:pt x="0" y="316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863710" y="1623667"/>
              <a:ext cx="82163" cy="82163"/>
            </a:xfrm>
            <a:custGeom>
              <a:avLst/>
              <a:gdLst/>
              <a:ahLst/>
              <a:cxnLst/>
              <a:rect l="l" t="t" r="r" b="b"/>
              <a:pathLst>
                <a:path w="82163" h="82163" extrusionOk="0">
                  <a:moveTo>
                    <a:pt x="0" y="41082"/>
                  </a:moveTo>
                  <a:cubicBezTo>
                    <a:pt x="0" y="18387"/>
                    <a:pt x="18387" y="0"/>
                    <a:pt x="41082" y="0"/>
                  </a:cubicBezTo>
                  <a:cubicBezTo>
                    <a:pt x="63776" y="0"/>
                    <a:pt x="82163" y="18387"/>
                    <a:pt x="82163" y="41082"/>
                  </a:cubicBezTo>
                  <a:cubicBezTo>
                    <a:pt x="82163" y="63776"/>
                    <a:pt x="63776" y="82164"/>
                    <a:pt x="41082" y="82164"/>
                  </a:cubicBezTo>
                  <a:cubicBezTo>
                    <a:pt x="18387" y="82164"/>
                    <a:pt x="0" y="63776"/>
                    <a:pt x="0" y="41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p22"/>
          <p:cNvSpPr txBox="1">
            <a:spLocks noGrp="1"/>
          </p:cNvSpPr>
          <p:nvPr>
            <p:ph type="subTitle" idx="1"/>
          </p:nvPr>
        </p:nvSpPr>
        <p:spPr>
          <a:xfrm>
            <a:off x="6130600" y="29740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/>
        </p:txBody>
      </p:sp>
      <p:sp>
        <p:nvSpPr>
          <p:cNvPr id="2248" name="Google Shape;2248;p22"/>
          <p:cNvSpPr txBox="1">
            <a:spLocks noGrp="1"/>
          </p:cNvSpPr>
          <p:nvPr>
            <p:ph type="title"/>
          </p:nvPr>
        </p:nvSpPr>
        <p:spPr>
          <a:xfrm>
            <a:off x="6130600" y="1736375"/>
            <a:ext cx="5873400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249" name="Google Shape;2249;p22"/>
          <p:cNvSpPr txBox="1">
            <a:spLocks noGrp="1"/>
          </p:cNvSpPr>
          <p:nvPr>
            <p:ph type="body" idx="2"/>
          </p:nvPr>
        </p:nvSpPr>
        <p:spPr>
          <a:xfrm>
            <a:off x="613060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250" name="Google Shape;2250;p22"/>
          <p:cNvSpPr/>
          <p:nvPr/>
        </p:nvSpPr>
        <p:spPr>
          <a:xfrm flipH="1">
            <a:off x="-28391" y="704050"/>
            <a:ext cx="5330997" cy="6151252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51" name="Google Shape;2251;p22"/>
          <p:cNvSpPr/>
          <p:nvPr/>
        </p:nvSpPr>
        <p:spPr>
          <a:xfrm flipH="1">
            <a:off x="751254" y="3258351"/>
            <a:ext cx="3252040" cy="3049575"/>
          </a:xfrm>
          <a:custGeom>
            <a:avLst/>
            <a:gdLst/>
            <a:ahLst/>
            <a:cxnLst/>
            <a:rect l="l" t="t" r="r" b="b"/>
            <a:pathLst>
              <a:path w="2821727" h="2646052" extrusionOk="0">
                <a:moveTo>
                  <a:pt x="2581933" y="1897535"/>
                </a:moveTo>
                <a:cubicBezTo>
                  <a:pt x="2228321" y="2477152"/>
                  <a:pt x="1073173" y="2897025"/>
                  <a:pt x="433204" y="2473839"/>
                </a:cubicBezTo>
                <a:cubicBezTo>
                  <a:pt x="138012" y="2278645"/>
                  <a:pt x="-166457" y="1816089"/>
                  <a:pt x="106206" y="1595275"/>
                </a:cubicBezTo>
                <a:cubicBezTo>
                  <a:pt x="564013" y="1224490"/>
                  <a:pt x="942363" y="1708139"/>
                  <a:pt x="1185264" y="1208366"/>
                </a:cubicBezTo>
                <a:cubicBezTo>
                  <a:pt x="1348100" y="873363"/>
                  <a:pt x="1015360" y="252277"/>
                  <a:pt x="1577695" y="47697"/>
                </a:cubicBezTo>
                <a:cubicBezTo>
                  <a:pt x="2353057" y="-234409"/>
                  <a:pt x="3263757" y="780156"/>
                  <a:pt x="2581933" y="1897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52" name="Google Shape;2252;p22"/>
          <p:cNvGrpSpPr/>
          <p:nvPr/>
        </p:nvGrpSpPr>
        <p:grpSpPr>
          <a:xfrm flipH="1">
            <a:off x="1450416" y="2940743"/>
            <a:ext cx="837940" cy="607428"/>
            <a:chOff x="9359899" y="2979475"/>
            <a:chExt cx="727821" cy="527602"/>
          </a:xfrm>
        </p:grpSpPr>
        <p:sp>
          <p:nvSpPr>
            <p:cNvPr id="2253" name="Google Shape;2253;p22"/>
            <p:cNvSpPr/>
            <p:nvPr/>
          </p:nvSpPr>
          <p:spPr>
            <a:xfrm>
              <a:off x="9864310" y="3054184"/>
              <a:ext cx="223410" cy="223464"/>
            </a:xfrm>
            <a:custGeom>
              <a:avLst/>
              <a:gdLst/>
              <a:ahLst/>
              <a:cxnLst/>
              <a:rect l="l" t="t" r="r" b="b"/>
              <a:pathLst>
                <a:path w="223410" h="223464" extrusionOk="0">
                  <a:moveTo>
                    <a:pt x="0" y="111760"/>
                  </a:moveTo>
                  <a:cubicBezTo>
                    <a:pt x="0" y="50027"/>
                    <a:pt x="50027" y="0"/>
                    <a:pt x="111705" y="0"/>
                  </a:cubicBezTo>
                  <a:cubicBezTo>
                    <a:pt x="173383" y="0"/>
                    <a:pt x="223410" y="50027"/>
                    <a:pt x="223410" y="111760"/>
                  </a:cubicBezTo>
                  <a:cubicBezTo>
                    <a:pt x="223410" y="173493"/>
                    <a:pt x="173383" y="223465"/>
                    <a:pt x="111705" y="223465"/>
                  </a:cubicBezTo>
                  <a:cubicBezTo>
                    <a:pt x="50027" y="223465"/>
                    <a:pt x="0" y="173438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4" name="Google Shape;2254;p22"/>
            <p:cNvSpPr/>
            <p:nvPr/>
          </p:nvSpPr>
          <p:spPr>
            <a:xfrm>
              <a:off x="9606500" y="3133089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5"/>
                    <a:pt x="39259" y="0"/>
                    <a:pt x="87630" y="0"/>
                  </a:cubicBezTo>
                  <a:cubicBezTo>
                    <a:pt x="136000" y="0"/>
                    <a:pt x="175149" y="39205"/>
                    <a:pt x="175149" y="87575"/>
                  </a:cubicBezTo>
                  <a:cubicBezTo>
                    <a:pt x="175149" y="135946"/>
                    <a:pt x="136000" y="175150"/>
                    <a:pt x="87630" y="175150"/>
                  </a:cubicBezTo>
                  <a:cubicBezTo>
                    <a:pt x="39259" y="175205"/>
                    <a:pt x="0" y="135946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5" name="Google Shape;2255;p22"/>
            <p:cNvSpPr/>
            <p:nvPr/>
          </p:nvSpPr>
          <p:spPr>
            <a:xfrm>
              <a:off x="9516220" y="3293220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560"/>
                  </a:moveTo>
                  <a:cubicBezTo>
                    <a:pt x="0" y="19934"/>
                    <a:pt x="19933" y="0"/>
                    <a:pt x="44560" y="0"/>
                  </a:cubicBezTo>
                  <a:cubicBezTo>
                    <a:pt x="69132" y="0"/>
                    <a:pt x="89121" y="19989"/>
                    <a:pt x="89121" y="44560"/>
                  </a:cubicBezTo>
                  <a:cubicBezTo>
                    <a:pt x="89121" y="69188"/>
                    <a:pt x="69132" y="89176"/>
                    <a:pt x="44560" y="89176"/>
                  </a:cubicBezTo>
                  <a:cubicBezTo>
                    <a:pt x="19933" y="89176"/>
                    <a:pt x="0" y="69188"/>
                    <a:pt x="0" y="445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6" name="Google Shape;2256;p22"/>
            <p:cNvSpPr/>
            <p:nvPr/>
          </p:nvSpPr>
          <p:spPr>
            <a:xfrm>
              <a:off x="9723119" y="2979475"/>
              <a:ext cx="104636" cy="104581"/>
            </a:xfrm>
            <a:custGeom>
              <a:avLst/>
              <a:gdLst/>
              <a:ahLst/>
              <a:cxnLst/>
              <a:rect l="l" t="t" r="r" b="b"/>
              <a:pathLst>
                <a:path w="104636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346" y="0"/>
                  </a:cubicBezTo>
                  <a:cubicBezTo>
                    <a:pt x="81280" y="0"/>
                    <a:pt x="104637" y="23412"/>
                    <a:pt x="104637" y="52291"/>
                  </a:cubicBezTo>
                  <a:cubicBezTo>
                    <a:pt x="104637" y="81169"/>
                    <a:pt x="81280" y="104582"/>
                    <a:pt x="52346" y="104582"/>
                  </a:cubicBezTo>
                  <a:cubicBezTo>
                    <a:pt x="23412" y="104582"/>
                    <a:pt x="0" y="81169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7" name="Google Shape;2257;p22"/>
            <p:cNvSpPr/>
            <p:nvPr/>
          </p:nvSpPr>
          <p:spPr>
            <a:xfrm>
              <a:off x="9698272" y="3429773"/>
              <a:ext cx="77359" cy="77304"/>
            </a:xfrm>
            <a:custGeom>
              <a:avLst/>
              <a:gdLst/>
              <a:ahLst/>
              <a:cxnLst/>
              <a:rect l="l" t="t" r="r" b="b"/>
              <a:pathLst>
                <a:path w="77359" h="77304" extrusionOk="0">
                  <a:moveTo>
                    <a:pt x="0" y="38652"/>
                  </a:moveTo>
                  <a:cubicBezTo>
                    <a:pt x="0" y="17283"/>
                    <a:pt x="17283" y="0"/>
                    <a:pt x="38707" y="0"/>
                  </a:cubicBezTo>
                  <a:cubicBezTo>
                    <a:pt x="60077" y="0"/>
                    <a:pt x="77360" y="17338"/>
                    <a:pt x="77360" y="38652"/>
                  </a:cubicBezTo>
                  <a:cubicBezTo>
                    <a:pt x="77360" y="60021"/>
                    <a:pt x="60077" y="77304"/>
                    <a:pt x="38707" y="77304"/>
                  </a:cubicBezTo>
                  <a:cubicBezTo>
                    <a:pt x="17283" y="77304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8" name="Google Shape;2258;p22"/>
            <p:cNvSpPr/>
            <p:nvPr/>
          </p:nvSpPr>
          <p:spPr>
            <a:xfrm>
              <a:off x="9359899" y="3197362"/>
              <a:ext cx="57757" cy="57812"/>
            </a:xfrm>
            <a:custGeom>
              <a:avLst/>
              <a:gdLst/>
              <a:ahLst/>
              <a:cxnLst/>
              <a:rect l="l" t="t" r="r" b="b"/>
              <a:pathLst>
                <a:path w="57757" h="57812" extrusionOk="0">
                  <a:moveTo>
                    <a:pt x="0" y="28934"/>
                  </a:moveTo>
                  <a:cubicBezTo>
                    <a:pt x="0" y="12976"/>
                    <a:pt x="12921" y="0"/>
                    <a:pt x="28879" y="0"/>
                  </a:cubicBezTo>
                  <a:cubicBezTo>
                    <a:pt x="44836" y="0"/>
                    <a:pt x="57758" y="12921"/>
                    <a:pt x="57758" y="28934"/>
                  </a:cubicBezTo>
                  <a:cubicBezTo>
                    <a:pt x="57758" y="44947"/>
                    <a:pt x="44836" y="57813"/>
                    <a:pt x="28879" y="57813"/>
                  </a:cubicBezTo>
                  <a:cubicBezTo>
                    <a:pt x="12921" y="57868"/>
                    <a:pt x="0" y="44947"/>
                    <a:pt x="0" y="289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59" name="Google Shape;2259;p22"/>
          <p:cNvGrpSpPr/>
          <p:nvPr/>
        </p:nvGrpSpPr>
        <p:grpSpPr>
          <a:xfrm flipH="1">
            <a:off x="717747" y="352918"/>
            <a:ext cx="815111" cy="554582"/>
            <a:chOff x="10016117" y="731733"/>
            <a:chExt cx="707992" cy="481701"/>
          </a:xfrm>
        </p:grpSpPr>
        <p:sp>
          <p:nvSpPr>
            <p:cNvPr id="2260" name="Google Shape;2260;p22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1" name="Google Shape;2261;p22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2" name="Google Shape;2262;p22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3" name="Google Shape;2263;p22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4" name="Google Shape;2264;p22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5" name="Google Shape;2265;p22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66" name="Google Shape;2266;p22"/>
          <p:cNvGrpSpPr/>
          <p:nvPr/>
        </p:nvGrpSpPr>
        <p:grpSpPr>
          <a:xfrm flipH="1">
            <a:off x="3950002" y="3996859"/>
            <a:ext cx="600054" cy="863940"/>
            <a:chOff x="7395430" y="3896801"/>
            <a:chExt cx="521197" cy="750404"/>
          </a:xfrm>
        </p:grpSpPr>
        <p:sp>
          <p:nvSpPr>
            <p:cNvPr id="2267" name="Google Shape;2267;p22"/>
            <p:cNvSpPr/>
            <p:nvPr/>
          </p:nvSpPr>
          <p:spPr>
            <a:xfrm>
              <a:off x="7452415" y="3896801"/>
              <a:ext cx="223464" cy="223520"/>
            </a:xfrm>
            <a:custGeom>
              <a:avLst/>
              <a:gdLst/>
              <a:ahLst/>
              <a:cxnLst/>
              <a:rect l="l" t="t" r="r" b="b"/>
              <a:pathLst>
                <a:path w="223464" h="223520" extrusionOk="0">
                  <a:moveTo>
                    <a:pt x="0" y="111760"/>
                  </a:moveTo>
                  <a:cubicBezTo>
                    <a:pt x="0" y="50027"/>
                    <a:pt x="50027" y="0"/>
                    <a:pt x="111760" y="0"/>
                  </a:cubicBezTo>
                  <a:cubicBezTo>
                    <a:pt x="173493" y="0"/>
                    <a:pt x="223465" y="50027"/>
                    <a:pt x="223465" y="111760"/>
                  </a:cubicBezTo>
                  <a:cubicBezTo>
                    <a:pt x="223465" y="173493"/>
                    <a:pt x="173438" y="223520"/>
                    <a:pt x="111760" y="223520"/>
                  </a:cubicBezTo>
                  <a:cubicBezTo>
                    <a:pt x="50027" y="223520"/>
                    <a:pt x="0" y="173493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8" name="Google Shape;2268;p22"/>
            <p:cNvSpPr/>
            <p:nvPr/>
          </p:nvSpPr>
          <p:spPr>
            <a:xfrm>
              <a:off x="7518565" y="4199393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4"/>
                    <a:pt x="39204" y="0"/>
                    <a:pt x="87575" y="0"/>
                  </a:cubicBezTo>
                  <a:cubicBezTo>
                    <a:pt x="135945" y="0"/>
                    <a:pt x="175149" y="39204"/>
                    <a:pt x="175149" y="87575"/>
                  </a:cubicBezTo>
                  <a:cubicBezTo>
                    <a:pt x="175149" y="135945"/>
                    <a:pt x="135945" y="175149"/>
                    <a:pt x="87575" y="175149"/>
                  </a:cubicBezTo>
                  <a:cubicBezTo>
                    <a:pt x="39204" y="175149"/>
                    <a:pt x="0" y="135945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9" name="Google Shape;2269;p22"/>
            <p:cNvSpPr/>
            <p:nvPr/>
          </p:nvSpPr>
          <p:spPr>
            <a:xfrm>
              <a:off x="7551972" y="4558029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616"/>
                  </a:moveTo>
                  <a:cubicBezTo>
                    <a:pt x="0" y="19989"/>
                    <a:pt x="19933" y="0"/>
                    <a:pt x="44560" y="0"/>
                  </a:cubicBezTo>
                  <a:cubicBezTo>
                    <a:pt x="69187" y="0"/>
                    <a:pt x="89120" y="19989"/>
                    <a:pt x="89120" y="44616"/>
                  </a:cubicBezTo>
                  <a:cubicBezTo>
                    <a:pt x="89120" y="69243"/>
                    <a:pt x="69132" y="89176"/>
                    <a:pt x="44560" y="89176"/>
                  </a:cubicBezTo>
                  <a:cubicBezTo>
                    <a:pt x="19989" y="89231"/>
                    <a:pt x="0" y="69243"/>
                    <a:pt x="0" y="44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0" name="Google Shape;2270;p22"/>
            <p:cNvSpPr/>
            <p:nvPr/>
          </p:nvSpPr>
          <p:spPr>
            <a:xfrm>
              <a:off x="7692997" y="4387684"/>
              <a:ext cx="104582" cy="104581"/>
            </a:xfrm>
            <a:custGeom>
              <a:avLst/>
              <a:gdLst/>
              <a:ahLst/>
              <a:cxnLst/>
              <a:rect l="l" t="t" r="r" b="b"/>
              <a:pathLst>
                <a:path w="104582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291" y="0"/>
                  </a:cubicBezTo>
                  <a:cubicBezTo>
                    <a:pt x="81170" y="0"/>
                    <a:pt x="104582" y="23412"/>
                    <a:pt x="104582" y="52291"/>
                  </a:cubicBezTo>
                  <a:cubicBezTo>
                    <a:pt x="104582" y="81170"/>
                    <a:pt x="81170" y="104582"/>
                    <a:pt x="52291" y="104582"/>
                  </a:cubicBezTo>
                  <a:cubicBezTo>
                    <a:pt x="23412" y="104582"/>
                    <a:pt x="0" y="81170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1" name="Google Shape;2271;p22"/>
            <p:cNvSpPr/>
            <p:nvPr/>
          </p:nvSpPr>
          <p:spPr>
            <a:xfrm>
              <a:off x="7395430" y="4187521"/>
              <a:ext cx="77304" cy="77304"/>
            </a:xfrm>
            <a:custGeom>
              <a:avLst/>
              <a:gdLst/>
              <a:ahLst/>
              <a:cxnLst/>
              <a:rect l="l" t="t" r="r" b="b"/>
              <a:pathLst>
                <a:path w="77304" h="77304" extrusionOk="0">
                  <a:moveTo>
                    <a:pt x="0" y="38652"/>
                  </a:moveTo>
                  <a:cubicBezTo>
                    <a:pt x="0" y="17283"/>
                    <a:pt x="17338" y="0"/>
                    <a:pt x="38652" y="0"/>
                  </a:cubicBezTo>
                  <a:cubicBezTo>
                    <a:pt x="60021" y="0"/>
                    <a:pt x="77304" y="17338"/>
                    <a:pt x="77304" y="38652"/>
                  </a:cubicBezTo>
                  <a:cubicBezTo>
                    <a:pt x="77304" y="60021"/>
                    <a:pt x="59966" y="77304"/>
                    <a:pt x="38652" y="77304"/>
                  </a:cubicBezTo>
                  <a:cubicBezTo>
                    <a:pt x="17338" y="77360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2" name="Google Shape;2272;p22"/>
            <p:cNvSpPr/>
            <p:nvPr/>
          </p:nvSpPr>
          <p:spPr>
            <a:xfrm>
              <a:off x="7858870" y="4309275"/>
              <a:ext cx="57757" cy="57757"/>
            </a:xfrm>
            <a:custGeom>
              <a:avLst/>
              <a:gdLst/>
              <a:ahLst/>
              <a:cxnLst/>
              <a:rect l="l" t="t" r="r" b="b"/>
              <a:pathLst>
                <a:path w="57757" h="57757" extrusionOk="0">
                  <a:moveTo>
                    <a:pt x="0" y="28879"/>
                  </a:moveTo>
                  <a:cubicBezTo>
                    <a:pt x="0" y="12921"/>
                    <a:pt x="12921" y="0"/>
                    <a:pt x="28879" y="0"/>
                  </a:cubicBezTo>
                  <a:cubicBezTo>
                    <a:pt x="44836" y="0"/>
                    <a:pt x="57757" y="12921"/>
                    <a:pt x="57757" y="28879"/>
                  </a:cubicBezTo>
                  <a:cubicBezTo>
                    <a:pt x="57757" y="44836"/>
                    <a:pt x="44836" y="57758"/>
                    <a:pt x="28879" y="57758"/>
                  </a:cubicBezTo>
                  <a:cubicBezTo>
                    <a:pt x="12976" y="57758"/>
                    <a:pt x="0" y="44836"/>
                    <a:pt x="0" y="288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73" name="Google Shape;2273;p22"/>
          <p:cNvGrpSpPr/>
          <p:nvPr/>
        </p:nvGrpSpPr>
        <p:grpSpPr>
          <a:xfrm flipH="1">
            <a:off x="119193" y="96862"/>
            <a:ext cx="757532" cy="562985"/>
            <a:chOff x="10586017" y="509328"/>
            <a:chExt cx="657980" cy="488999"/>
          </a:xfrm>
        </p:grpSpPr>
        <p:sp>
          <p:nvSpPr>
            <p:cNvPr id="2274" name="Google Shape;2274;p22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5" name="Google Shape;2275;p22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6" name="Google Shape;2276;p22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7" name="Google Shape;2277;p22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78" name="Google Shape;2278;p22"/>
          <p:cNvSpPr/>
          <p:nvPr/>
        </p:nvSpPr>
        <p:spPr>
          <a:xfrm flipH="1">
            <a:off x="146927" y="-19980"/>
            <a:ext cx="1843818" cy="4352715"/>
          </a:xfrm>
          <a:custGeom>
            <a:avLst/>
            <a:gdLst/>
            <a:ahLst/>
            <a:cxnLst/>
            <a:rect l="l" t="t" r="r" b="b"/>
            <a:pathLst>
              <a:path w="1599842" h="3776759" extrusionOk="0">
                <a:moveTo>
                  <a:pt x="140637" y="0"/>
                </a:moveTo>
                <a:cubicBezTo>
                  <a:pt x="140637" y="0"/>
                  <a:pt x="-133737" y="445439"/>
                  <a:pt x="83984" y="914952"/>
                </a:cubicBezTo>
                <a:cubicBezTo>
                  <a:pt x="301652" y="1384466"/>
                  <a:pt x="912135" y="1672701"/>
                  <a:pt x="1397772" y="2174903"/>
                </a:cubicBezTo>
                <a:cubicBezTo>
                  <a:pt x="1755415" y="2544749"/>
                  <a:pt x="1605445" y="3542417"/>
                  <a:pt x="1204953" y="3776759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79" name="Google Shape;2279;p22"/>
          <p:cNvGrpSpPr/>
          <p:nvPr/>
        </p:nvGrpSpPr>
        <p:grpSpPr>
          <a:xfrm flipH="1">
            <a:off x="-100384" y="1686224"/>
            <a:ext cx="5029950" cy="5717491"/>
            <a:chOff x="7079201" y="1893790"/>
            <a:chExt cx="4368931" cy="4966117"/>
          </a:xfrm>
        </p:grpSpPr>
        <p:sp>
          <p:nvSpPr>
            <p:cNvPr id="2280" name="Google Shape;2280;p22"/>
            <p:cNvSpPr/>
            <p:nvPr/>
          </p:nvSpPr>
          <p:spPr>
            <a:xfrm>
              <a:off x="7182015" y="5891189"/>
              <a:ext cx="1934816" cy="482160"/>
            </a:xfrm>
            <a:custGeom>
              <a:avLst/>
              <a:gdLst/>
              <a:ahLst/>
              <a:cxnLst/>
              <a:rect l="l" t="t" r="r" b="b"/>
              <a:pathLst>
                <a:path w="1934816" h="482160" extrusionOk="0">
                  <a:moveTo>
                    <a:pt x="1934817" y="183772"/>
                  </a:moveTo>
                  <a:cubicBezTo>
                    <a:pt x="1934817" y="183772"/>
                    <a:pt x="1252385" y="-45490"/>
                    <a:pt x="825610" y="8126"/>
                  </a:cubicBezTo>
                  <a:cubicBezTo>
                    <a:pt x="398835" y="61742"/>
                    <a:pt x="0" y="403593"/>
                    <a:pt x="0" y="403593"/>
                  </a:cubicBezTo>
                  <a:cubicBezTo>
                    <a:pt x="0" y="403593"/>
                    <a:pt x="482655" y="319497"/>
                    <a:pt x="904350" y="431753"/>
                  </a:cubicBezTo>
                  <a:cubicBezTo>
                    <a:pt x="1645423" y="628990"/>
                    <a:pt x="1934817" y="183772"/>
                    <a:pt x="1934817" y="183772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1" name="Google Shape;2281;p22"/>
            <p:cNvSpPr/>
            <p:nvPr/>
          </p:nvSpPr>
          <p:spPr>
            <a:xfrm>
              <a:off x="9990586" y="4565484"/>
              <a:ext cx="1447945" cy="1876231"/>
            </a:xfrm>
            <a:custGeom>
              <a:avLst/>
              <a:gdLst/>
              <a:ahLst/>
              <a:cxnLst/>
              <a:rect l="l" t="t" r="r" b="b"/>
              <a:pathLst>
                <a:path w="1447945" h="1876231" extrusionOk="0">
                  <a:moveTo>
                    <a:pt x="559" y="1837249"/>
                  </a:moveTo>
                  <a:cubicBezTo>
                    <a:pt x="559" y="1837249"/>
                    <a:pt x="-31909" y="1225826"/>
                    <a:pt x="397959" y="869011"/>
                  </a:cubicBezTo>
                  <a:cubicBezTo>
                    <a:pt x="827826" y="512197"/>
                    <a:pt x="1412578" y="0"/>
                    <a:pt x="1412578" y="0"/>
                  </a:cubicBezTo>
                  <a:cubicBezTo>
                    <a:pt x="1412578" y="0"/>
                    <a:pt x="1503853" y="1044713"/>
                    <a:pt x="1393142" y="1258791"/>
                  </a:cubicBezTo>
                  <a:cubicBezTo>
                    <a:pt x="1158137" y="1713175"/>
                    <a:pt x="624957" y="1876232"/>
                    <a:pt x="624957" y="1876232"/>
                  </a:cubicBezTo>
                  <a:lnTo>
                    <a:pt x="559" y="1837249"/>
                  </a:ln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2" name="Google Shape;2282;p22"/>
            <p:cNvSpPr/>
            <p:nvPr/>
          </p:nvSpPr>
          <p:spPr>
            <a:xfrm>
              <a:off x="10003403" y="5316772"/>
              <a:ext cx="1391809" cy="1043663"/>
            </a:xfrm>
            <a:custGeom>
              <a:avLst/>
              <a:gdLst/>
              <a:ahLst/>
              <a:cxnLst/>
              <a:rect l="l" t="t" r="r" b="b"/>
              <a:pathLst>
                <a:path w="1391809" h="1043663" extrusionOk="0">
                  <a:moveTo>
                    <a:pt x="0" y="1043664"/>
                  </a:moveTo>
                  <a:cubicBezTo>
                    <a:pt x="0" y="1043664"/>
                    <a:pt x="347483" y="327163"/>
                    <a:pt x="642233" y="178242"/>
                  </a:cubicBezTo>
                  <a:cubicBezTo>
                    <a:pt x="937094" y="29320"/>
                    <a:pt x="1391809" y="0"/>
                    <a:pt x="1391809" y="0"/>
                  </a:cubicBezTo>
                  <a:cubicBezTo>
                    <a:pt x="1391809" y="0"/>
                    <a:pt x="1209702" y="461231"/>
                    <a:pt x="1002637" y="628926"/>
                  </a:cubicBezTo>
                  <a:cubicBezTo>
                    <a:pt x="795517" y="796677"/>
                    <a:pt x="0" y="1043664"/>
                    <a:pt x="0" y="1043664"/>
                  </a:cubicBezTo>
                  <a:close/>
                </a:path>
              </a:pathLst>
            </a:custGeom>
            <a:solidFill>
              <a:srgbClr val="8D9A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3" name="Google Shape;2283;p22"/>
            <p:cNvSpPr/>
            <p:nvPr/>
          </p:nvSpPr>
          <p:spPr>
            <a:xfrm>
              <a:off x="9440157" y="4136466"/>
              <a:ext cx="646970" cy="1496426"/>
            </a:xfrm>
            <a:custGeom>
              <a:avLst/>
              <a:gdLst/>
              <a:ahLst/>
              <a:cxnLst/>
              <a:rect l="l" t="t" r="r" b="b"/>
              <a:pathLst>
                <a:path w="646970" h="1496426" extrusionOk="0">
                  <a:moveTo>
                    <a:pt x="232494" y="1261033"/>
                  </a:moveTo>
                  <a:cubicBezTo>
                    <a:pt x="207535" y="1220172"/>
                    <a:pt x="182908" y="1181907"/>
                    <a:pt x="151821" y="1145297"/>
                  </a:cubicBezTo>
                  <a:cubicBezTo>
                    <a:pt x="76339" y="1056066"/>
                    <a:pt x="28907" y="945245"/>
                    <a:pt x="10354" y="830006"/>
                  </a:cubicBezTo>
                  <a:cubicBezTo>
                    <a:pt x="5384" y="798698"/>
                    <a:pt x="-2457" y="774016"/>
                    <a:pt x="746" y="742210"/>
                  </a:cubicBezTo>
                  <a:cubicBezTo>
                    <a:pt x="3065" y="720013"/>
                    <a:pt x="1575" y="712338"/>
                    <a:pt x="22667" y="703613"/>
                  </a:cubicBezTo>
                  <a:cubicBezTo>
                    <a:pt x="62259" y="687214"/>
                    <a:pt x="83572" y="755573"/>
                    <a:pt x="102954" y="772801"/>
                  </a:cubicBezTo>
                  <a:cubicBezTo>
                    <a:pt x="105052" y="774623"/>
                    <a:pt x="99641" y="768273"/>
                    <a:pt x="98978" y="765623"/>
                  </a:cubicBezTo>
                  <a:cubicBezTo>
                    <a:pt x="97874" y="761205"/>
                    <a:pt x="98205" y="756567"/>
                    <a:pt x="97487" y="752094"/>
                  </a:cubicBezTo>
                  <a:cubicBezTo>
                    <a:pt x="95996" y="742983"/>
                    <a:pt x="94119" y="733983"/>
                    <a:pt x="92904" y="724872"/>
                  </a:cubicBezTo>
                  <a:cubicBezTo>
                    <a:pt x="89591" y="699086"/>
                    <a:pt x="87769" y="681250"/>
                    <a:pt x="85946" y="654084"/>
                  </a:cubicBezTo>
                  <a:cubicBezTo>
                    <a:pt x="81308" y="584841"/>
                    <a:pt x="79265" y="517310"/>
                    <a:pt x="93953" y="449006"/>
                  </a:cubicBezTo>
                  <a:cubicBezTo>
                    <a:pt x="97984" y="430343"/>
                    <a:pt x="103727" y="398869"/>
                    <a:pt x="129348" y="397323"/>
                  </a:cubicBezTo>
                  <a:cubicBezTo>
                    <a:pt x="171920" y="394672"/>
                    <a:pt x="205989" y="499088"/>
                    <a:pt x="217309" y="532384"/>
                  </a:cubicBezTo>
                  <a:cubicBezTo>
                    <a:pt x="223604" y="551048"/>
                    <a:pt x="232825" y="589369"/>
                    <a:pt x="232825" y="589369"/>
                  </a:cubicBezTo>
                  <a:cubicBezTo>
                    <a:pt x="232825" y="589369"/>
                    <a:pt x="230451" y="582411"/>
                    <a:pt x="229291" y="578932"/>
                  </a:cubicBezTo>
                  <a:cubicBezTo>
                    <a:pt x="223383" y="561594"/>
                    <a:pt x="221284" y="539397"/>
                    <a:pt x="220511" y="521231"/>
                  </a:cubicBezTo>
                  <a:cubicBezTo>
                    <a:pt x="219021" y="483130"/>
                    <a:pt x="217364" y="442987"/>
                    <a:pt x="221395" y="404998"/>
                  </a:cubicBezTo>
                  <a:cubicBezTo>
                    <a:pt x="235144" y="278384"/>
                    <a:pt x="290472" y="180815"/>
                    <a:pt x="373243" y="84903"/>
                  </a:cubicBezTo>
                  <a:cubicBezTo>
                    <a:pt x="382795" y="73859"/>
                    <a:pt x="450436" y="-9906"/>
                    <a:pt x="464517" y="972"/>
                  </a:cubicBezTo>
                  <a:cubicBezTo>
                    <a:pt x="471309" y="6107"/>
                    <a:pt x="463081" y="36035"/>
                    <a:pt x="460597" y="41999"/>
                  </a:cubicBezTo>
                  <a:cubicBezTo>
                    <a:pt x="455351" y="54312"/>
                    <a:pt x="448670" y="65963"/>
                    <a:pt x="442375" y="77780"/>
                  </a:cubicBezTo>
                  <a:cubicBezTo>
                    <a:pt x="410735" y="137138"/>
                    <a:pt x="377936" y="194454"/>
                    <a:pt x="354469" y="258617"/>
                  </a:cubicBezTo>
                  <a:cubicBezTo>
                    <a:pt x="327026" y="333657"/>
                    <a:pt x="311234" y="416759"/>
                    <a:pt x="300466" y="495665"/>
                  </a:cubicBezTo>
                  <a:cubicBezTo>
                    <a:pt x="299472" y="502843"/>
                    <a:pt x="291521" y="582853"/>
                    <a:pt x="290030" y="584013"/>
                  </a:cubicBezTo>
                  <a:cubicBezTo>
                    <a:pt x="284398" y="588320"/>
                    <a:pt x="290472" y="569491"/>
                    <a:pt x="292956" y="562809"/>
                  </a:cubicBezTo>
                  <a:cubicBezTo>
                    <a:pt x="298092" y="549391"/>
                    <a:pt x="302840" y="542710"/>
                    <a:pt x="308859" y="531722"/>
                  </a:cubicBezTo>
                  <a:cubicBezTo>
                    <a:pt x="326418" y="499806"/>
                    <a:pt x="337020" y="483075"/>
                    <a:pt x="356567" y="450111"/>
                  </a:cubicBezTo>
                  <a:cubicBezTo>
                    <a:pt x="407643" y="364026"/>
                    <a:pt x="468272" y="295336"/>
                    <a:pt x="555902" y="244591"/>
                  </a:cubicBezTo>
                  <a:cubicBezTo>
                    <a:pt x="576609" y="232609"/>
                    <a:pt x="614211" y="204724"/>
                    <a:pt x="638231" y="225928"/>
                  </a:cubicBezTo>
                  <a:cubicBezTo>
                    <a:pt x="671251" y="255083"/>
                    <a:pt x="601291" y="344314"/>
                    <a:pt x="584118" y="366511"/>
                  </a:cubicBezTo>
                  <a:cubicBezTo>
                    <a:pt x="537846" y="426312"/>
                    <a:pt x="501126" y="487824"/>
                    <a:pt x="462198" y="552704"/>
                  </a:cubicBezTo>
                  <a:cubicBezTo>
                    <a:pt x="429399" y="607425"/>
                    <a:pt x="387820" y="671146"/>
                    <a:pt x="379041" y="735861"/>
                  </a:cubicBezTo>
                  <a:cubicBezTo>
                    <a:pt x="378157" y="742431"/>
                    <a:pt x="379593" y="721946"/>
                    <a:pt x="383348" y="716479"/>
                  </a:cubicBezTo>
                  <a:cubicBezTo>
                    <a:pt x="393121" y="702123"/>
                    <a:pt x="405710" y="689809"/>
                    <a:pt x="418466" y="678048"/>
                  </a:cubicBezTo>
                  <a:cubicBezTo>
                    <a:pt x="435970" y="662035"/>
                    <a:pt x="509740" y="584233"/>
                    <a:pt x="524649" y="594449"/>
                  </a:cubicBezTo>
                  <a:cubicBezTo>
                    <a:pt x="543312" y="607204"/>
                    <a:pt x="524483" y="649390"/>
                    <a:pt x="518796" y="661814"/>
                  </a:cubicBezTo>
                  <a:cubicBezTo>
                    <a:pt x="505102" y="691797"/>
                    <a:pt x="482352" y="716755"/>
                    <a:pt x="467389" y="746241"/>
                  </a:cubicBezTo>
                  <a:cubicBezTo>
                    <a:pt x="453529" y="773519"/>
                    <a:pt x="445357" y="804496"/>
                    <a:pt x="435583" y="833319"/>
                  </a:cubicBezTo>
                  <a:cubicBezTo>
                    <a:pt x="430393" y="848614"/>
                    <a:pt x="425147" y="863965"/>
                    <a:pt x="420951" y="879536"/>
                  </a:cubicBezTo>
                  <a:cubicBezTo>
                    <a:pt x="419349" y="885444"/>
                    <a:pt x="409189" y="896212"/>
                    <a:pt x="415208" y="897040"/>
                  </a:cubicBezTo>
                  <a:cubicBezTo>
                    <a:pt x="424374" y="898310"/>
                    <a:pt x="440166" y="870867"/>
                    <a:pt x="444363" y="866118"/>
                  </a:cubicBezTo>
                  <a:cubicBezTo>
                    <a:pt x="460817" y="847897"/>
                    <a:pt x="562914" y="761040"/>
                    <a:pt x="577934" y="801238"/>
                  </a:cubicBezTo>
                  <a:cubicBezTo>
                    <a:pt x="599303" y="858443"/>
                    <a:pt x="559491" y="898310"/>
                    <a:pt x="538011" y="947067"/>
                  </a:cubicBezTo>
                  <a:cubicBezTo>
                    <a:pt x="527244" y="971584"/>
                    <a:pt x="521833" y="998253"/>
                    <a:pt x="512667" y="1023378"/>
                  </a:cubicBezTo>
                  <a:cubicBezTo>
                    <a:pt x="501955" y="1052367"/>
                    <a:pt x="494942" y="1079754"/>
                    <a:pt x="490801" y="1110179"/>
                  </a:cubicBezTo>
                  <a:cubicBezTo>
                    <a:pt x="489586" y="1119456"/>
                    <a:pt x="487322" y="1128622"/>
                    <a:pt x="486990" y="1137898"/>
                  </a:cubicBezTo>
                  <a:cubicBezTo>
                    <a:pt x="486880" y="1140715"/>
                    <a:pt x="487156" y="1149052"/>
                    <a:pt x="487488" y="1146291"/>
                  </a:cubicBezTo>
                  <a:cubicBezTo>
                    <a:pt x="493783" y="1100295"/>
                    <a:pt x="530778" y="1061146"/>
                    <a:pt x="567498" y="1035856"/>
                  </a:cubicBezTo>
                  <a:cubicBezTo>
                    <a:pt x="599634" y="1013659"/>
                    <a:pt x="625807" y="1010954"/>
                    <a:pt x="629286" y="1057612"/>
                  </a:cubicBezTo>
                  <a:cubicBezTo>
                    <a:pt x="633538" y="1112885"/>
                    <a:pt x="594333" y="1162139"/>
                    <a:pt x="565951" y="1205208"/>
                  </a:cubicBezTo>
                  <a:cubicBezTo>
                    <a:pt x="539005" y="1245959"/>
                    <a:pt x="515814" y="1290519"/>
                    <a:pt x="496653" y="1335411"/>
                  </a:cubicBezTo>
                  <a:cubicBezTo>
                    <a:pt x="482739" y="1367824"/>
                    <a:pt x="464186" y="1399905"/>
                    <a:pt x="456456" y="1434637"/>
                  </a:cubicBezTo>
                  <a:cubicBezTo>
                    <a:pt x="452424" y="1452803"/>
                    <a:pt x="452645" y="1471908"/>
                    <a:pt x="448836" y="1490130"/>
                  </a:cubicBezTo>
                  <a:cubicBezTo>
                    <a:pt x="448393" y="1492339"/>
                    <a:pt x="448559" y="1496535"/>
                    <a:pt x="446350" y="1496425"/>
                  </a:cubicBezTo>
                  <a:cubicBezTo>
                    <a:pt x="429896" y="1495652"/>
                    <a:pt x="415208" y="1469700"/>
                    <a:pt x="407919" y="1461251"/>
                  </a:cubicBezTo>
                  <a:cubicBezTo>
                    <a:pt x="378599" y="1427017"/>
                    <a:pt x="341989" y="1403273"/>
                    <a:pt x="314436" y="1366995"/>
                  </a:cubicBezTo>
                  <a:cubicBezTo>
                    <a:pt x="304000" y="1353302"/>
                    <a:pt x="238567" y="1271083"/>
                    <a:pt x="232494" y="1261033"/>
                  </a:cubicBezTo>
                  <a:close/>
                </a:path>
              </a:pathLst>
            </a:custGeom>
            <a:solidFill>
              <a:srgbClr val="4350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4" name="Google Shape;2284;p22"/>
            <p:cNvSpPr/>
            <p:nvPr/>
          </p:nvSpPr>
          <p:spPr>
            <a:xfrm>
              <a:off x="9183030" y="5103633"/>
              <a:ext cx="798396" cy="1192695"/>
            </a:xfrm>
            <a:custGeom>
              <a:avLst/>
              <a:gdLst/>
              <a:ahLst/>
              <a:cxnLst/>
              <a:rect l="l" t="t" r="r" b="b"/>
              <a:pathLst>
                <a:path w="798396" h="1192695" extrusionOk="0">
                  <a:moveTo>
                    <a:pt x="798397" y="1192696"/>
                  </a:moveTo>
                  <a:cubicBezTo>
                    <a:pt x="798397" y="1192696"/>
                    <a:pt x="348486" y="1093525"/>
                    <a:pt x="150641" y="795351"/>
                  </a:cubicBezTo>
                  <a:cubicBezTo>
                    <a:pt x="-47313" y="497177"/>
                    <a:pt x="6745" y="0"/>
                    <a:pt x="6745" y="0"/>
                  </a:cubicBezTo>
                  <a:cubicBezTo>
                    <a:pt x="6745" y="0"/>
                    <a:pt x="386088" y="193537"/>
                    <a:pt x="583987" y="491711"/>
                  </a:cubicBezTo>
                  <a:cubicBezTo>
                    <a:pt x="781942" y="789940"/>
                    <a:pt x="798397" y="1192696"/>
                    <a:pt x="798397" y="1192696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5" name="Google Shape;2285;p22"/>
            <p:cNvSpPr/>
            <p:nvPr/>
          </p:nvSpPr>
          <p:spPr>
            <a:xfrm>
              <a:off x="9562211" y="4693202"/>
              <a:ext cx="558775" cy="1700610"/>
            </a:xfrm>
            <a:custGeom>
              <a:avLst/>
              <a:gdLst/>
              <a:ahLst/>
              <a:cxnLst/>
              <a:rect l="l" t="t" r="r" b="b"/>
              <a:pathLst>
                <a:path w="558775" h="1700610" extrusionOk="0">
                  <a:moveTo>
                    <a:pt x="368359" y="1698984"/>
                  </a:moveTo>
                  <a:cubicBezTo>
                    <a:pt x="192934" y="1722064"/>
                    <a:pt x="-42071" y="1500422"/>
                    <a:pt x="6465" y="979667"/>
                  </a:cubicBezTo>
                  <a:cubicBezTo>
                    <a:pt x="47326" y="541683"/>
                    <a:pt x="308780" y="0"/>
                    <a:pt x="308780" y="0"/>
                  </a:cubicBezTo>
                  <a:cubicBezTo>
                    <a:pt x="308780" y="0"/>
                    <a:pt x="231089" y="300990"/>
                    <a:pt x="379348" y="549413"/>
                  </a:cubicBezTo>
                  <a:cubicBezTo>
                    <a:pt x="543675" y="824672"/>
                    <a:pt x="598837" y="987287"/>
                    <a:pt x="529429" y="1456249"/>
                  </a:cubicBezTo>
                  <a:cubicBezTo>
                    <a:pt x="502979" y="1634987"/>
                    <a:pt x="452180" y="1687941"/>
                    <a:pt x="368359" y="1698984"/>
                  </a:cubicBezTo>
                  <a:close/>
                </a:path>
              </a:pathLst>
            </a:custGeom>
            <a:solidFill>
              <a:srgbClr val="8B9D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6" name="Google Shape;2286;p22"/>
            <p:cNvSpPr/>
            <p:nvPr/>
          </p:nvSpPr>
          <p:spPr>
            <a:xfrm>
              <a:off x="10773445" y="3615689"/>
              <a:ext cx="448184" cy="1555418"/>
            </a:xfrm>
            <a:custGeom>
              <a:avLst/>
              <a:gdLst/>
              <a:ahLst/>
              <a:cxnLst/>
              <a:rect l="l" t="t" r="r" b="b"/>
              <a:pathLst>
                <a:path w="448184" h="1555418" extrusionOk="0">
                  <a:moveTo>
                    <a:pt x="8910" y="1555419"/>
                  </a:moveTo>
                  <a:cubicBezTo>
                    <a:pt x="8910" y="1555419"/>
                    <a:pt x="-27809" y="941898"/>
                    <a:pt x="47838" y="734502"/>
                  </a:cubicBezTo>
                  <a:cubicBezTo>
                    <a:pt x="123486" y="527105"/>
                    <a:pt x="199079" y="388841"/>
                    <a:pt x="199079" y="265706"/>
                  </a:cubicBezTo>
                  <a:cubicBezTo>
                    <a:pt x="199079" y="142571"/>
                    <a:pt x="207692" y="0"/>
                    <a:pt x="207692" y="0"/>
                  </a:cubicBezTo>
                  <a:cubicBezTo>
                    <a:pt x="207692" y="0"/>
                    <a:pt x="440986" y="326224"/>
                    <a:pt x="447446" y="544388"/>
                  </a:cubicBezTo>
                  <a:cubicBezTo>
                    <a:pt x="453907" y="762552"/>
                    <a:pt x="419396" y="1006668"/>
                    <a:pt x="287592" y="1211911"/>
                  </a:cubicBezTo>
                  <a:cubicBezTo>
                    <a:pt x="155843" y="1417155"/>
                    <a:pt x="8910" y="1555419"/>
                    <a:pt x="8910" y="1555419"/>
                  </a:cubicBezTo>
                  <a:close/>
                </a:path>
              </a:pathLst>
            </a:custGeom>
            <a:solidFill>
              <a:srgbClr val="839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7" name="Google Shape;2287;p22"/>
            <p:cNvSpPr/>
            <p:nvPr/>
          </p:nvSpPr>
          <p:spPr>
            <a:xfrm>
              <a:off x="9941858" y="1893790"/>
              <a:ext cx="962513" cy="4402206"/>
            </a:xfrm>
            <a:custGeom>
              <a:avLst/>
              <a:gdLst/>
              <a:ahLst/>
              <a:cxnLst/>
              <a:rect l="l" t="t" r="r" b="b"/>
              <a:pathLst>
                <a:path w="962513" h="4402206" extrusionOk="0">
                  <a:moveTo>
                    <a:pt x="113117" y="4402207"/>
                  </a:moveTo>
                  <a:cubicBezTo>
                    <a:pt x="113117" y="4402207"/>
                    <a:pt x="-51044" y="2637514"/>
                    <a:pt x="16156" y="2090641"/>
                  </a:cubicBezTo>
                  <a:cubicBezTo>
                    <a:pt x="71815" y="1636699"/>
                    <a:pt x="458723" y="1103741"/>
                    <a:pt x="598368" y="791873"/>
                  </a:cubicBezTo>
                  <a:cubicBezTo>
                    <a:pt x="856675" y="214740"/>
                    <a:pt x="490915" y="0"/>
                    <a:pt x="490915" y="0"/>
                  </a:cubicBezTo>
                  <a:cubicBezTo>
                    <a:pt x="490915" y="0"/>
                    <a:pt x="882462" y="-2209"/>
                    <a:pt x="960704" y="603968"/>
                  </a:cubicBezTo>
                  <a:cubicBezTo>
                    <a:pt x="1000958" y="916001"/>
                    <a:pt x="354583" y="2008809"/>
                    <a:pt x="512947" y="2497317"/>
                  </a:cubicBezTo>
                  <a:cubicBezTo>
                    <a:pt x="758664" y="3255452"/>
                    <a:pt x="113117" y="4402207"/>
                    <a:pt x="113117" y="4402207"/>
                  </a:cubicBezTo>
                  <a:close/>
                </a:path>
              </a:pathLst>
            </a:custGeom>
            <a:solidFill>
              <a:srgbClr val="7B9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8" name="Google Shape;2288;p22"/>
            <p:cNvSpPr/>
            <p:nvPr/>
          </p:nvSpPr>
          <p:spPr>
            <a:xfrm>
              <a:off x="10081922" y="3067988"/>
              <a:ext cx="942008" cy="3063074"/>
            </a:xfrm>
            <a:custGeom>
              <a:avLst/>
              <a:gdLst/>
              <a:ahLst/>
              <a:cxnLst/>
              <a:rect l="l" t="t" r="r" b="b"/>
              <a:pathLst>
                <a:path w="942008" h="3063074" extrusionOk="0">
                  <a:moveTo>
                    <a:pt x="0" y="3063074"/>
                  </a:moveTo>
                  <a:cubicBezTo>
                    <a:pt x="0" y="3063074"/>
                    <a:pt x="306622" y="2281417"/>
                    <a:pt x="213360" y="1519638"/>
                  </a:cubicBezTo>
                  <a:cubicBezTo>
                    <a:pt x="81611" y="442568"/>
                    <a:pt x="942009" y="0"/>
                    <a:pt x="942009" y="0"/>
                  </a:cubicBezTo>
                  <a:cubicBezTo>
                    <a:pt x="942009" y="0"/>
                    <a:pt x="729477" y="187629"/>
                    <a:pt x="774424" y="592593"/>
                  </a:cubicBezTo>
                  <a:cubicBezTo>
                    <a:pt x="852115" y="1291424"/>
                    <a:pt x="927155" y="1282755"/>
                    <a:pt x="876631" y="1628582"/>
                  </a:cubicBezTo>
                  <a:cubicBezTo>
                    <a:pt x="751951" y="2480697"/>
                    <a:pt x="0" y="3063074"/>
                    <a:pt x="0" y="3063074"/>
                  </a:cubicBezTo>
                  <a:close/>
                </a:path>
              </a:pathLst>
            </a:custGeom>
            <a:solidFill>
              <a:srgbClr val="6172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9" name="Google Shape;2289;p22"/>
            <p:cNvSpPr/>
            <p:nvPr/>
          </p:nvSpPr>
          <p:spPr>
            <a:xfrm>
              <a:off x="9631617" y="5803310"/>
              <a:ext cx="693632" cy="797308"/>
            </a:xfrm>
            <a:custGeom>
              <a:avLst/>
              <a:gdLst/>
              <a:ahLst/>
              <a:cxnLst/>
              <a:rect l="l" t="t" r="r" b="b"/>
              <a:pathLst>
                <a:path w="693632" h="797308" extrusionOk="0">
                  <a:moveTo>
                    <a:pt x="657591" y="1528"/>
                  </a:moveTo>
                  <a:cubicBezTo>
                    <a:pt x="681556" y="6332"/>
                    <a:pt x="697348" y="21185"/>
                    <a:pt x="692875" y="34714"/>
                  </a:cubicBezTo>
                  <a:cubicBezTo>
                    <a:pt x="680783" y="71268"/>
                    <a:pt x="671341" y="108374"/>
                    <a:pt x="657922" y="144706"/>
                  </a:cubicBezTo>
                  <a:cubicBezTo>
                    <a:pt x="641855" y="188162"/>
                    <a:pt x="621038" y="230570"/>
                    <a:pt x="596300" y="271872"/>
                  </a:cubicBezTo>
                  <a:cubicBezTo>
                    <a:pt x="519272" y="400253"/>
                    <a:pt x="409831" y="518915"/>
                    <a:pt x="283659" y="629350"/>
                  </a:cubicBezTo>
                  <a:cubicBezTo>
                    <a:pt x="221042" y="684181"/>
                    <a:pt x="153291" y="736140"/>
                    <a:pt x="85374" y="788486"/>
                  </a:cubicBezTo>
                  <a:cubicBezTo>
                    <a:pt x="70962" y="799585"/>
                    <a:pt x="41973" y="800358"/>
                    <a:pt x="20659" y="789977"/>
                  </a:cubicBezTo>
                  <a:cubicBezTo>
                    <a:pt x="-600" y="779596"/>
                    <a:pt x="-6508" y="762037"/>
                    <a:pt x="7903" y="750938"/>
                  </a:cubicBezTo>
                  <a:cubicBezTo>
                    <a:pt x="60967" y="710133"/>
                    <a:pt x="114915" y="669824"/>
                    <a:pt x="165273" y="627693"/>
                  </a:cubicBezTo>
                  <a:cubicBezTo>
                    <a:pt x="304752" y="510908"/>
                    <a:pt x="428218" y="385399"/>
                    <a:pt x="511707" y="247687"/>
                  </a:cubicBezTo>
                  <a:cubicBezTo>
                    <a:pt x="535616" y="208262"/>
                    <a:pt x="555826" y="167732"/>
                    <a:pt x="571342" y="126209"/>
                  </a:cubicBezTo>
                  <a:cubicBezTo>
                    <a:pt x="584704" y="90262"/>
                    <a:pt x="594091" y="53542"/>
                    <a:pt x="606129" y="17320"/>
                  </a:cubicBezTo>
                  <a:cubicBezTo>
                    <a:pt x="610657" y="3792"/>
                    <a:pt x="633682" y="-3331"/>
                    <a:pt x="657591" y="1528"/>
                  </a:cubicBezTo>
                  <a:close/>
                </a:path>
              </a:pathLst>
            </a:custGeom>
            <a:solidFill>
              <a:srgbClr val="4F5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90" name="Google Shape;2290;p22"/>
            <p:cNvGrpSpPr/>
            <p:nvPr/>
          </p:nvGrpSpPr>
          <p:grpSpPr>
            <a:xfrm>
              <a:off x="9909837" y="4781000"/>
              <a:ext cx="1374088" cy="1108945"/>
              <a:chOff x="9909837" y="4781000"/>
              <a:chExt cx="1374088" cy="1108945"/>
            </a:xfrm>
          </p:grpSpPr>
          <p:sp>
            <p:nvSpPr>
              <p:cNvPr id="2291" name="Google Shape;2291;p22"/>
              <p:cNvSpPr/>
              <p:nvPr/>
            </p:nvSpPr>
            <p:spPr>
              <a:xfrm>
                <a:off x="9909837" y="4781000"/>
                <a:ext cx="1374088" cy="1092341"/>
              </a:xfrm>
              <a:custGeom>
                <a:avLst/>
                <a:gdLst/>
                <a:ahLst/>
                <a:cxnLst/>
                <a:rect l="l" t="t" r="r" b="b"/>
                <a:pathLst>
                  <a:path w="1374088" h="1092341" extrusionOk="0">
                    <a:moveTo>
                      <a:pt x="363081" y="1089270"/>
                    </a:moveTo>
                    <a:cubicBezTo>
                      <a:pt x="387764" y="1098878"/>
                      <a:pt x="419459" y="1082920"/>
                      <a:pt x="444859" y="1082424"/>
                    </a:cubicBezTo>
                    <a:cubicBezTo>
                      <a:pt x="467994" y="1081982"/>
                      <a:pt x="717688" y="1049348"/>
                      <a:pt x="753635" y="1045870"/>
                    </a:cubicBezTo>
                    <a:cubicBezTo>
                      <a:pt x="822048" y="1039189"/>
                      <a:pt x="886874" y="1018758"/>
                      <a:pt x="953466" y="1004733"/>
                    </a:cubicBezTo>
                    <a:cubicBezTo>
                      <a:pt x="994990" y="996008"/>
                      <a:pt x="1036789" y="988168"/>
                      <a:pt x="1077539" y="976406"/>
                    </a:cubicBezTo>
                    <a:cubicBezTo>
                      <a:pt x="1203269" y="940018"/>
                      <a:pt x="1310391" y="884580"/>
                      <a:pt x="1359811" y="755923"/>
                    </a:cubicBezTo>
                    <a:cubicBezTo>
                      <a:pt x="1377867" y="708768"/>
                      <a:pt x="1377094" y="666029"/>
                      <a:pt x="1366934" y="617493"/>
                    </a:cubicBezTo>
                    <a:cubicBezTo>
                      <a:pt x="1348822" y="531630"/>
                      <a:pt x="1306802" y="475474"/>
                      <a:pt x="1226019" y="440356"/>
                    </a:cubicBezTo>
                    <a:cubicBezTo>
                      <a:pt x="1200785" y="429367"/>
                      <a:pt x="1189741" y="435773"/>
                      <a:pt x="1160531" y="435883"/>
                    </a:cubicBezTo>
                    <a:cubicBezTo>
                      <a:pt x="1123756" y="435994"/>
                      <a:pt x="1076214" y="434558"/>
                      <a:pt x="1040268" y="425889"/>
                    </a:cubicBezTo>
                    <a:cubicBezTo>
                      <a:pt x="1006640" y="417772"/>
                      <a:pt x="968265" y="389777"/>
                      <a:pt x="940435" y="369457"/>
                    </a:cubicBezTo>
                    <a:cubicBezTo>
                      <a:pt x="866554" y="315454"/>
                      <a:pt x="837344" y="184478"/>
                      <a:pt x="731271" y="181607"/>
                    </a:cubicBezTo>
                    <a:cubicBezTo>
                      <a:pt x="675447" y="180061"/>
                      <a:pt x="633757" y="215400"/>
                      <a:pt x="583288" y="231800"/>
                    </a:cubicBezTo>
                    <a:cubicBezTo>
                      <a:pt x="533041" y="248144"/>
                      <a:pt x="481247" y="235499"/>
                      <a:pt x="433263" y="217112"/>
                    </a:cubicBezTo>
                    <a:cubicBezTo>
                      <a:pt x="386052" y="199001"/>
                      <a:pt x="337019" y="157864"/>
                      <a:pt x="303447" y="120205"/>
                    </a:cubicBezTo>
                    <a:cubicBezTo>
                      <a:pt x="280255" y="94198"/>
                      <a:pt x="262531" y="64822"/>
                      <a:pt x="236081" y="41079"/>
                    </a:cubicBezTo>
                    <a:cubicBezTo>
                      <a:pt x="206209" y="14354"/>
                      <a:pt x="167281" y="-13697"/>
                      <a:pt x="125426" y="7396"/>
                    </a:cubicBezTo>
                    <a:cubicBezTo>
                      <a:pt x="30507" y="55214"/>
                      <a:pt x="8972" y="164986"/>
                      <a:pt x="2512" y="260126"/>
                    </a:cubicBezTo>
                    <a:cubicBezTo>
                      <a:pt x="359" y="291545"/>
                      <a:pt x="-2789" y="319926"/>
                      <a:pt x="4831" y="351014"/>
                    </a:cubicBezTo>
                    <a:cubicBezTo>
                      <a:pt x="31336" y="458301"/>
                      <a:pt x="82633" y="556367"/>
                      <a:pt x="129898" y="655483"/>
                    </a:cubicBezTo>
                    <a:cubicBezTo>
                      <a:pt x="179484" y="759457"/>
                      <a:pt x="233929" y="861388"/>
                      <a:pt x="281580" y="966081"/>
                    </a:cubicBezTo>
                    <a:cubicBezTo>
                      <a:pt x="296048" y="997885"/>
                      <a:pt x="311453" y="1024997"/>
                      <a:pt x="333374" y="1052109"/>
                    </a:cubicBezTo>
                    <a:cubicBezTo>
                      <a:pt x="348394" y="1070662"/>
                      <a:pt x="340719" y="1080602"/>
                      <a:pt x="363081" y="10892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22"/>
              <p:cNvSpPr/>
              <p:nvPr/>
            </p:nvSpPr>
            <p:spPr>
              <a:xfrm>
                <a:off x="10213432" y="4793018"/>
                <a:ext cx="852698" cy="1081117"/>
              </a:xfrm>
              <a:custGeom>
                <a:avLst/>
                <a:gdLst/>
                <a:ahLst/>
                <a:cxnLst/>
                <a:rect l="l" t="t" r="r" b="b"/>
                <a:pathLst>
                  <a:path w="852698" h="1081117" extrusionOk="0">
                    <a:moveTo>
                      <a:pt x="53358" y="1081118"/>
                    </a:moveTo>
                    <a:cubicBezTo>
                      <a:pt x="53358" y="1081118"/>
                      <a:pt x="1005968" y="516852"/>
                      <a:pt x="831315" y="238722"/>
                    </a:cubicBezTo>
                    <a:cubicBezTo>
                      <a:pt x="649098" y="-51556"/>
                      <a:pt x="545565" y="165669"/>
                      <a:pt x="514367" y="145957"/>
                    </a:cubicBezTo>
                    <a:cubicBezTo>
                      <a:pt x="485544" y="127680"/>
                      <a:pt x="483225" y="33589"/>
                      <a:pt x="303161" y="3827"/>
                    </a:cubicBezTo>
                    <a:cubicBezTo>
                      <a:pt x="-171874" y="-74692"/>
                      <a:pt x="53358" y="1081118"/>
                      <a:pt x="53358" y="10811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22"/>
              <p:cNvSpPr/>
              <p:nvPr/>
            </p:nvSpPr>
            <p:spPr>
              <a:xfrm>
                <a:off x="10113986" y="5576362"/>
                <a:ext cx="467483" cy="313583"/>
              </a:xfrm>
              <a:custGeom>
                <a:avLst/>
                <a:gdLst/>
                <a:ahLst/>
                <a:cxnLst/>
                <a:rect l="l" t="t" r="r" b="b"/>
                <a:pathLst>
                  <a:path w="467483" h="313583" extrusionOk="0">
                    <a:moveTo>
                      <a:pt x="140049" y="310363"/>
                    </a:moveTo>
                    <a:cubicBezTo>
                      <a:pt x="167050" y="320468"/>
                      <a:pt x="370637" y="307547"/>
                      <a:pt x="431817" y="260833"/>
                    </a:cubicBezTo>
                    <a:cubicBezTo>
                      <a:pt x="493109" y="214120"/>
                      <a:pt x="469862" y="141067"/>
                      <a:pt x="404153" y="102912"/>
                    </a:cubicBezTo>
                    <a:cubicBezTo>
                      <a:pt x="338389" y="64701"/>
                      <a:pt x="273509" y="123784"/>
                      <a:pt x="234912" y="106335"/>
                    </a:cubicBezTo>
                    <a:cubicBezTo>
                      <a:pt x="196315" y="88831"/>
                      <a:pt x="175774" y="26491"/>
                      <a:pt x="120723" y="6447"/>
                    </a:cubicBezTo>
                    <a:cubicBezTo>
                      <a:pt x="71358" y="-11499"/>
                      <a:pt x="-8818" y="6723"/>
                      <a:pt x="791" y="77512"/>
                    </a:cubicBezTo>
                    <a:cubicBezTo>
                      <a:pt x="10399" y="148356"/>
                      <a:pt x="110287" y="299265"/>
                      <a:pt x="140049" y="3103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22"/>
            <p:cNvSpPr/>
            <p:nvPr/>
          </p:nvSpPr>
          <p:spPr>
            <a:xfrm>
              <a:off x="9220181" y="4905936"/>
              <a:ext cx="567883" cy="1467411"/>
            </a:xfrm>
            <a:custGeom>
              <a:avLst/>
              <a:gdLst/>
              <a:ahLst/>
              <a:cxnLst/>
              <a:rect l="l" t="t" r="r" b="b"/>
              <a:pathLst>
                <a:path w="567883" h="1467411" extrusionOk="0">
                  <a:moveTo>
                    <a:pt x="38506" y="240"/>
                  </a:moveTo>
                  <a:cubicBezTo>
                    <a:pt x="14872" y="2724"/>
                    <a:pt x="-2245" y="23873"/>
                    <a:pt x="240" y="47451"/>
                  </a:cubicBezTo>
                  <a:cubicBezTo>
                    <a:pt x="7031" y="111227"/>
                    <a:pt x="11173" y="175224"/>
                    <a:pt x="19179" y="238834"/>
                  </a:cubicBezTo>
                  <a:cubicBezTo>
                    <a:pt x="28898" y="314979"/>
                    <a:pt x="43199" y="390516"/>
                    <a:pt x="61421" y="465060"/>
                  </a:cubicBezTo>
                  <a:cubicBezTo>
                    <a:pt x="118239" y="696862"/>
                    <a:pt x="207415" y="919830"/>
                    <a:pt x="313819" y="1133135"/>
                  </a:cubicBezTo>
                  <a:cubicBezTo>
                    <a:pt x="366607" y="1238931"/>
                    <a:pt x="424640" y="1341249"/>
                    <a:pt x="482784" y="1444175"/>
                  </a:cubicBezTo>
                  <a:cubicBezTo>
                    <a:pt x="495098" y="1465985"/>
                    <a:pt x="522872" y="1473937"/>
                    <a:pt x="544683" y="1461568"/>
                  </a:cubicBezTo>
                  <a:cubicBezTo>
                    <a:pt x="566439" y="1449254"/>
                    <a:pt x="574390" y="1421204"/>
                    <a:pt x="562077" y="1399449"/>
                  </a:cubicBezTo>
                  <a:cubicBezTo>
                    <a:pt x="516633" y="1319162"/>
                    <a:pt x="470250" y="1239539"/>
                    <a:pt x="427567" y="1157707"/>
                  </a:cubicBezTo>
                  <a:cubicBezTo>
                    <a:pt x="309292" y="930874"/>
                    <a:pt x="207471" y="693163"/>
                    <a:pt x="145683" y="444298"/>
                  </a:cubicBezTo>
                  <a:cubicBezTo>
                    <a:pt x="127957" y="373067"/>
                    <a:pt x="113987" y="300843"/>
                    <a:pt x="104711" y="228011"/>
                  </a:cubicBezTo>
                  <a:cubicBezTo>
                    <a:pt x="96650" y="165008"/>
                    <a:pt x="92453" y="101619"/>
                    <a:pt x="85716" y="38450"/>
                  </a:cubicBezTo>
                  <a:cubicBezTo>
                    <a:pt x="83232" y="14872"/>
                    <a:pt x="62139" y="-2245"/>
                    <a:pt x="38506" y="240"/>
                  </a:cubicBezTo>
                  <a:close/>
                </a:path>
              </a:pathLst>
            </a:custGeom>
            <a:solidFill>
              <a:srgbClr val="839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95" name="Google Shape;2295;p22"/>
            <p:cNvGrpSpPr/>
            <p:nvPr/>
          </p:nvGrpSpPr>
          <p:grpSpPr>
            <a:xfrm>
              <a:off x="7980661" y="3506628"/>
              <a:ext cx="1897178" cy="1487337"/>
              <a:chOff x="7980661" y="3506628"/>
              <a:chExt cx="1897178" cy="1487337"/>
            </a:xfrm>
          </p:grpSpPr>
          <p:sp>
            <p:nvSpPr>
              <p:cNvPr id="2296" name="Google Shape;2296;p22"/>
              <p:cNvSpPr/>
              <p:nvPr/>
            </p:nvSpPr>
            <p:spPr>
              <a:xfrm>
                <a:off x="7980661" y="3579051"/>
                <a:ext cx="1897178" cy="1389959"/>
              </a:xfrm>
              <a:custGeom>
                <a:avLst/>
                <a:gdLst/>
                <a:ahLst/>
                <a:cxnLst/>
                <a:rect l="l" t="t" r="r" b="b"/>
                <a:pathLst>
                  <a:path w="1897178" h="1389959" extrusionOk="0">
                    <a:moveTo>
                      <a:pt x="1245833" y="1388692"/>
                    </a:moveTo>
                    <a:cubicBezTo>
                      <a:pt x="1211268" y="1396146"/>
                      <a:pt x="1173057" y="1368538"/>
                      <a:pt x="1139816" y="1362574"/>
                    </a:cubicBezTo>
                    <a:cubicBezTo>
                      <a:pt x="1109557" y="1357108"/>
                      <a:pt x="788302" y="1262023"/>
                      <a:pt x="741920" y="1249931"/>
                    </a:cubicBezTo>
                    <a:cubicBezTo>
                      <a:pt x="653406" y="1226850"/>
                      <a:pt x="572457" y="1186431"/>
                      <a:pt x="487974" y="1154018"/>
                    </a:cubicBezTo>
                    <a:cubicBezTo>
                      <a:pt x="435242" y="1133809"/>
                      <a:pt x="381957" y="1114814"/>
                      <a:pt x="330881" y="1090794"/>
                    </a:cubicBezTo>
                    <a:cubicBezTo>
                      <a:pt x="173346" y="1016692"/>
                      <a:pt x="44303" y="921442"/>
                      <a:pt x="6368" y="742096"/>
                    </a:cubicBezTo>
                    <a:cubicBezTo>
                      <a:pt x="-7546" y="676387"/>
                      <a:pt x="2393" y="620342"/>
                      <a:pt x="25971" y="558774"/>
                    </a:cubicBezTo>
                    <a:cubicBezTo>
                      <a:pt x="67715" y="449775"/>
                      <a:pt x="134638" y="384784"/>
                      <a:pt x="248110" y="355519"/>
                    </a:cubicBezTo>
                    <a:cubicBezTo>
                      <a:pt x="283615" y="346353"/>
                      <a:pt x="296702" y="357120"/>
                      <a:pt x="335078" y="363360"/>
                    </a:cubicBezTo>
                    <a:cubicBezTo>
                      <a:pt x="383448" y="371256"/>
                      <a:pt x="446175" y="379263"/>
                      <a:pt x="495153" y="375397"/>
                    </a:cubicBezTo>
                    <a:cubicBezTo>
                      <a:pt x="541094" y="371808"/>
                      <a:pt x="597305" y="343040"/>
                      <a:pt x="638111" y="322168"/>
                    </a:cubicBezTo>
                    <a:cubicBezTo>
                      <a:pt x="746447" y="266674"/>
                      <a:pt x="812267" y="100746"/>
                      <a:pt x="952187" y="119189"/>
                    </a:cubicBezTo>
                    <a:cubicBezTo>
                      <a:pt x="1025792" y="128852"/>
                      <a:pt x="1073114" y="183959"/>
                      <a:pt x="1136171" y="216095"/>
                    </a:cubicBezTo>
                    <a:cubicBezTo>
                      <a:pt x="1198788" y="248066"/>
                      <a:pt x="1269466" y="242379"/>
                      <a:pt x="1336279" y="228188"/>
                    </a:cubicBezTo>
                    <a:cubicBezTo>
                      <a:pt x="1402043" y="214273"/>
                      <a:pt x="1475096" y="170486"/>
                      <a:pt x="1527056" y="128079"/>
                    </a:cubicBezTo>
                    <a:cubicBezTo>
                      <a:pt x="1563002" y="98758"/>
                      <a:pt x="1592322" y="63916"/>
                      <a:pt x="1632079" y="38240"/>
                    </a:cubicBezTo>
                    <a:cubicBezTo>
                      <a:pt x="1676860" y="9361"/>
                      <a:pt x="1733955" y="-19296"/>
                      <a:pt x="1784479" y="17147"/>
                    </a:cubicBezTo>
                    <a:cubicBezTo>
                      <a:pt x="1899221" y="99863"/>
                      <a:pt x="1904411" y="248563"/>
                      <a:pt x="1893092" y="374845"/>
                    </a:cubicBezTo>
                    <a:cubicBezTo>
                      <a:pt x="1889281" y="416534"/>
                      <a:pt x="1887515" y="454524"/>
                      <a:pt x="1870950" y="493729"/>
                    </a:cubicBezTo>
                    <a:cubicBezTo>
                      <a:pt x="1813689" y="629121"/>
                      <a:pt x="1725728" y="747231"/>
                      <a:pt x="1642902" y="867550"/>
                    </a:cubicBezTo>
                    <a:cubicBezTo>
                      <a:pt x="1556045" y="993722"/>
                      <a:pt x="1463169" y="1116249"/>
                      <a:pt x="1378576" y="1243801"/>
                    </a:cubicBezTo>
                    <a:cubicBezTo>
                      <a:pt x="1352900" y="1282564"/>
                      <a:pt x="1327058" y="1314921"/>
                      <a:pt x="1292603" y="1346009"/>
                    </a:cubicBezTo>
                    <a:cubicBezTo>
                      <a:pt x="1268914" y="1367267"/>
                      <a:pt x="1277031" y="1381900"/>
                      <a:pt x="1245833" y="138869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7" name="Google Shape;2297;p22"/>
              <p:cNvSpPr/>
              <p:nvPr/>
            </p:nvSpPr>
            <p:spPr>
              <a:xfrm>
                <a:off x="8341272" y="3506628"/>
                <a:ext cx="1103728" cy="1467464"/>
              </a:xfrm>
              <a:custGeom>
                <a:avLst/>
                <a:gdLst/>
                <a:ahLst/>
                <a:cxnLst/>
                <a:rect l="l" t="t" r="r" b="b"/>
                <a:pathLst>
                  <a:path w="1103728" h="1467464" extrusionOk="0">
                    <a:moveTo>
                      <a:pt x="892401" y="1467464"/>
                    </a:moveTo>
                    <a:cubicBezTo>
                      <a:pt x="892401" y="1467464"/>
                      <a:pt x="-240826" y="526726"/>
                      <a:pt x="46746" y="197961"/>
                    </a:cubicBezTo>
                    <a:cubicBezTo>
                      <a:pt x="346908" y="-145159"/>
                      <a:pt x="437520" y="161849"/>
                      <a:pt x="482633" y="142468"/>
                    </a:cubicBezTo>
                    <a:cubicBezTo>
                      <a:pt x="524321" y="124522"/>
                      <a:pt x="547071" y="1387"/>
                      <a:pt x="789807" y="7"/>
                    </a:cubicBezTo>
                    <a:cubicBezTo>
                      <a:pt x="1430273" y="-3693"/>
                      <a:pt x="892401" y="1467464"/>
                      <a:pt x="892401" y="14674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8" name="Google Shape;2298;p22"/>
              <p:cNvSpPr/>
              <p:nvPr/>
            </p:nvSpPr>
            <p:spPr>
              <a:xfrm>
                <a:off x="8840450" y="4595671"/>
                <a:ext cx="643591" cy="398294"/>
              </a:xfrm>
              <a:custGeom>
                <a:avLst/>
                <a:gdLst/>
                <a:ahLst/>
                <a:cxnLst/>
                <a:rect l="l" t="t" r="r" b="b"/>
                <a:pathLst>
                  <a:path w="643591" h="398294" extrusionOk="0">
                    <a:moveTo>
                      <a:pt x="407303" y="397637"/>
                    </a:moveTo>
                    <a:cubicBezTo>
                      <a:pt x="369810" y="405257"/>
                      <a:pt x="105043" y="345622"/>
                      <a:pt x="34364" y="271465"/>
                    </a:cubicBezTo>
                    <a:cubicBezTo>
                      <a:pt x="-36314" y="197308"/>
                      <a:pt x="9516" y="106200"/>
                      <a:pt x="103827" y="69811"/>
                    </a:cubicBezTo>
                    <a:cubicBezTo>
                      <a:pt x="198139" y="33423"/>
                      <a:pt x="271081" y="124587"/>
                      <a:pt x="325360" y="109733"/>
                    </a:cubicBezTo>
                    <a:cubicBezTo>
                      <a:pt x="379749" y="94880"/>
                      <a:pt x="419782" y="17244"/>
                      <a:pt x="496203" y="2446"/>
                    </a:cubicBezTo>
                    <a:cubicBezTo>
                      <a:pt x="564893" y="-10806"/>
                      <a:pt x="666438" y="29944"/>
                      <a:pt x="638995" y="120943"/>
                    </a:cubicBezTo>
                    <a:cubicBezTo>
                      <a:pt x="611552" y="211885"/>
                      <a:pt x="448716" y="389244"/>
                      <a:pt x="407303" y="3976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9" name="Google Shape;2299;p22"/>
            <p:cNvSpPr/>
            <p:nvPr/>
          </p:nvSpPr>
          <p:spPr>
            <a:xfrm>
              <a:off x="7764543" y="5108662"/>
              <a:ext cx="1401351" cy="974017"/>
            </a:xfrm>
            <a:custGeom>
              <a:avLst/>
              <a:gdLst/>
              <a:ahLst/>
              <a:cxnLst/>
              <a:rect l="l" t="t" r="r" b="b"/>
              <a:pathLst>
                <a:path w="1401351" h="974017" extrusionOk="0">
                  <a:moveTo>
                    <a:pt x="615413" y="783972"/>
                  </a:moveTo>
                  <a:cubicBezTo>
                    <a:pt x="286759" y="783972"/>
                    <a:pt x="867922" y="531684"/>
                    <a:pt x="858867" y="520309"/>
                  </a:cubicBezTo>
                  <a:cubicBezTo>
                    <a:pt x="837994" y="494081"/>
                    <a:pt x="662403" y="601700"/>
                    <a:pt x="521985" y="595073"/>
                  </a:cubicBezTo>
                  <a:cubicBezTo>
                    <a:pt x="381568" y="588447"/>
                    <a:pt x="120500" y="503357"/>
                    <a:pt x="111168" y="447753"/>
                  </a:cubicBezTo>
                  <a:cubicBezTo>
                    <a:pt x="101836" y="392149"/>
                    <a:pt x="358818" y="381216"/>
                    <a:pt x="484658" y="372713"/>
                  </a:cubicBezTo>
                  <a:cubicBezTo>
                    <a:pt x="610499" y="364209"/>
                    <a:pt x="819221" y="367246"/>
                    <a:pt x="824522" y="350460"/>
                  </a:cubicBezTo>
                  <a:cubicBezTo>
                    <a:pt x="828718" y="336987"/>
                    <a:pt x="688024" y="212582"/>
                    <a:pt x="481897" y="150297"/>
                  </a:cubicBezTo>
                  <a:cubicBezTo>
                    <a:pt x="275771" y="88012"/>
                    <a:pt x="-2414" y="114130"/>
                    <a:pt x="16" y="101319"/>
                  </a:cubicBezTo>
                  <a:cubicBezTo>
                    <a:pt x="2500" y="88509"/>
                    <a:pt x="291508" y="69459"/>
                    <a:pt x="480628" y="103693"/>
                  </a:cubicBezTo>
                  <a:cubicBezTo>
                    <a:pt x="669692" y="137928"/>
                    <a:pt x="773777" y="251676"/>
                    <a:pt x="777642" y="248308"/>
                  </a:cubicBezTo>
                  <a:cubicBezTo>
                    <a:pt x="782612" y="244056"/>
                    <a:pt x="711492" y="185802"/>
                    <a:pt x="690896" y="122081"/>
                  </a:cubicBezTo>
                  <a:cubicBezTo>
                    <a:pt x="670354" y="58360"/>
                    <a:pt x="658759" y="8554"/>
                    <a:pt x="667318" y="2646"/>
                  </a:cubicBezTo>
                  <a:cubicBezTo>
                    <a:pt x="685981" y="-10165"/>
                    <a:pt x="774274" y="23960"/>
                    <a:pt x="869910" y="96019"/>
                  </a:cubicBezTo>
                  <a:cubicBezTo>
                    <a:pt x="965547" y="168077"/>
                    <a:pt x="1062619" y="291212"/>
                    <a:pt x="1084154" y="278181"/>
                  </a:cubicBezTo>
                  <a:cubicBezTo>
                    <a:pt x="1102321" y="267192"/>
                    <a:pt x="1113916" y="121860"/>
                    <a:pt x="1141138" y="117498"/>
                  </a:cubicBezTo>
                  <a:cubicBezTo>
                    <a:pt x="1311374" y="90165"/>
                    <a:pt x="1412421" y="896781"/>
                    <a:pt x="1400384" y="952495"/>
                  </a:cubicBezTo>
                  <a:cubicBezTo>
                    <a:pt x="1379346" y="1050120"/>
                    <a:pt x="1218553" y="783972"/>
                    <a:pt x="615413" y="783972"/>
                  </a:cubicBez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22"/>
            <p:cNvSpPr/>
            <p:nvPr/>
          </p:nvSpPr>
          <p:spPr>
            <a:xfrm>
              <a:off x="7079201" y="5303685"/>
              <a:ext cx="2079928" cy="1085077"/>
            </a:xfrm>
            <a:custGeom>
              <a:avLst/>
              <a:gdLst/>
              <a:ahLst/>
              <a:cxnLst/>
              <a:rect l="l" t="t" r="r" b="b"/>
              <a:pathLst>
                <a:path w="2079928" h="1085077" extrusionOk="0">
                  <a:moveTo>
                    <a:pt x="2079928" y="1085077"/>
                  </a:moveTo>
                  <a:cubicBezTo>
                    <a:pt x="2079928" y="1085077"/>
                    <a:pt x="1617041" y="829752"/>
                    <a:pt x="1342555" y="812414"/>
                  </a:cubicBezTo>
                  <a:cubicBezTo>
                    <a:pt x="1068070" y="795075"/>
                    <a:pt x="656976" y="781216"/>
                    <a:pt x="412860" y="609158"/>
                  </a:cubicBezTo>
                  <a:cubicBezTo>
                    <a:pt x="5301" y="321917"/>
                    <a:pt x="0" y="0"/>
                    <a:pt x="0" y="0"/>
                  </a:cubicBezTo>
                  <a:cubicBezTo>
                    <a:pt x="0" y="0"/>
                    <a:pt x="337599" y="269074"/>
                    <a:pt x="601814" y="360293"/>
                  </a:cubicBezTo>
                  <a:cubicBezTo>
                    <a:pt x="797670" y="427935"/>
                    <a:pt x="970998" y="385472"/>
                    <a:pt x="1284301" y="451126"/>
                  </a:cubicBezTo>
                  <a:cubicBezTo>
                    <a:pt x="1549731" y="506785"/>
                    <a:pt x="2079928" y="1085077"/>
                    <a:pt x="2079928" y="1085077"/>
                  </a:cubicBezTo>
                  <a:close/>
                </a:path>
              </a:pathLst>
            </a:custGeom>
            <a:solidFill>
              <a:srgbClr val="899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01" name="Google Shape;2301;p22"/>
            <p:cNvGrpSpPr/>
            <p:nvPr/>
          </p:nvGrpSpPr>
          <p:grpSpPr>
            <a:xfrm>
              <a:off x="8526729" y="5379246"/>
              <a:ext cx="1404340" cy="1480661"/>
              <a:chOff x="8526729" y="5379246"/>
              <a:chExt cx="1404340" cy="1480661"/>
            </a:xfrm>
          </p:grpSpPr>
          <p:sp>
            <p:nvSpPr>
              <p:cNvPr id="2302" name="Google Shape;2302;p22"/>
              <p:cNvSpPr/>
              <p:nvPr/>
            </p:nvSpPr>
            <p:spPr>
              <a:xfrm>
                <a:off x="8526729" y="5379246"/>
                <a:ext cx="1404340" cy="1480661"/>
              </a:xfrm>
              <a:custGeom>
                <a:avLst/>
                <a:gdLst/>
                <a:ahLst/>
                <a:cxnLst/>
                <a:rect l="l" t="t" r="r" b="b"/>
                <a:pathLst>
                  <a:path w="1404340" h="1480661" extrusionOk="0">
                    <a:moveTo>
                      <a:pt x="521413" y="470760"/>
                    </a:moveTo>
                    <a:cubicBezTo>
                      <a:pt x="521413" y="470760"/>
                      <a:pt x="438698" y="-13938"/>
                      <a:pt x="701091" y="308"/>
                    </a:cubicBezTo>
                    <a:cubicBezTo>
                      <a:pt x="963373" y="14554"/>
                      <a:pt x="855092" y="499308"/>
                      <a:pt x="855092" y="499308"/>
                    </a:cubicBezTo>
                    <a:cubicBezTo>
                      <a:pt x="855092" y="499308"/>
                      <a:pt x="1140179" y="91583"/>
                      <a:pt x="1325544" y="331060"/>
                    </a:cubicBezTo>
                    <a:cubicBezTo>
                      <a:pt x="1536088" y="603117"/>
                      <a:pt x="1083195" y="753086"/>
                      <a:pt x="1083195" y="753086"/>
                    </a:cubicBezTo>
                    <a:cubicBezTo>
                      <a:pt x="1083195" y="753086"/>
                      <a:pt x="1509639" y="876222"/>
                      <a:pt x="1379712" y="1106644"/>
                    </a:cubicBezTo>
                    <a:cubicBezTo>
                      <a:pt x="1165855" y="1485877"/>
                      <a:pt x="866467" y="1049604"/>
                      <a:pt x="866467" y="1049604"/>
                    </a:cubicBezTo>
                    <a:cubicBezTo>
                      <a:pt x="866467" y="1049604"/>
                      <a:pt x="980491" y="1465888"/>
                      <a:pt x="701145" y="1480134"/>
                    </a:cubicBezTo>
                    <a:cubicBezTo>
                      <a:pt x="347700" y="1498190"/>
                      <a:pt x="475859" y="1046733"/>
                      <a:pt x="475859" y="1046733"/>
                    </a:cubicBezTo>
                    <a:cubicBezTo>
                      <a:pt x="475859" y="1046733"/>
                      <a:pt x="256314" y="1374614"/>
                      <a:pt x="65262" y="1177874"/>
                    </a:cubicBezTo>
                    <a:cubicBezTo>
                      <a:pt x="-156822" y="949163"/>
                      <a:pt x="259131" y="727356"/>
                      <a:pt x="259131" y="727356"/>
                    </a:cubicBezTo>
                    <a:cubicBezTo>
                      <a:pt x="259131" y="727356"/>
                      <a:pt x="-128661" y="610460"/>
                      <a:pt x="59520" y="362368"/>
                    </a:cubicBezTo>
                    <a:cubicBezTo>
                      <a:pt x="287954" y="61268"/>
                      <a:pt x="521413" y="470760"/>
                      <a:pt x="521413" y="4707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3" name="Google Shape;2303;p22"/>
              <p:cNvSpPr/>
              <p:nvPr/>
            </p:nvSpPr>
            <p:spPr>
              <a:xfrm>
                <a:off x="8968905" y="5947575"/>
                <a:ext cx="476139" cy="476194"/>
              </a:xfrm>
              <a:custGeom>
                <a:avLst/>
                <a:gdLst/>
                <a:ahLst/>
                <a:cxnLst/>
                <a:rect l="l" t="t" r="r" b="b"/>
                <a:pathLst>
                  <a:path w="476139" h="476194" extrusionOk="0">
                    <a:moveTo>
                      <a:pt x="0" y="238097"/>
                    </a:moveTo>
                    <a:cubicBezTo>
                      <a:pt x="0" y="106625"/>
                      <a:pt x="106569" y="0"/>
                      <a:pt x="238097" y="0"/>
                    </a:cubicBezTo>
                    <a:cubicBezTo>
                      <a:pt x="369514" y="0"/>
                      <a:pt x="476139" y="106570"/>
                      <a:pt x="476139" y="238097"/>
                    </a:cubicBezTo>
                    <a:cubicBezTo>
                      <a:pt x="476139" y="369570"/>
                      <a:pt x="369514" y="476195"/>
                      <a:pt x="238097" y="476195"/>
                    </a:cubicBezTo>
                    <a:cubicBezTo>
                      <a:pt x="106569" y="476195"/>
                      <a:pt x="0" y="369570"/>
                      <a:pt x="0" y="238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04" name="Google Shape;2304;p22"/>
            <p:cNvGrpSpPr/>
            <p:nvPr/>
          </p:nvGrpSpPr>
          <p:grpSpPr>
            <a:xfrm>
              <a:off x="10693616" y="5959907"/>
              <a:ext cx="754516" cy="687629"/>
              <a:chOff x="10693616" y="5959907"/>
              <a:chExt cx="754516" cy="687629"/>
            </a:xfrm>
          </p:grpSpPr>
          <p:sp>
            <p:nvSpPr>
              <p:cNvPr id="2305" name="Google Shape;2305;p22"/>
              <p:cNvSpPr/>
              <p:nvPr/>
            </p:nvSpPr>
            <p:spPr>
              <a:xfrm>
                <a:off x="10693616" y="5959907"/>
                <a:ext cx="754516" cy="687629"/>
              </a:xfrm>
              <a:custGeom>
                <a:avLst/>
                <a:gdLst/>
                <a:ahLst/>
                <a:cxnLst/>
                <a:rect l="l" t="t" r="r" b="b"/>
                <a:pathLst>
                  <a:path w="754516" h="687629" extrusionOk="0">
                    <a:moveTo>
                      <a:pt x="357371" y="186561"/>
                    </a:moveTo>
                    <a:cubicBezTo>
                      <a:pt x="357371" y="186561"/>
                      <a:pt x="417503" y="-49715"/>
                      <a:pt x="533459" y="9534"/>
                    </a:cubicBezTo>
                    <a:cubicBezTo>
                      <a:pt x="649526" y="68782"/>
                      <a:pt x="502813" y="266626"/>
                      <a:pt x="502813" y="266626"/>
                    </a:cubicBezTo>
                    <a:cubicBezTo>
                      <a:pt x="502813" y="266626"/>
                      <a:pt x="714130" y="139294"/>
                      <a:pt x="749801" y="285124"/>
                    </a:cubicBezTo>
                    <a:cubicBezTo>
                      <a:pt x="790441" y="450776"/>
                      <a:pt x="555049" y="427530"/>
                      <a:pt x="555049" y="427530"/>
                    </a:cubicBezTo>
                    <a:cubicBezTo>
                      <a:pt x="555049" y="427530"/>
                      <a:pt x="723518" y="569162"/>
                      <a:pt x="618218" y="647405"/>
                    </a:cubicBezTo>
                    <a:cubicBezTo>
                      <a:pt x="444945" y="776172"/>
                      <a:pt x="397182" y="518251"/>
                      <a:pt x="397182" y="518251"/>
                    </a:cubicBezTo>
                    <a:cubicBezTo>
                      <a:pt x="397182" y="518251"/>
                      <a:pt x="365046" y="729845"/>
                      <a:pt x="235562" y="680039"/>
                    </a:cubicBezTo>
                    <a:cubicBezTo>
                      <a:pt x="71787" y="617091"/>
                      <a:pt x="220708" y="438352"/>
                      <a:pt x="220708" y="438352"/>
                    </a:cubicBezTo>
                    <a:cubicBezTo>
                      <a:pt x="220708" y="438352"/>
                      <a:pt x="55221" y="542713"/>
                      <a:pt x="8287" y="415106"/>
                    </a:cubicBezTo>
                    <a:cubicBezTo>
                      <a:pt x="-46324" y="266792"/>
                      <a:pt x="186859" y="250006"/>
                      <a:pt x="186859" y="250006"/>
                    </a:cubicBezTo>
                    <a:cubicBezTo>
                      <a:pt x="186859" y="250006"/>
                      <a:pt x="34681" y="118975"/>
                      <a:pt x="169853" y="44487"/>
                    </a:cubicBezTo>
                    <a:cubicBezTo>
                      <a:pt x="334069" y="-45959"/>
                      <a:pt x="357371" y="186561"/>
                      <a:pt x="357371" y="1865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6" name="Google Shape;2306;p22"/>
              <p:cNvSpPr/>
              <p:nvPr/>
            </p:nvSpPr>
            <p:spPr>
              <a:xfrm>
                <a:off x="10937356" y="6212428"/>
                <a:ext cx="236096" cy="236105"/>
              </a:xfrm>
              <a:custGeom>
                <a:avLst/>
                <a:gdLst/>
                <a:ahLst/>
                <a:cxnLst/>
                <a:rect l="l" t="t" r="r" b="b"/>
                <a:pathLst>
                  <a:path w="236096" h="236105" extrusionOk="0">
                    <a:moveTo>
                      <a:pt x="10154" y="70152"/>
                    </a:moveTo>
                    <a:cubicBezTo>
                      <a:pt x="36658" y="10572"/>
                      <a:pt x="106398" y="-16264"/>
                      <a:pt x="165977" y="10186"/>
                    </a:cubicBezTo>
                    <a:cubicBezTo>
                      <a:pt x="225501" y="36634"/>
                      <a:pt x="252337" y="106429"/>
                      <a:pt x="225943" y="165954"/>
                    </a:cubicBezTo>
                    <a:cubicBezTo>
                      <a:pt x="199439" y="225533"/>
                      <a:pt x="129699" y="252369"/>
                      <a:pt x="70120" y="225920"/>
                    </a:cubicBezTo>
                    <a:cubicBezTo>
                      <a:pt x="10595" y="199470"/>
                      <a:pt x="-16240" y="129731"/>
                      <a:pt x="10154" y="701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307" name="Google Shape;2307;p22"/>
          <p:cNvGrpSpPr/>
          <p:nvPr/>
        </p:nvGrpSpPr>
        <p:grpSpPr>
          <a:xfrm flipH="1">
            <a:off x="428195" y="4078576"/>
            <a:ext cx="1007767" cy="824690"/>
            <a:chOff x="10100277" y="3967778"/>
            <a:chExt cx="875330" cy="716312"/>
          </a:xfrm>
        </p:grpSpPr>
        <p:grpSp>
          <p:nvGrpSpPr>
            <p:cNvPr id="2308" name="Google Shape;2308;p22"/>
            <p:cNvGrpSpPr/>
            <p:nvPr/>
          </p:nvGrpSpPr>
          <p:grpSpPr>
            <a:xfrm>
              <a:off x="10242868" y="3967778"/>
              <a:ext cx="732739" cy="629058"/>
              <a:chOff x="10242868" y="3967778"/>
              <a:chExt cx="732739" cy="629058"/>
            </a:xfrm>
          </p:grpSpPr>
          <p:grpSp>
            <p:nvGrpSpPr>
              <p:cNvPr id="2309" name="Google Shape;2309;p22"/>
              <p:cNvGrpSpPr/>
              <p:nvPr/>
            </p:nvGrpSpPr>
            <p:grpSpPr>
              <a:xfrm>
                <a:off x="10286667" y="3967778"/>
                <a:ext cx="688940" cy="628988"/>
                <a:chOff x="10286667" y="3967778"/>
                <a:chExt cx="688940" cy="628988"/>
              </a:xfrm>
            </p:grpSpPr>
            <p:sp>
              <p:nvSpPr>
                <p:cNvPr id="2310" name="Google Shape;2310;p22"/>
                <p:cNvSpPr/>
                <p:nvPr/>
              </p:nvSpPr>
              <p:spPr>
                <a:xfrm>
                  <a:off x="10286667" y="3967778"/>
                  <a:ext cx="688940" cy="62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940" h="628988" extrusionOk="0">
                      <a:moveTo>
                        <a:pt x="43955" y="525702"/>
                      </a:moveTo>
                      <a:cubicBezTo>
                        <a:pt x="-49474" y="411402"/>
                        <a:pt x="9278" y="149506"/>
                        <a:pt x="189397" y="58066"/>
                      </a:cubicBezTo>
                      <a:cubicBezTo>
                        <a:pt x="369461" y="-33319"/>
                        <a:pt x="564213" y="-24539"/>
                        <a:pt x="652560" y="139898"/>
                      </a:cubicBezTo>
                      <a:cubicBezTo>
                        <a:pt x="732239" y="288101"/>
                        <a:pt x="677298" y="445913"/>
                        <a:pt x="524291" y="560876"/>
                      </a:cubicBezTo>
                      <a:cubicBezTo>
                        <a:pt x="394088" y="658721"/>
                        <a:pt x="149309" y="654690"/>
                        <a:pt x="43955" y="525702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1" name="Google Shape;2311;p22"/>
                <p:cNvSpPr/>
                <p:nvPr/>
              </p:nvSpPr>
              <p:spPr>
                <a:xfrm>
                  <a:off x="10539122" y="4097019"/>
                  <a:ext cx="405460" cy="241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460" h="241410" extrusionOk="0">
                      <a:moveTo>
                        <a:pt x="0" y="241411"/>
                      </a:moveTo>
                      <a:lnTo>
                        <a:pt x="393313" y="0"/>
                      </a:lnTo>
                      <a:cubicBezTo>
                        <a:pt x="393313" y="0"/>
                        <a:pt x="397455" y="3865"/>
                        <a:pt x="400491" y="9000"/>
                      </a:cubicBezTo>
                      <a:cubicBezTo>
                        <a:pt x="403584" y="14136"/>
                        <a:pt x="405461" y="20486"/>
                        <a:pt x="405461" y="20486"/>
                      </a:cubicBezTo>
                      <a:lnTo>
                        <a:pt x="0" y="2414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2" name="Google Shape;2312;p22"/>
                <p:cNvSpPr/>
                <p:nvPr/>
              </p:nvSpPr>
              <p:spPr>
                <a:xfrm>
                  <a:off x="10643428" y="4496628"/>
                  <a:ext cx="65652" cy="65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52" h="65653" extrusionOk="0">
                      <a:moveTo>
                        <a:pt x="32854" y="0"/>
                      </a:moveTo>
                      <a:cubicBezTo>
                        <a:pt x="14798" y="0"/>
                        <a:pt x="0" y="14743"/>
                        <a:pt x="0" y="32910"/>
                      </a:cubicBezTo>
                      <a:cubicBezTo>
                        <a:pt x="0" y="51076"/>
                        <a:pt x="14853" y="65654"/>
                        <a:pt x="32854" y="65654"/>
                      </a:cubicBezTo>
                      <a:cubicBezTo>
                        <a:pt x="51021" y="65654"/>
                        <a:pt x="65653" y="51021"/>
                        <a:pt x="65653" y="32910"/>
                      </a:cubicBezTo>
                      <a:cubicBezTo>
                        <a:pt x="65653" y="14799"/>
                        <a:pt x="50966" y="0"/>
                        <a:pt x="32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3" name="Google Shape;2313;p22"/>
                <p:cNvSpPr/>
                <p:nvPr/>
              </p:nvSpPr>
              <p:spPr>
                <a:xfrm>
                  <a:off x="10691081" y="4293428"/>
                  <a:ext cx="101047" cy="101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47" h="101047" extrusionOk="0">
                      <a:moveTo>
                        <a:pt x="50523" y="0"/>
                      </a:moveTo>
                      <a:cubicBezTo>
                        <a:pt x="22584" y="0"/>
                        <a:pt x="0" y="22639"/>
                        <a:pt x="0" y="50524"/>
                      </a:cubicBezTo>
                      <a:cubicBezTo>
                        <a:pt x="0" y="78464"/>
                        <a:pt x="22584" y="101048"/>
                        <a:pt x="50523" y="101048"/>
                      </a:cubicBezTo>
                      <a:cubicBezTo>
                        <a:pt x="78408" y="101048"/>
                        <a:pt x="101047" y="78409"/>
                        <a:pt x="101047" y="50524"/>
                      </a:cubicBezTo>
                      <a:cubicBezTo>
                        <a:pt x="101047" y="22639"/>
                        <a:pt x="78464" y="0"/>
                        <a:pt x="505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4" name="Google Shape;2314;p22"/>
                <p:cNvSpPr/>
                <p:nvPr/>
              </p:nvSpPr>
              <p:spPr>
                <a:xfrm>
                  <a:off x="10903557" y="4268359"/>
                  <a:ext cx="70070" cy="80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70" h="80672" extrusionOk="0">
                      <a:moveTo>
                        <a:pt x="40419" y="0"/>
                      </a:moveTo>
                      <a:cubicBezTo>
                        <a:pt x="18111" y="0"/>
                        <a:pt x="0" y="18001"/>
                        <a:pt x="0" y="40253"/>
                      </a:cubicBezTo>
                      <a:cubicBezTo>
                        <a:pt x="0" y="62561"/>
                        <a:pt x="18111" y="80673"/>
                        <a:pt x="40419" y="80673"/>
                      </a:cubicBezTo>
                      <a:cubicBezTo>
                        <a:pt x="45112" y="80673"/>
                        <a:pt x="49364" y="79403"/>
                        <a:pt x="53616" y="77912"/>
                      </a:cubicBezTo>
                      <a:cubicBezTo>
                        <a:pt x="61622" y="56763"/>
                        <a:pt x="67254" y="35229"/>
                        <a:pt x="70071" y="13473"/>
                      </a:cubicBezTo>
                      <a:cubicBezTo>
                        <a:pt x="62782" y="5301"/>
                        <a:pt x="52346" y="0"/>
                        <a:pt x="4041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5" name="Google Shape;2315;p22"/>
                <p:cNvSpPr/>
                <p:nvPr/>
              </p:nvSpPr>
              <p:spPr>
                <a:xfrm>
                  <a:off x="10586758" y="4110866"/>
                  <a:ext cx="101246" cy="101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46" h="101162" extrusionOk="0">
                      <a:moveTo>
                        <a:pt x="54902" y="179"/>
                      </a:moveTo>
                      <a:cubicBezTo>
                        <a:pt x="35301" y="-1478"/>
                        <a:pt x="15643" y="8461"/>
                        <a:pt x="5869" y="26959"/>
                      </a:cubicBezTo>
                      <a:cubicBezTo>
                        <a:pt x="-7217" y="51641"/>
                        <a:pt x="2335" y="82287"/>
                        <a:pt x="27018" y="95318"/>
                      </a:cubicBezTo>
                      <a:cubicBezTo>
                        <a:pt x="51700" y="108349"/>
                        <a:pt x="82345" y="98852"/>
                        <a:pt x="95377" y="74170"/>
                      </a:cubicBezTo>
                      <a:cubicBezTo>
                        <a:pt x="108464" y="49488"/>
                        <a:pt x="98910" y="19008"/>
                        <a:pt x="74228" y="5976"/>
                      </a:cubicBezTo>
                      <a:cubicBezTo>
                        <a:pt x="67989" y="2718"/>
                        <a:pt x="61418" y="786"/>
                        <a:pt x="54902" y="17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6" name="Google Shape;2316;p22"/>
                <p:cNvSpPr/>
                <p:nvPr/>
              </p:nvSpPr>
              <p:spPr>
                <a:xfrm>
                  <a:off x="10722645" y="3970019"/>
                  <a:ext cx="80503" cy="6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03" h="69394" extrusionOk="0">
                      <a:moveTo>
                        <a:pt x="12775" y="0"/>
                      </a:moveTo>
                      <a:cubicBezTo>
                        <a:pt x="9628" y="2982"/>
                        <a:pt x="6812" y="6240"/>
                        <a:pt x="4658" y="10271"/>
                      </a:cubicBezTo>
                      <a:cubicBezTo>
                        <a:pt x="-5778" y="29983"/>
                        <a:pt x="1952" y="54334"/>
                        <a:pt x="21555" y="64715"/>
                      </a:cubicBezTo>
                      <a:cubicBezTo>
                        <a:pt x="41267" y="75096"/>
                        <a:pt x="65618" y="67641"/>
                        <a:pt x="76054" y="47929"/>
                      </a:cubicBezTo>
                      <a:cubicBezTo>
                        <a:pt x="81686" y="37162"/>
                        <a:pt x="81686" y="25179"/>
                        <a:pt x="77655" y="14633"/>
                      </a:cubicBezTo>
                      <a:cubicBezTo>
                        <a:pt x="57004" y="7179"/>
                        <a:pt x="35304" y="2540"/>
                        <a:pt x="127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7" name="Google Shape;2317;p22"/>
                <p:cNvSpPr/>
                <p:nvPr/>
              </p:nvSpPr>
              <p:spPr>
                <a:xfrm>
                  <a:off x="10409885" y="4099935"/>
                  <a:ext cx="65609" cy="65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09" h="65672" extrusionOk="0">
                      <a:moveTo>
                        <a:pt x="35698" y="122"/>
                      </a:moveTo>
                      <a:cubicBezTo>
                        <a:pt x="22944" y="-983"/>
                        <a:pt x="10188" y="5478"/>
                        <a:pt x="3783" y="17515"/>
                      </a:cubicBezTo>
                      <a:cubicBezTo>
                        <a:pt x="-4665" y="33528"/>
                        <a:pt x="1519" y="53351"/>
                        <a:pt x="17532" y="61855"/>
                      </a:cubicBezTo>
                      <a:cubicBezTo>
                        <a:pt x="33600" y="70303"/>
                        <a:pt x="53368" y="64284"/>
                        <a:pt x="61816" y="48216"/>
                      </a:cubicBezTo>
                      <a:cubicBezTo>
                        <a:pt x="70265" y="32203"/>
                        <a:pt x="64135" y="12380"/>
                        <a:pt x="48067" y="3876"/>
                      </a:cubicBezTo>
                      <a:cubicBezTo>
                        <a:pt x="44147" y="1778"/>
                        <a:pt x="39950" y="508"/>
                        <a:pt x="35698" y="1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8" name="Google Shape;2318;p22"/>
                <p:cNvSpPr/>
                <p:nvPr/>
              </p:nvSpPr>
              <p:spPr>
                <a:xfrm>
                  <a:off x="10378823" y="3999405"/>
                  <a:ext cx="328704" cy="27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704" h="271523" extrusionOk="0">
                      <a:moveTo>
                        <a:pt x="321479" y="101"/>
                      </a:moveTo>
                      <a:cubicBezTo>
                        <a:pt x="287023" y="-2108"/>
                        <a:pt x="178963" y="32403"/>
                        <a:pt x="122530" y="53772"/>
                      </a:cubicBezTo>
                      <a:cubicBezTo>
                        <a:pt x="62178" y="76688"/>
                        <a:pt x="-43950" y="170115"/>
                        <a:pt x="19606" y="244549"/>
                      </a:cubicBezTo>
                      <a:cubicBezTo>
                        <a:pt x="75264" y="309650"/>
                        <a:pt x="132911" y="246978"/>
                        <a:pt x="180840" y="162054"/>
                      </a:cubicBezTo>
                      <a:cubicBezTo>
                        <a:pt x="260905" y="20421"/>
                        <a:pt x="355824" y="2310"/>
                        <a:pt x="321479" y="10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9803"/>
                      </a:srgbClr>
                    </a:gs>
                    <a:gs pos="100000">
                      <a:srgbClr val="FFFFFF">
                        <a:alpha val="22745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2319" name="Google Shape;2319;p22"/>
              <p:cNvSpPr/>
              <p:nvPr/>
            </p:nvSpPr>
            <p:spPr>
              <a:xfrm>
                <a:off x="10375955" y="4272122"/>
                <a:ext cx="161974" cy="232070"/>
              </a:xfrm>
              <a:custGeom>
                <a:avLst/>
                <a:gdLst/>
                <a:ahLst/>
                <a:cxnLst/>
                <a:rect l="l" t="t" r="r" b="b"/>
                <a:pathLst>
                  <a:path w="161974" h="232070" extrusionOk="0">
                    <a:moveTo>
                      <a:pt x="0" y="14128"/>
                    </a:moveTo>
                    <a:cubicBezTo>
                      <a:pt x="0" y="14128"/>
                      <a:pt x="65875" y="-46943"/>
                      <a:pt x="139756" y="84861"/>
                    </a:cubicBezTo>
                    <a:cubicBezTo>
                      <a:pt x="198396" y="189498"/>
                      <a:pt x="122417" y="232071"/>
                      <a:pt x="122417" y="232071"/>
                    </a:cubicBezTo>
                    <a:lnTo>
                      <a:pt x="0" y="14128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0" name="Google Shape;2320;p22"/>
              <p:cNvSpPr/>
              <p:nvPr/>
            </p:nvSpPr>
            <p:spPr>
              <a:xfrm>
                <a:off x="10242868" y="4205246"/>
                <a:ext cx="309557" cy="391590"/>
              </a:xfrm>
              <a:custGeom>
                <a:avLst/>
                <a:gdLst/>
                <a:ahLst/>
                <a:cxnLst/>
                <a:rect l="l" t="t" r="r" b="b"/>
                <a:pathLst>
                  <a:path w="309557" h="391590" extrusionOk="0">
                    <a:moveTo>
                      <a:pt x="73784" y="0"/>
                    </a:moveTo>
                    <a:cubicBezTo>
                      <a:pt x="73784" y="0"/>
                      <a:pt x="128007" y="32909"/>
                      <a:pt x="156002" y="70733"/>
                    </a:cubicBezTo>
                    <a:cubicBezTo>
                      <a:pt x="192280" y="119711"/>
                      <a:pt x="206968" y="153780"/>
                      <a:pt x="214312" y="146768"/>
                    </a:cubicBezTo>
                    <a:cubicBezTo>
                      <a:pt x="218122" y="143234"/>
                      <a:pt x="217846" y="91109"/>
                      <a:pt x="236509" y="88513"/>
                    </a:cubicBezTo>
                    <a:cubicBezTo>
                      <a:pt x="283665" y="81942"/>
                      <a:pt x="323421" y="155879"/>
                      <a:pt x="304924" y="183377"/>
                    </a:cubicBezTo>
                    <a:cubicBezTo>
                      <a:pt x="291948" y="202758"/>
                      <a:pt x="240761" y="185144"/>
                      <a:pt x="238663" y="192156"/>
                    </a:cubicBezTo>
                    <a:cubicBezTo>
                      <a:pt x="235847" y="201709"/>
                      <a:pt x="260860" y="227937"/>
                      <a:pt x="280242" y="290333"/>
                    </a:cubicBezTo>
                    <a:cubicBezTo>
                      <a:pt x="299623" y="352729"/>
                      <a:pt x="287144" y="385197"/>
                      <a:pt x="287144" y="385197"/>
                    </a:cubicBezTo>
                    <a:cubicBezTo>
                      <a:pt x="287144" y="385197"/>
                      <a:pt x="120277" y="429591"/>
                      <a:pt x="31763" y="284425"/>
                    </a:cubicBezTo>
                    <a:cubicBezTo>
                      <a:pt x="-59069" y="135227"/>
                      <a:pt x="73784" y="0"/>
                      <a:pt x="737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321" name="Google Shape;2321;p22"/>
              <p:cNvGrpSpPr/>
              <p:nvPr/>
            </p:nvGrpSpPr>
            <p:grpSpPr>
              <a:xfrm>
                <a:off x="10244758" y="4244947"/>
                <a:ext cx="240361" cy="351157"/>
                <a:chOff x="10244758" y="4244947"/>
                <a:chExt cx="240361" cy="351157"/>
              </a:xfrm>
            </p:grpSpPr>
            <p:sp>
              <p:nvSpPr>
                <p:cNvPr id="2322" name="Google Shape;2322;p22"/>
                <p:cNvSpPr/>
                <p:nvPr/>
              </p:nvSpPr>
              <p:spPr>
                <a:xfrm>
                  <a:off x="10244758" y="4244947"/>
                  <a:ext cx="92268" cy="115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8" h="115735" extrusionOk="0">
                      <a:moveTo>
                        <a:pt x="40750" y="0"/>
                      </a:moveTo>
                      <a:cubicBezTo>
                        <a:pt x="24296" y="25455"/>
                        <a:pt x="6461" y="60849"/>
                        <a:pt x="0" y="103422"/>
                      </a:cubicBezTo>
                      <a:cubicBezTo>
                        <a:pt x="9718" y="110600"/>
                        <a:pt x="21038" y="115735"/>
                        <a:pt x="34014" y="115735"/>
                      </a:cubicBezTo>
                      <a:cubicBezTo>
                        <a:pt x="66150" y="115735"/>
                        <a:pt x="92269" y="89673"/>
                        <a:pt x="92269" y="57536"/>
                      </a:cubicBezTo>
                      <a:cubicBezTo>
                        <a:pt x="92269" y="27664"/>
                        <a:pt x="69629" y="3368"/>
                        <a:pt x="40750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23" name="Google Shape;2323;p22"/>
                <p:cNvSpPr/>
                <p:nvPr/>
              </p:nvSpPr>
              <p:spPr>
                <a:xfrm>
                  <a:off x="10368887" y="4509549"/>
                  <a:ext cx="116232" cy="86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32" h="86555" extrusionOk="0">
                      <a:moveTo>
                        <a:pt x="58255" y="0"/>
                      </a:moveTo>
                      <a:cubicBezTo>
                        <a:pt x="26118" y="0"/>
                        <a:pt x="0" y="26062"/>
                        <a:pt x="0" y="58199"/>
                      </a:cubicBezTo>
                      <a:cubicBezTo>
                        <a:pt x="0" y="60850"/>
                        <a:pt x="442" y="63445"/>
                        <a:pt x="718" y="66040"/>
                      </a:cubicBezTo>
                      <a:cubicBezTo>
                        <a:pt x="39481" y="83599"/>
                        <a:pt x="78188" y="87188"/>
                        <a:pt x="108061" y="86470"/>
                      </a:cubicBezTo>
                      <a:cubicBezTo>
                        <a:pt x="112865" y="78022"/>
                        <a:pt x="116233" y="68690"/>
                        <a:pt x="116233" y="58254"/>
                      </a:cubicBezTo>
                      <a:cubicBezTo>
                        <a:pt x="116288" y="26118"/>
                        <a:pt x="90391" y="0"/>
                        <a:pt x="58255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324" name="Google Shape;2324;p22"/>
            <p:cNvSpPr/>
            <p:nvPr/>
          </p:nvSpPr>
          <p:spPr>
            <a:xfrm>
              <a:off x="10100277" y="4362979"/>
              <a:ext cx="180924" cy="31441"/>
            </a:xfrm>
            <a:custGeom>
              <a:avLst/>
              <a:gdLst/>
              <a:ahLst/>
              <a:cxnLst/>
              <a:rect l="l" t="t" r="r" b="b"/>
              <a:pathLst>
                <a:path w="180924" h="31441" extrusionOk="0">
                  <a:moveTo>
                    <a:pt x="180925" y="31441"/>
                  </a:moveTo>
                  <a:cubicBezTo>
                    <a:pt x="180925" y="31441"/>
                    <a:pt x="117149" y="6869"/>
                    <a:pt x="88822" y="1900"/>
                  </a:cubicBezTo>
                  <a:cubicBezTo>
                    <a:pt x="60496" y="-3015"/>
                    <a:pt x="-1624" y="1734"/>
                    <a:pt x="32" y="14655"/>
                  </a:cubicBezTo>
                  <a:cubicBezTo>
                    <a:pt x="1689" y="27521"/>
                    <a:pt x="64692" y="22275"/>
                    <a:pt x="82969" y="21888"/>
                  </a:cubicBezTo>
                  <a:cubicBezTo>
                    <a:pt x="116873" y="21115"/>
                    <a:pt x="180925" y="31441"/>
                    <a:pt x="180925" y="314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22"/>
            <p:cNvSpPr/>
            <p:nvPr/>
          </p:nvSpPr>
          <p:spPr>
            <a:xfrm>
              <a:off x="10274937" y="4518439"/>
              <a:ext cx="78212" cy="165651"/>
            </a:xfrm>
            <a:custGeom>
              <a:avLst/>
              <a:gdLst/>
              <a:ahLst/>
              <a:cxnLst/>
              <a:rect l="l" t="t" r="r" b="b"/>
              <a:pathLst>
                <a:path w="78212" h="165651" extrusionOk="0">
                  <a:moveTo>
                    <a:pt x="78213" y="0"/>
                  </a:moveTo>
                  <a:cubicBezTo>
                    <a:pt x="78213" y="0"/>
                    <a:pt x="67446" y="67531"/>
                    <a:pt x="57396" y="94477"/>
                  </a:cubicBezTo>
                  <a:cubicBezTo>
                    <a:pt x="47457" y="121478"/>
                    <a:pt x="12118" y="172775"/>
                    <a:pt x="1847" y="164824"/>
                  </a:cubicBezTo>
                  <a:cubicBezTo>
                    <a:pt x="-8534" y="156928"/>
                    <a:pt x="27799" y="105079"/>
                    <a:pt x="37242" y="89508"/>
                  </a:cubicBezTo>
                  <a:cubicBezTo>
                    <a:pt x="54966" y="60518"/>
                    <a:pt x="78213" y="0"/>
                    <a:pt x="78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26" name="Google Shape;2326;p22"/>
          <p:cNvGrpSpPr/>
          <p:nvPr/>
        </p:nvGrpSpPr>
        <p:grpSpPr>
          <a:xfrm flipH="1">
            <a:off x="3666621" y="6079408"/>
            <a:ext cx="521317" cy="528551"/>
            <a:chOff x="7709956" y="5705664"/>
            <a:chExt cx="452807" cy="459091"/>
          </a:xfrm>
        </p:grpSpPr>
        <p:sp>
          <p:nvSpPr>
            <p:cNvPr id="2327" name="Google Shape;2327;p22"/>
            <p:cNvSpPr/>
            <p:nvPr/>
          </p:nvSpPr>
          <p:spPr>
            <a:xfrm>
              <a:off x="7733249" y="5781957"/>
              <a:ext cx="344353" cy="343440"/>
            </a:xfrm>
            <a:custGeom>
              <a:avLst/>
              <a:gdLst/>
              <a:ahLst/>
              <a:cxnLst/>
              <a:rect l="l" t="t" r="r" b="b"/>
              <a:pathLst>
                <a:path w="344353" h="343440" extrusionOk="0">
                  <a:moveTo>
                    <a:pt x="298452" y="26526"/>
                  </a:moveTo>
                  <a:cubicBezTo>
                    <a:pt x="360074" y="72356"/>
                    <a:pt x="363718" y="212001"/>
                    <a:pt x="284426" y="280968"/>
                  </a:cubicBezTo>
                  <a:cubicBezTo>
                    <a:pt x="205134" y="349934"/>
                    <a:pt x="105743" y="370255"/>
                    <a:pt x="40255" y="298472"/>
                  </a:cubicBezTo>
                  <a:cubicBezTo>
                    <a:pt x="-18773" y="233757"/>
                    <a:pt x="-11098" y="147176"/>
                    <a:pt x="51574" y="69706"/>
                  </a:cubicBezTo>
                  <a:cubicBezTo>
                    <a:pt x="104859" y="3831"/>
                    <a:pt x="228877" y="-25212"/>
                    <a:pt x="298452" y="265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22"/>
            <p:cNvSpPr/>
            <p:nvPr/>
          </p:nvSpPr>
          <p:spPr>
            <a:xfrm>
              <a:off x="7709956" y="5781917"/>
              <a:ext cx="364185" cy="382838"/>
            </a:xfrm>
            <a:custGeom>
              <a:avLst/>
              <a:gdLst/>
              <a:ahLst/>
              <a:cxnLst/>
              <a:rect l="l" t="t" r="r" b="b"/>
              <a:pathLst>
                <a:path w="364185" h="382838" extrusionOk="0">
                  <a:moveTo>
                    <a:pt x="347862" y="44732"/>
                  </a:moveTo>
                  <a:cubicBezTo>
                    <a:pt x="347862" y="44732"/>
                    <a:pt x="359457" y="7239"/>
                    <a:pt x="230249" y="282"/>
                  </a:cubicBezTo>
                  <a:cubicBezTo>
                    <a:pt x="109874" y="-6179"/>
                    <a:pt x="20146" y="99894"/>
                    <a:pt x="5404" y="165824"/>
                  </a:cubicBezTo>
                  <a:cubicBezTo>
                    <a:pt x="-12929" y="247711"/>
                    <a:pt x="20201" y="264276"/>
                    <a:pt x="33288" y="273001"/>
                  </a:cubicBezTo>
                  <a:cubicBezTo>
                    <a:pt x="47038" y="282166"/>
                    <a:pt x="274699" y="114471"/>
                    <a:pt x="274699" y="114471"/>
                  </a:cubicBezTo>
                  <a:cubicBezTo>
                    <a:pt x="274699" y="114471"/>
                    <a:pt x="66364" y="318334"/>
                    <a:pt x="84696" y="338378"/>
                  </a:cubicBezTo>
                  <a:cubicBezTo>
                    <a:pt x="96898" y="351795"/>
                    <a:pt x="134060" y="382000"/>
                    <a:pt x="182265" y="382827"/>
                  </a:cubicBezTo>
                  <a:cubicBezTo>
                    <a:pt x="233672" y="383711"/>
                    <a:pt x="314566" y="331310"/>
                    <a:pt x="346095" y="259969"/>
                  </a:cubicBezTo>
                  <a:cubicBezTo>
                    <a:pt x="385741" y="170296"/>
                    <a:pt x="347862" y="44732"/>
                    <a:pt x="347862" y="44732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22"/>
            <p:cNvSpPr/>
            <p:nvPr/>
          </p:nvSpPr>
          <p:spPr>
            <a:xfrm>
              <a:off x="7946255" y="6099340"/>
              <a:ext cx="27104" cy="27049"/>
            </a:xfrm>
            <a:custGeom>
              <a:avLst/>
              <a:gdLst/>
              <a:ahLst/>
              <a:cxnLst/>
              <a:rect l="l" t="t" r="r" b="b"/>
              <a:pathLst>
                <a:path w="27104" h="27049" extrusionOk="0">
                  <a:moveTo>
                    <a:pt x="16865" y="26642"/>
                  </a:moveTo>
                  <a:cubicBezTo>
                    <a:pt x="24098" y="24820"/>
                    <a:pt x="28516" y="17421"/>
                    <a:pt x="26694" y="10187"/>
                  </a:cubicBezTo>
                  <a:cubicBezTo>
                    <a:pt x="24872" y="2954"/>
                    <a:pt x="17473" y="-1409"/>
                    <a:pt x="10239" y="414"/>
                  </a:cubicBezTo>
                  <a:cubicBezTo>
                    <a:pt x="3006" y="2236"/>
                    <a:pt x="-1412" y="9580"/>
                    <a:pt x="411" y="16814"/>
                  </a:cubicBezTo>
                  <a:cubicBezTo>
                    <a:pt x="2288" y="23991"/>
                    <a:pt x="9631" y="28464"/>
                    <a:pt x="16865" y="266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22"/>
            <p:cNvSpPr/>
            <p:nvPr/>
          </p:nvSpPr>
          <p:spPr>
            <a:xfrm>
              <a:off x="7737415" y="5937512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162"/>
                  </a:cubicBezTo>
                  <a:cubicBezTo>
                    <a:pt x="2848" y="30328"/>
                    <a:pt x="12125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22"/>
            <p:cNvSpPr/>
            <p:nvPr/>
          </p:nvSpPr>
          <p:spPr>
            <a:xfrm>
              <a:off x="7840064" y="6093335"/>
              <a:ext cx="34184" cy="34145"/>
            </a:xfrm>
            <a:custGeom>
              <a:avLst/>
              <a:gdLst/>
              <a:ahLst/>
              <a:cxnLst/>
              <a:rect l="l" t="t" r="r" b="b"/>
              <a:pathLst>
                <a:path w="34184" h="34145" extrusionOk="0">
                  <a:moveTo>
                    <a:pt x="21235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7" y="511"/>
                  </a:cubicBezTo>
                  <a:cubicBezTo>
                    <a:pt x="3732" y="2830"/>
                    <a:pt x="-1790" y="12051"/>
                    <a:pt x="529" y="21162"/>
                  </a:cubicBezTo>
                  <a:cubicBezTo>
                    <a:pt x="2793" y="30328"/>
                    <a:pt x="12070" y="35905"/>
                    <a:pt x="21235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22"/>
            <p:cNvSpPr/>
            <p:nvPr/>
          </p:nvSpPr>
          <p:spPr>
            <a:xfrm>
              <a:off x="7768790" y="5866198"/>
              <a:ext cx="27666" cy="27666"/>
            </a:xfrm>
            <a:custGeom>
              <a:avLst/>
              <a:gdLst/>
              <a:ahLst/>
              <a:cxnLst/>
              <a:rect l="l" t="t" r="r" b="b"/>
              <a:pathLst>
                <a:path w="27666" h="27666" extrusionOk="0">
                  <a:moveTo>
                    <a:pt x="17193" y="27264"/>
                  </a:moveTo>
                  <a:cubicBezTo>
                    <a:pt x="24592" y="25386"/>
                    <a:pt x="29119" y="17822"/>
                    <a:pt x="27242" y="10423"/>
                  </a:cubicBezTo>
                  <a:cubicBezTo>
                    <a:pt x="25365" y="3024"/>
                    <a:pt x="17855" y="-1449"/>
                    <a:pt x="10456" y="428"/>
                  </a:cubicBezTo>
                  <a:cubicBezTo>
                    <a:pt x="3057" y="2306"/>
                    <a:pt x="-1416" y="9760"/>
                    <a:pt x="407" y="17159"/>
                  </a:cubicBezTo>
                  <a:cubicBezTo>
                    <a:pt x="2284" y="24558"/>
                    <a:pt x="9738" y="29086"/>
                    <a:pt x="17193" y="272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22"/>
            <p:cNvSpPr/>
            <p:nvPr/>
          </p:nvSpPr>
          <p:spPr>
            <a:xfrm>
              <a:off x="7860550" y="5828347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1" y="31322"/>
                    <a:pt x="35978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217"/>
                  </a:cubicBezTo>
                  <a:cubicBezTo>
                    <a:pt x="2848" y="30328"/>
                    <a:pt x="12069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22"/>
            <p:cNvSpPr/>
            <p:nvPr/>
          </p:nvSpPr>
          <p:spPr>
            <a:xfrm>
              <a:off x="7826820" y="5917016"/>
              <a:ext cx="52613" cy="52613"/>
            </a:xfrm>
            <a:custGeom>
              <a:avLst/>
              <a:gdLst/>
              <a:ahLst/>
              <a:cxnLst/>
              <a:rect l="l" t="t" r="r" b="b"/>
              <a:pathLst>
                <a:path w="52613" h="52613" extrusionOk="0">
                  <a:moveTo>
                    <a:pt x="32712" y="51817"/>
                  </a:moveTo>
                  <a:cubicBezTo>
                    <a:pt x="46793" y="48283"/>
                    <a:pt x="55351" y="33982"/>
                    <a:pt x="51817" y="19901"/>
                  </a:cubicBezTo>
                  <a:cubicBezTo>
                    <a:pt x="48283" y="5821"/>
                    <a:pt x="33982" y="-2738"/>
                    <a:pt x="19902" y="796"/>
                  </a:cubicBezTo>
                  <a:cubicBezTo>
                    <a:pt x="5821" y="4330"/>
                    <a:pt x="-2738" y="18632"/>
                    <a:pt x="796" y="32712"/>
                  </a:cubicBezTo>
                  <a:cubicBezTo>
                    <a:pt x="4330" y="46793"/>
                    <a:pt x="18632" y="55351"/>
                    <a:pt x="32712" y="51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22"/>
            <p:cNvSpPr/>
            <p:nvPr/>
          </p:nvSpPr>
          <p:spPr>
            <a:xfrm>
              <a:off x="7897600" y="5991057"/>
              <a:ext cx="52628" cy="52638"/>
            </a:xfrm>
            <a:custGeom>
              <a:avLst/>
              <a:gdLst/>
              <a:ahLst/>
              <a:cxnLst/>
              <a:rect l="l" t="t" r="r" b="b"/>
              <a:pathLst>
                <a:path w="52628" h="52638" extrusionOk="0">
                  <a:moveTo>
                    <a:pt x="30512" y="52320"/>
                  </a:moveTo>
                  <a:cubicBezTo>
                    <a:pt x="40617" y="50664"/>
                    <a:pt x="49286" y="43154"/>
                    <a:pt x="51882" y="32552"/>
                  </a:cubicBezTo>
                  <a:cubicBezTo>
                    <a:pt x="55305" y="18416"/>
                    <a:pt x="46635" y="4171"/>
                    <a:pt x="32555" y="747"/>
                  </a:cubicBezTo>
                  <a:cubicBezTo>
                    <a:pt x="18419" y="-2676"/>
                    <a:pt x="4174" y="5992"/>
                    <a:pt x="750" y="20073"/>
                  </a:cubicBezTo>
                  <a:cubicBezTo>
                    <a:pt x="-2673" y="34208"/>
                    <a:pt x="5940" y="48400"/>
                    <a:pt x="20076" y="51823"/>
                  </a:cubicBezTo>
                  <a:cubicBezTo>
                    <a:pt x="23555" y="52707"/>
                    <a:pt x="27144" y="52872"/>
                    <a:pt x="30512" y="523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22"/>
            <p:cNvSpPr/>
            <p:nvPr/>
          </p:nvSpPr>
          <p:spPr>
            <a:xfrm>
              <a:off x="8003723" y="5987729"/>
              <a:ext cx="34199" cy="34078"/>
            </a:xfrm>
            <a:custGeom>
              <a:avLst/>
              <a:gdLst/>
              <a:ahLst/>
              <a:cxnLst/>
              <a:rect l="l" t="t" r="r" b="b"/>
              <a:pathLst>
                <a:path w="34199" h="34078" extrusionOk="0">
                  <a:moveTo>
                    <a:pt x="19861" y="33893"/>
                  </a:moveTo>
                  <a:cubicBezTo>
                    <a:pt x="26432" y="32843"/>
                    <a:pt x="32064" y="27929"/>
                    <a:pt x="33720" y="21082"/>
                  </a:cubicBezTo>
                  <a:cubicBezTo>
                    <a:pt x="35929" y="11916"/>
                    <a:pt x="30297" y="2695"/>
                    <a:pt x="21130" y="486"/>
                  </a:cubicBezTo>
                  <a:cubicBezTo>
                    <a:pt x="11965" y="-1723"/>
                    <a:pt x="2743" y="3799"/>
                    <a:pt x="479" y="12965"/>
                  </a:cubicBezTo>
                  <a:cubicBezTo>
                    <a:pt x="-1729" y="22131"/>
                    <a:pt x="3903" y="31352"/>
                    <a:pt x="13069" y="33561"/>
                  </a:cubicBezTo>
                  <a:cubicBezTo>
                    <a:pt x="15388" y="34113"/>
                    <a:pt x="17707" y="34224"/>
                    <a:pt x="19861" y="338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22"/>
            <p:cNvSpPr/>
            <p:nvPr/>
          </p:nvSpPr>
          <p:spPr>
            <a:xfrm>
              <a:off x="7905637" y="5964936"/>
              <a:ext cx="142824" cy="170197"/>
            </a:xfrm>
            <a:custGeom>
              <a:avLst/>
              <a:gdLst/>
              <a:ahLst/>
              <a:cxnLst/>
              <a:rect l="l" t="t" r="r" b="b"/>
              <a:pathLst>
                <a:path w="142824" h="170197" extrusionOk="0">
                  <a:moveTo>
                    <a:pt x="3977" y="169881"/>
                  </a:moveTo>
                  <a:cubicBezTo>
                    <a:pt x="21647" y="166623"/>
                    <a:pt x="71785" y="135481"/>
                    <a:pt x="97571" y="117535"/>
                  </a:cubicBezTo>
                  <a:cubicBezTo>
                    <a:pt x="125125" y="98319"/>
                    <a:pt x="166813" y="37691"/>
                    <a:pt x="125291" y="8205"/>
                  </a:cubicBezTo>
                  <a:cubicBezTo>
                    <a:pt x="88957" y="-17582"/>
                    <a:pt x="67809" y="21346"/>
                    <a:pt x="54391" y="70324"/>
                  </a:cubicBezTo>
                  <a:cubicBezTo>
                    <a:pt x="31918" y="151991"/>
                    <a:pt x="-13692" y="173139"/>
                    <a:pt x="3977" y="16988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0196"/>
                  </a:srgbClr>
                </a:gs>
                <a:gs pos="100000">
                  <a:srgbClr val="FFFFFF">
                    <a:alpha val="16862"/>
                  </a:srgbClr>
                </a:gs>
              </a:gsLst>
              <a:lin ang="99533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22"/>
            <p:cNvSpPr/>
            <p:nvPr/>
          </p:nvSpPr>
          <p:spPr>
            <a:xfrm>
              <a:off x="7933555" y="5824385"/>
              <a:ext cx="101568" cy="107537"/>
            </a:xfrm>
            <a:custGeom>
              <a:avLst/>
              <a:gdLst/>
              <a:ahLst/>
              <a:cxnLst/>
              <a:rect l="l" t="t" r="r" b="b"/>
              <a:pathLst>
                <a:path w="101568" h="107537" extrusionOk="0">
                  <a:moveTo>
                    <a:pt x="101569" y="94422"/>
                  </a:moveTo>
                  <a:cubicBezTo>
                    <a:pt x="101569" y="94422"/>
                    <a:pt x="76113" y="133626"/>
                    <a:pt x="22056" y="76476"/>
                  </a:cubicBezTo>
                  <a:cubicBezTo>
                    <a:pt x="-20849" y="31087"/>
                    <a:pt x="12061" y="0"/>
                    <a:pt x="12061" y="0"/>
                  </a:cubicBezTo>
                  <a:lnTo>
                    <a:pt x="101569" y="94422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22"/>
            <p:cNvSpPr/>
            <p:nvPr/>
          </p:nvSpPr>
          <p:spPr>
            <a:xfrm>
              <a:off x="7918748" y="5769924"/>
              <a:ext cx="174911" cy="182233"/>
            </a:xfrm>
            <a:custGeom>
              <a:avLst/>
              <a:gdLst/>
              <a:ahLst/>
              <a:cxnLst/>
              <a:rect l="l" t="t" r="r" b="b"/>
              <a:pathLst>
                <a:path w="174911" h="182233" extrusionOk="0">
                  <a:moveTo>
                    <a:pt x="156574" y="182234"/>
                  </a:moveTo>
                  <a:cubicBezTo>
                    <a:pt x="156574" y="182234"/>
                    <a:pt x="125045" y="172516"/>
                    <a:pt x="106105" y="157000"/>
                  </a:cubicBezTo>
                  <a:cubicBezTo>
                    <a:pt x="81589" y="136845"/>
                    <a:pt x="69883" y="121550"/>
                    <a:pt x="67011" y="126023"/>
                  </a:cubicBezTo>
                  <a:cubicBezTo>
                    <a:pt x="65576" y="128287"/>
                    <a:pt x="72312" y="154570"/>
                    <a:pt x="63202" y="158214"/>
                  </a:cubicBezTo>
                  <a:cubicBezTo>
                    <a:pt x="40231" y="167491"/>
                    <a:pt x="10800" y="135244"/>
                    <a:pt x="16653" y="119010"/>
                  </a:cubicBezTo>
                  <a:cubicBezTo>
                    <a:pt x="20794" y="107581"/>
                    <a:pt x="48845" y="109954"/>
                    <a:pt x="49010" y="106145"/>
                  </a:cubicBezTo>
                  <a:cubicBezTo>
                    <a:pt x="49232" y="101009"/>
                    <a:pt x="33274" y="90905"/>
                    <a:pt x="15604" y="61860"/>
                  </a:cubicBezTo>
                  <a:cubicBezTo>
                    <a:pt x="-2121" y="32816"/>
                    <a:pt x="88" y="14870"/>
                    <a:pt x="88" y="14870"/>
                  </a:cubicBezTo>
                  <a:cubicBezTo>
                    <a:pt x="88" y="14870"/>
                    <a:pt x="78662" y="-28696"/>
                    <a:pt x="141721" y="33313"/>
                  </a:cubicBezTo>
                  <a:cubicBezTo>
                    <a:pt x="206435" y="97144"/>
                    <a:pt x="156574" y="182234"/>
                    <a:pt x="156574" y="1822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40" name="Google Shape;2340;p22"/>
            <p:cNvGrpSpPr/>
            <p:nvPr/>
          </p:nvGrpSpPr>
          <p:grpSpPr>
            <a:xfrm>
              <a:off x="7943405" y="5770179"/>
              <a:ext cx="150527" cy="158278"/>
              <a:chOff x="7943405" y="5770179"/>
              <a:chExt cx="150527" cy="158278"/>
            </a:xfrm>
          </p:grpSpPr>
          <p:sp>
            <p:nvSpPr>
              <p:cNvPr id="2341" name="Google Shape;2341;p22"/>
              <p:cNvSpPr/>
              <p:nvPr/>
            </p:nvSpPr>
            <p:spPr>
              <a:xfrm>
                <a:off x="8051758" y="5868156"/>
                <a:ext cx="42174" cy="60301"/>
              </a:xfrm>
              <a:custGeom>
                <a:avLst/>
                <a:gdLst/>
                <a:ahLst/>
                <a:cxnLst/>
                <a:rect l="l" t="t" r="r" b="b"/>
                <a:pathLst>
                  <a:path w="42174" h="60301" extrusionOk="0">
                    <a:moveTo>
                      <a:pt x="34221" y="60038"/>
                    </a:moveTo>
                    <a:cubicBezTo>
                      <a:pt x="39302" y="45074"/>
                      <a:pt x="43774" y="24975"/>
                      <a:pt x="41620" y="2667"/>
                    </a:cubicBezTo>
                    <a:cubicBezTo>
                      <a:pt x="35823" y="238"/>
                      <a:pt x="29418" y="-867"/>
                      <a:pt x="22902" y="790"/>
                    </a:cubicBezTo>
                    <a:cubicBezTo>
                      <a:pt x="6668" y="4876"/>
                      <a:pt x="-3161" y="21330"/>
                      <a:pt x="925" y="37565"/>
                    </a:cubicBezTo>
                    <a:cubicBezTo>
                      <a:pt x="4736" y="52584"/>
                      <a:pt x="19202" y="62026"/>
                      <a:pt x="34221" y="60038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2" name="Google Shape;2342;p22"/>
              <p:cNvSpPr/>
              <p:nvPr/>
            </p:nvSpPr>
            <p:spPr>
              <a:xfrm>
                <a:off x="7943405" y="5770179"/>
                <a:ext cx="60396" cy="43348"/>
              </a:xfrm>
              <a:custGeom>
                <a:avLst/>
                <a:gdLst/>
                <a:ahLst/>
                <a:cxnLst/>
                <a:rect l="l" t="t" r="r" b="b"/>
                <a:pathLst>
                  <a:path w="60396" h="43348" extrusionOk="0">
                    <a:moveTo>
                      <a:pt x="37495" y="42445"/>
                    </a:moveTo>
                    <a:cubicBezTo>
                      <a:pt x="53730" y="38359"/>
                      <a:pt x="63558" y="21904"/>
                      <a:pt x="59472" y="5670"/>
                    </a:cubicBezTo>
                    <a:cubicBezTo>
                      <a:pt x="59141" y="4345"/>
                      <a:pt x="58643" y="3075"/>
                      <a:pt x="58091" y="1805"/>
                    </a:cubicBezTo>
                    <a:cubicBezTo>
                      <a:pt x="36281" y="-2115"/>
                      <a:pt x="16292" y="977"/>
                      <a:pt x="1328" y="5118"/>
                    </a:cubicBezTo>
                    <a:cubicBezTo>
                      <a:pt x="-52" y="10033"/>
                      <a:pt x="-550" y="15168"/>
                      <a:pt x="776" y="20413"/>
                    </a:cubicBezTo>
                    <a:cubicBezTo>
                      <a:pt x="4917" y="36647"/>
                      <a:pt x="21317" y="46476"/>
                      <a:pt x="37495" y="42445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43" name="Google Shape;2343;p22"/>
            <p:cNvSpPr/>
            <p:nvPr/>
          </p:nvSpPr>
          <p:spPr>
            <a:xfrm>
              <a:off x="8069193" y="5835732"/>
              <a:ext cx="93570" cy="19866"/>
            </a:xfrm>
            <a:custGeom>
              <a:avLst/>
              <a:gdLst/>
              <a:ahLst/>
              <a:cxnLst/>
              <a:rect l="l" t="t" r="r" b="b"/>
              <a:pathLst>
                <a:path w="93570" h="19866" extrusionOk="0">
                  <a:moveTo>
                    <a:pt x="0" y="16482"/>
                  </a:moveTo>
                  <a:cubicBezTo>
                    <a:pt x="0" y="16482"/>
                    <a:pt x="35339" y="20790"/>
                    <a:pt x="50248" y="19686"/>
                  </a:cubicBezTo>
                  <a:cubicBezTo>
                    <a:pt x="65157" y="18581"/>
                    <a:pt x="95913" y="8255"/>
                    <a:pt x="93428" y="1960"/>
                  </a:cubicBezTo>
                  <a:cubicBezTo>
                    <a:pt x="90943" y="-4335"/>
                    <a:pt x="59801" y="6323"/>
                    <a:pt x="50635" y="8862"/>
                  </a:cubicBezTo>
                  <a:cubicBezTo>
                    <a:pt x="33627" y="13556"/>
                    <a:pt x="0" y="16482"/>
                    <a:pt x="0" y="16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22"/>
            <p:cNvSpPr/>
            <p:nvPr/>
          </p:nvSpPr>
          <p:spPr>
            <a:xfrm>
              <a:off x="8015172" y="5705664"/>
              <a:ext cx="21399" cy="93100"/>
            </a:xfrm>
            <a:custGeom>
              <a:avLst/>
              <a:gdLst/>
              <a:ahLst/>
              <a:cxnLst/>
              <a:rect l="l" t="t" r="r" b="b"/>
              <a:pathLst>
                <a:path w="21399" h="93100" extrusionOk="0">
                  <a:moveTo>
                    <a:pt x="1951" y="93101"/>
                  </a:moveTo>
                  <a:cubicBezTo>
                    <a:pt x="1951" y="93101"/>
                    <a:pt x="-1141" y="57651"/>
                    <a:pt x="460" y="42743"/>
                  </a:cubicBezTo>
                  <a:cubicBezTo>
                    <a:pt x="2061" y="27833"/>
                    <a:pt x="13381" y="-2536"/>
                    <a:pt x="19620" y="169"/>
                  </a:cubicBezTo>
                  <a:cubicBezTo>
                    <a:pt x="25805" y="2875"/>
                    <a:pt x="14099" y="33632"/>
                    <a:pt x="11283" y="42687"/>
                  </a:cubicBezTo>
                  <a:cubicBezTo>
                    <a:pt x="6037" y="59583"/>
                    <a:pt x="1951" y="93101"/>
                    <a:pt x="1951" y="9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45" name="Google Shape;2345;p22"/>
          <p:cNvGrpSpPr/>
          <p:nvPr/>
        </p:nvGrpSpPr>
        <p:grpSpPr>
          <a:xfrm flipH="1">
            <a:off x="2373769" y="596668"/>
            <a:ext cx="942431" cy="846889"/>
            <a:chOff x="8467136" y="943451"/>
            <a:chExt cx="818580" cy="735594"/>
          </a:xfrm>
        </p:grpSpPr>
        <p:sp>
          <p:nvSpPr>
            <p:cNvPr id="2346" name="Google Shape;2346;p22"/>
            <p:cNvSpPr/>
            <p:nvPr/>
          </p:nvSpPr>
          <p:spPr>
            <a:xfrm>
              <a:off x="8631941" y="1014377"/>
              <a:ext cx="611865" cy="570365"/>
            </a:xfrm>
            <a:custGeom>
              <a:avLst/>
              <a:gdLst/>
              <a:ahLst/>
              <a:cxnLst/>
              <a:rect l="l" t="t" r="r" b="b"/>
              <a:pathLst>
                <a:path w="611865" h="570365" extrusionOk="0">
                  <a:moveTo>
                    <a:pt x="47791" y="491235"/>
                  </a:moveTo>
                  <a:cubicBezTo>
                    <a:pt x="-42103" y="394107"/>
                    <a:pt x="-4003" y="156452"/>
                    <a:pt x="152151" y="64736"/>
                  </a:cubicBezTo>
                  <a:cubicBezTo>
                    <a:pt x="308251" y="-26980"/>
                    <a:pt x="483014" y="-29907"/>
                    <a:pt x="571251" y="112388"/>
                  </a:cubicBezTo>
                  <a:cubicBezTo>
                    <a:pt x="650654" y="240658"/>
                    <a:pt x="610235" y="384886"/>
                    <a:pt x="479646" y="496204"/>
                  </a:cubicBezTo>
                  <a:cubicBezTo>
                    <a:pt x="368438" y="590957"/>
                    <a:pt x="149225" y="600841"/>
                    <a:pt x="47791" y="49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22"/>
            <p:cNvSpPr/>
            <p:nvPr/>
          </p:nvSpPr>
          <p:spPr>
            <a:xfrm>
              <a:off x="8638401" y="943451"/>
              <a:ext cx="647315" cy="645186"/>
            </a:xfrm>
            <a:custGeom>
              <a:avLst/>
              <a:gdLst/>
              <a:ahLst/>
              <a:cxnLst/>
              <a:rect l="l" t="t" r="r" b="b"/>
              <a:pathLst>
                <a:path w="647315" h="645186" extrusionOk="0">
                  <a:moveTo>
                    <a:pt x="2789" y="523123"/>
                  </a:moveTo>
                  <a:cubicBezTo>
                    <a:pt x="2789" y="523123"/>
                    <a:pt x="-28740" y="582978"/>
                    <a:pt x="187933" y="635656"/>
                  </a:cubicBezTo>
                  <a:cubicBezTo>
                    <a:pt x="389698" y="684744"/>
                    <a:pt x="575338" y="533504"/>
                    <a:pt x="621114" y="426492"/>
                  </a:cubicBezTo>
                  <a:cubicBezTo>
                    <a:pt x="678098" y="293584"/>
                    <a:pt x="627243" y="255042"/>
                    <a:pt x="607862" y="236158"/>
                  </a:cubicBezTo>
                  <a:cubicBezTo>
                    <a:pt x="587486" y="216280"/>
                    <a:pt x="148839" y="428259"/>
                    <a:pt x="148839" y="428259"/>
                  </a:cubicBezTo>
                  <a:cubicBezTo>
                    <a:pt x="148839" y="428259"/>
                    <a:pt x="566227" y="148914"/>
                    <a:pt x="541545" y="109158"/>
                  </a:cubicBezTo>
                  <a:cubicBezTo>
                    <a:pt x="525091" y="82598"/>
                    <a:pt x="471806" y="19650"/>
                    <a:pt x="390360" y="2975"/>
                  </a:cubicBezTo>
                  <a:cubicBezTo>
                    <a:pt x="303559" y="-14805"/>
                    <a:pt x="149999" y="48363"/>
                    <a:pt x="73964" y="159130"/>
                  </a:cubicBezTo>
                  <a:cubicBezTo>
                    <a:pt x="-21617" y="298498"/>
                    <a:pt x="2789" y="523123"/>
                    <a:pt x="2789" y="523123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8" name="Google Shape;2348;p22"/>
            <p:cNvSpPr/>
            <p:nvPr/>
          </p:nvSpPr>
          <p:spPr>
            <a:xfrm>
              <a:off x="8874386" y="989612"/>
              <a:ext cx="46688" cy="46695"/>
            </a:xfrm>
            <a:custGeom>
              <a:avLst/>
              <a:gdLst/>
              <a:ahLst/>
              <a:cxnLst/>
              <a:rect l="l" t="t" r="r" b="b"/>
              <a:pathLst>
                <a:path w="46688" h="46695" extrusionOk="0">
                  <a:moveTo>
                    <a:pt x="21964" y="49"/>
                  </a:moveTo>
                  <a:cubicBezTo>
                    <a:pt x="9098" y="822"/>
                    <a:pt x="-730" y="11976"/>
                    <a:pt x="43" y="24841"/>
                  </a:cubicBezTo>
                  <a:cubicBezTo>
                    <a:pt x="815" y="37707"/>
                    <a:pt x="11969" y="47425"/>
                    <a:pt x="24835" y="46652"/>
                  </a:cubicBezTo>
                  <a:cubicBezTo>
                    <a:pt x="37701" y="45879"/>
                    <a:pt x="47419" y="34836"/>
                    <a:pt x="46646" y="21970"/>
                  </a:cubicBezTo>
                  <a:cubicBezTo>
                    <a:pt x="45817" y="9049"/>
                    <a:pt x="34829" y="-779"/>
                    <a:pt x="21964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9" name="Google Shape;2349;p22"/>
            <p:cNvSpPr/>
            <p:nvPr/>
          </p:nvSpPr>
          <p:spPr>
            <a:xfrm>
              <a:off x="9165914" y="1316437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437" y="1050"/>
                    <a:pt x="-987" y="15075"/>
                    <a:pt x="62" y="31309"/>
                  </a:cubicBezTo>
                  <a:cubicBezTo>
                    <a:pt x="1056" y="47543"/>
                    <a:pt x="15026" y="59801"/>
                    <a:pt x="31315" y="58807"/>
                  </a:cubicBezTo>
                  <a:cubicBezTo>
                    <a:pt x="47549" y="57813"/>
                    <a:pt x="59807" y="43898"/>
                    <a:pt x="58813" y="27720"/>
                  </a:cubicBezTo>
                  <a:cubicBezTo>
                    <a:pt x="57764" y="11486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0" name="Google Shape;2350;p22"/>
            <p:cNvSpPr/>
            <p:nvPr/>
          </p:nvSpPr>
          <p:spPr>
            <a:xfrm>
              <a:off x="9041509" y="1020140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382" y="1050"/>
                    <a:pt x="-987" y="15075"/>
                    <a:pt x="62" y="31309"/>
                  </a:cubicBezTo>
                  <a:cubicBezTo>
                    <a:pt x="1112" y="47543"/>
                    <a:pt x="15082" y="59801"/>
                    <a:pt x="31315" y="58807"/>
                  </a:cubicBezTo>
                  <a:cubicBezTo>
                    <a:pt x="47550" y="57813"/>
                    <a:pt x="59808" y="43899"/>
                    <a:pt x="58813" y="27720"/>
                  </a:cubicBezTo>
                  <a:cubicBezTo>
                    <a:pt x="57765" y="11431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1" name="Google Shape;2351;p22"/>
            <p:cNvSpPr/>
            <p:nvPr/>
          </p:nvSpPr>
          <p:spPr>
            <a:xfrm>
              <a:off x="9100275" y="1439420"/>
              <a:ext cx="47748" cy="47687"/>
            </a:xfrm>
            <a:custGeom>
              <a:avLst/>
              <a:gdLst/>
              <a:ahLst/>
              <a:cxnLst/>
              <a:rect l="l" t="t" r="r" b="b"/>
              <a:pathLst>
                <a:path w="47748" h="47687" extrusionOk="0">
                  <a:moveTo>
                    <a:pt x="22411" y="42"/>
                  </a:moveTo>
                  <a:cubicBezTo>
                    <a:pt x="9324" y="870"/>
                    <a:pt x="-781" y="12245"/>
                    <a:pt x="48" y="25387"/>
                  </a:cubicBezTo>
                  <a:cubicBezTo>
                    <a:pt x="876" y="38528"/>
                    <a:pt x="12196" y="48467"/>
                    <a:pt x="25393" y="47639"/>
                  </a:cubicBezTo>
                  <a:cubicBezTo>
                    <a:pt x="38589" y="46811"/>
                    <a:pt x="48529" y="35602"/>
                    <a:pt x="47700" y="22460"/>
                  </a:cubicBezTo>
                  <a:cubicBezTo>
                    <a:pt x="46872" y="9318"/>
                    <a:pt x="35608" y="-731"/>
                    <a:pt x="2241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2" name="Google Shape;2352;p22"/>
            <p:cNvSpPr/>
            <p:nvPr/>
          </p:nvSpPr>
          <p:spPr>
            <a:xfrm>
              <a:off x="8922853" y="1462376"/>
              <a:ext cx="58863" cy="58863"/>
            </a:xfrm>
            <a:custGeom>
              <a:avLst/>
              <a:gdLst/>
              <a:ahLst/>
              <a:cxnLst/>
              <a:rect l="l" t="t" r="r" b="b"/>
              <a:pathLst>
                <a:path w="58863" h="58863" extrusionOk="0">
                  <a:moveTo>
                    <a:pt x="27665" y="56"/>
                  </a:moveTo>
                  <a:cubicBezTo>
                    <a:pt x="11431" y="1050"/>
                    <a:pt x="-938" y="15075"/>
                    <a:pt x="56" y="31309"/>
                  </a:cubicBezTo>
                  <a:cubicBezTo>
                    <a:pt x="1050" y="47543"/>
                    <a:pt x="15076" y="59801"/>
                    <a:pt x="31309" y="58807"/>
                  </a:cubicBezTo>
                  <a:cubicBezTo>
                    <a:pt x="47543" y="57813"/>
                    <a:pt x="59801" y="43899"/>
                    <a:pt x="58807" y="27720"/>
                  </a:cubicBezTo>
                  <a:cubicBezTo>
                    <a:pt x="57758" y="11431"/>
                    <a:pt x="43899" y="-938"/>
                    <a:pt x="2766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3" name="Google Shape;2353;p22"/>
            <p:cNvSpPr/>
            <p:nvPr/>
          </p:nvSpPr>
          <p:spPr>
            <a:xfrm>
              <a:off x="8979419" y="1288410"/>
              <a:ext cx="90671" cy="90676"/>
            </a:xfrm>
            <a:custGeom>
              <a:avLst/>
              <a:gdLst/>
              <a:ahLst/>
              <a:cxnLst/>
              <a:rect l="l" t="t" r="r" b="b"/>
              <a:pathLst>
                <a:path w="90671" h="90676" extrusionOk="0">
                  <a:moveTo>
                    <a:pt x="42551" y="88"/>
                  </a:moveTo>
                  <a:cubicBezTo>
                    <a:pt x="17537" y="1634"/>
                    <a:pt x="-1458" y="23113"/>
                    <a:pt x="88" y="48127"/>
                  </a:cubicBezTo>
                  <a:cubicBezTo>
                    <a:pt x="1634" y="73085"/>
                    <a:pt x="23114" y="92135"/>
                    <a:pt x="48128" y="90589"/>
                  </a:cubicBezTo>
                  <a:cubicBezTo>
                    <a:pt x="73141" y="89043"/>
                    <a:pt x="92080" y="67563"/>
                    <a:pt x="90589" y="42550"/>
                  </a:cubicBezTo>
                  <a:cubicBezTo>
                    <a:pt x="89043" y="17592"/>
                    <a:pt x="67509" y="-1458"/>
                    <a:pt x="42551" y="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4" name="Google Shape;2354;p22"/>
            <p:cNvSpPr/>
            <p:nvPr/>
          </p:nvSpPr>
          <p:spPr>
            <a:xfrm>
              <a:off x="8883012" y="1140556"/>
              <a:ext cx="90727" cy="90734"/>
            </a:xfrm>
            <a:custGeom>
              <a:avLst/>
              <a:gdLst/>
              <a:ahLst/>
              <a:cxnLst/>
              <a:rect l="l" t="t" r="r" b="b"/>
              <a:pathLst>
                <a:path w="90727" h="90734" extrusionOk="0">
                  <a:moveTo>
                    <a:pt x="46468" y="14"/>
                  </a:moveTo>
                  <a:cubicBezTo>
                    <a:pt x="28798" y="-428"/>
                    <a:pt x="11736" y="9567"/>
                    <a:pt x="4006" y="26684"/>
                  </a:cubicBezTo>
                  <a:cubicBezTo>
                    <a:pt x="-6265" y="49489"/>
                    <a:pt x="3895" y="76380"/>
                    <a:pt x="26700" y="86705"/>
                  </a:cubicBezTo>
                  <a:cubicBezTo>
                    <a:pt x="49505" y="97031"/>
                    <a:pt x="76396" y="86816"/>
                    <a:pt x="86721" y="64011"/>
                  </a:cubicBezTo>
                  <a:cubicBezTo>
                    <a:pt x="96992" y="41206"/>
                    <a:pt x="86832" y="14426"/>
                    <a:pt x="64027" y="4155"/>
                  </a:cubicBezTo>
                  <a:cubicBezTo>
                    <a:pt x="58340" y="1560"/>
                    <a:pt x="52376" y="180"/>
                    <a:pt x="4646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5" name="Google Shape;2355;p22"/>
            <p:cNvSpPr/>
            <p:nvPr/>
          </p:nvSpPr>
          <p:spPr>
            <a:xfrm>
              <a:off x="8730689" y="1147187"/>
              <a:ext cx="58878" cy="58897"/>
            </a:xfrm>
            <a:custGeom>
              <a:avLst/>
              <a:gdLst/>
              <a:ahLst/>
              <a:cxnLst/>
              <a:rect l="l" t="t" r="r" b="b"/>
              <a:pathLst>
                <a:path w="58878" h="58897" extrusionOk="0">
                  <a:moveTo>
                    <a:pt x="30157" y="8"/>
                  </a:moveTo>
                  <a:cubicBezTo>
                    <a:pt x="18672" y="-268"/>
                    <a:pt x="7629" y="6193"/>
                    <a:pt x="2604" y="17347"/>
                  </a:cubicBezTo>
                  <a:cubicBezTo>
                    <a:pt x="-4078" y="32145"/>
                    <a:pt x="2548" y="49594"/>
                    <a:pt x="17347" y="56275"/>
                  </a:cubicBezTo>
                  <a:cubicBezTo>
                    <a:pt x="32145" y="62956"/>
                    <a:pt x="49594" y="56441"/>
                    <a:pt x="56275" y="41642"/>
                  </a:cubicBezTo>
                  <a:cubicBezTo>
                    <a:pt x="62956" y="26844"/>
                    <a:pt x="56330" y="9396"/>
                    <a:pt x="41532" y="2714"/>
                  </a:cubicBezTo>
                  <a:cubicBezTo>
                    <a:pt x="37832" y="1002"/>
                    <a:pt x="34023" y="119"/>
                    <a:pt x="3015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6" name="Google Shape;2356;p22"/>
            <p:cNvSpPr/>
            <p:nvPr/>
          </p:nvSpPr>
          <p:spPr>
            <a:xfrm>
              <a:off x="8712711" y="991593"/>
              <a:ext cx="283685" cy="257000"/>
            </a:xfrm>
            <a:custGeom>
              <a:avLst/>
              <a:gdLst/>
              <a:ahLst/>
              <a:cxnLst/>
              <a:rect l="l" t="t" r="r" b="b"/>
              <a:pathLst>
                <a:path w="283685" h="257000" extrusionOk="0">
                  <a:moveTo>
                    <a:pt x="277066" y="0"/>
                  </a:moveTo>
                  <a:cubicBezTo>
                    <a:pt x="246144" y="-55"/>
                    <a:pt x="151337" y="36775"/>
                    <a:pt x="102027" y="59027"/>
                  </a:cubicBezTo>
                  <a:cubicBezTo>
                    <a:pt x="49240" y="82881"/>
                    <a:pt x="-40544" y="172334"/>
                    <a:pt x="20471" y="235447"/>
                  </a:cubicBezTo>
                  <a:cubicBezTo>
                    <a:pt x="73811" y="290664"/>
                    <a:pt x="121961" y="231361"/>
                    <a:pt x="160226" y="152676"/>
                  </a:cubicBezTo>
                  <a:cubicBezTo>
                    <a:pt x="224057" y="21480"/>
                    <a:pt x="307988" y="55"/>
                    <a:pt x="27706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8823"/>
                  </a:srgbClr>
                </a:gs>
                <a:gs pos="100000">
                  <a:srgbClr val="FFFFFF">
                    <a:alpha val="8627"/>
                  </a:srgbClr>
                </a:gs>
              </a:gsLst>
              <a:lin ang="2138828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7" name="Google Shape;2357;p22"/>
            <p:cNvSpPr/>
            <p:nvPr/>
          </p:nvSpPr>
          <p:spPr>
            <a:xfrm>
              <a:off x="8708831" y="1302723"/>
              <a:ext cx="153060" cy="203164"/>
            </a:xfrm>
            <a:custGeom>
              <a:avLst/>
              <a:gdLst/>
              <a:ahLst/>
              <a:cxnLst/>
              <a:rect l="l" t="t" r="r" b="b"/>
              <a:pathLst>
                <a:path w="153060" h="203164" extrusionOk="0">
                  <a:moveTo>
                    <a:pt x="0" y="14929"/>
                  </a:moveTo>
                  <a:cubicBezTo>
                    <a:pt x="0" y="14929"/>
                    <a:pt x="55549" y="-43381"/>
                    <a:pt x="128933" y="70477"/>
                  </a:cubicBezTo>
                  <a:cubicBezTo>
                    <a:pt x="187187" y="160868"/>
                    <a:pt x="121644" y="203165"/>
                    <a:pt x="121644" y="203165"/>
                  </a:cubicBezTo>
                  <a:lnTo>
                    <a:pt x="0" y="14929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8" name="Google Shape;2358;p22"/>
            <p:cNvSpPr/>
            <p:nvPr/>
          </p:nvSpPr>
          <p:spPr>
            <a:xfrm>
              <a:off x="8594607" y="1248465"/>
              <a:ext cx="276935" cy="342354"/>
            </a:xfrm>
            <a:custGeom>
              <a:avLst/>
              <a:gdLst/>
              <a:ahLst/>
              <a:cxnLst/>
              <a:rect l="l" t="t" r="r" b="b"/>
              <a:pathLst>
                <a:path w="276935" h="342354" extrusionOk="0">
                  <a:moveTo>
                    <a:pt x="56743" y="0"/>
                  </a:moveTo>
                  <a:cubicBezTo>
                    <a:pt x="56743" y="0"/>
                    <a:pt x="107101" y="26449"/>
                    <a:pt x="134213" y="58751"/>
                  </a:cubicBezTo>
                  <a:cubicBezTo>
                    <a:pt x="169387" y="100606"/>
                    <a:pt x="184350" y="130258"/>
                    <a:pt x="190590" y="123576"/>
                  </a:cubicBezTo>
                  <a:cubicBezTo>
                    <a:pt x="193737" y="120208"/>
                    <a:pt x="190701" y="73605"/>
                    <a:pt x="207210" y="70237"/>
                  </a:cubicBezTo>
                  <a:cubicBezTo>
                    <a:pt x="249010" y="61788"/>
                    <a:pt x="288711" y="125730"/>
                    <a:pt x="273692" y="151351"/>
                  </a:cubicBezTo>
                  <a:cubicBezTo>
                    <a:pt x="263090" y="169407"/>
                    <a:pt x="216321" y="156486"/>
                    <a:pt x="214886" y="162836"/>
                  </a:cubicBezTo>
                  <a:cubicBezTo>
                    <a:pt x="212898" y="171505"/>
                    <a:pt x="236696" y="193647"/>
                    <a:pt x="257458" y="248368"/>
                  </a:cubicBezTo>
                  <a:cubicBezTo>
                    <a:pt x="278220" y="303143"/>
                    <a:pt x="268888" y="332906"/>
                    <a:pt x="268888" y="332906"/>
                  </a:cubicBezTo>
                  <a:cubicBezTo>
                    <a:pt x="268888" y="332906"/>
                    <a:pt x="122010" y="381884"/>
                    <a:pt x="34822" y="256816"/>
                  </a:cubicBezTo>
                  <a:cubicBezTo>
                    <a:pt x="-54741" y="128380"/>
                    <a:pt x="56743" y="0"/>
                    <a:pt x="567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9" name="Google Shape;2359;p22"/>
            <p:cNvGrpSpPr/>
            <p:nvPr/>
          </p:nvGrpSpPr>
          <p:grpSpPr>
            <a:xfrm>
              <a:off x="8594918" y="1285681"/>
              <a:ext cx="227404" cy="304628"/>
              <a:chOff x="8594918" y="1285681"/>
              <a:chExt cx="227404" cy="304628"/>
            </a:xfrm>
          </p:grpSpPr>
          <p:sp>
            <p:nvSpPr>
              <p:cNvPr id="2360" name="Google Shape;2360;p22"/>
              <p:cNvSpPr/>
              <p:nvPr/>
            </p:nvSpPr>
            <p:spPr>
              <a:xfrm>
                <a:off x="8594918" y="1285681"/>
                <a:ext cx="80115" cy="104015"/>
              </a:xfrm>
              <a:custGeom>
                <a:avLst/>
                <a:gdLst/>
                <a:ahLst/>
                <a:cxnLst/>
                <a:rect l="l" t="t" r="r" b="b"/>
                <a:pathLst>
                  <a:path w="80115" h="104015" extrusionOk="0">
                    <a:moveTo>
                      <a:pt x="30701" y="0"/>
                    </a:moveTo>
                    <a:cubicBezTo>
                      <a:pt x="17393" y="23688"/>
                      <a:pt x="3423" y="56322"/>
                      <a:pt x="0" y="94808"/>
                    </a:cubicBezTo>
                    <a:cubicBezTo>
                      <a:pt x="9055" y="100717"/>
                      <a:pt x="19491" y="104692"/>
                      <a:pt x="31142" y="103919"/>
                    </a:cubicBezTo>
                    <a:cubicBezTo>
                      <a:pt x="59911" y="102152"/>
                      <a:pt x="81832" y="77360"/>
                      <a:pt x="80010" y="48591"/>
                    </a:cubicBezTo>
                    <a:cubicBezTo>
                      <a:pt x="78353" y="21921"/>
                      <a:pt x="56763" y="1436"/>
                      <a:pt x="30701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22"/>
              <p:cNvSpPr/>
              <p:nvPr/>
            </p:nvSpPr>
            <p:spPr>
              <a:xfrm>
                <a:off x="8718002" y="1514617"/>
                <a:ext cx="104320" cy="75692"/>
              </a:xfrm>
              <a:custGeom>
                <a:avLst/>
                <a:gdLst/>
                <a:ahLst/>
                <a:cxnLst/>
                <a:rect l="l" t="t" r="r" b="b"/>
                <a:pathLst>
                  <a:path w="104320" h="75692" extrusionOk="0">
                    <a:moveTo>
                      <a:pt x="48973" y="106"/>
                    </a:moveTo>
                    <a:cubicBezTo>
                      <a:pt x="20205" y="1873"/>
                      <a:pt x="-1716" y="26665"/>
                      <a:pt x="106" y="55434"/>
                    </a:cubicBezTo>
                    <a:cubicBezTo>
                      <a:pt x="272" y="57808"/>
                      <a:pt x="713" y="60127"/>
                      <a:pt x="1210" y="62391"/>
                    </a:cubicBezTo>
                    <a:cubicBezTo>
                      <a:pt x="36881" y="75975"/>
                      <a:pt x="71723" y="77024"/>
                      <a:pt x="98393" y="74760"/>
                    </a:cubicBezTo>
                    <a:cubicBezTo>
                      <a:pt x="102258" y="66919"/>
                      <a:pt x="104798" y="58360"/>
                      <a:pt x="104246" y="49028"/>
                    </a:cubicBezTo>
                    <a:cubicBezTo>
                      <a:pt x="102369" y="20205"/>
                      <a:pt x="77742" y="-1716"/>
                      <a:pt x="48973" y="106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62" name="Google Shape;2362;p22"/>
            <p:cNvSpPr/>
            <p:nvPr/>
          </p:nvSpPr>
          <p:spPr>
            <a:xfrm>
              <a:off x="8467136" y="1397778"/>
              <a:ext cx="162900" cy="22886"/>
            </a:xfrm>
            <a:custGeom>
              <a:avLst/>
              <a:gdLst/>
              <a:ahLst/>
              <a:cxnLst/>
              <a:rect l="l" t="t" r="r" b="b"/>
              <a:pathLst>
                <a:path w="162900" h="22886" extrusionOk="0">
                  <a:moveTo>
                    <a:pt x="162900" y="21915"/>
                  </a:moveTo>
                  <a:cubicBezTo>
                    <a:pt x="162900" y="21915"/>
                    <a:pt x="104425" y="3418"/>
                    <a:pt x="78804" y="602"/>
                  </a:cubicBezTo>
                  <a:cubicBezTo>
                    <a:pt x="53183" y="-2270"/>
                    <a:pt x="-2145" y="5461"/>
                    <a:pt x="64" y="16891"/>
                  </a:cubicBezTo>
                  <a:cubicBezTo>
                    <a:pt x="2272" y="28321"/>
                    <a:pt x="58373" y="20149"/>
                    <a:pt x="74662" y="18768"/>
                  </a:cubicBezTo>
                  <a:cubicBezTo>
                    <a:pt x="105032" y="16228"/>
                    <a:pt x="162900" y="21915"/>
                    <a:pt x="162900" y="219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3" name="Google Shape;2363;p22"/>
            <p:cNvSpPr/>
            <p:nvPr/>
          </p:nvSpPr>
          <p:spPr>
            <a:xfrm>
              <a:off x="8640155" y="1526705"/>
              <a:ext cx="61166" cy="152340"/>
            </a:xfrm>
            <a:custGeom>
              <a:avLst/>
              <a:gdLst/>
              <a:ahLst/>
              <a:cxnLst/>
              <a:rect l="l" t="t" r="r" b="b"/>
              <a:pathLst>
                <a:path w="61166" h="152340" extrusionOk="0">
                  <a:moveTo>
                    <a:pt x="61167" y="0"/>
                  </a:moveTo>
                  <a:cubicBezTo>
                    <a:pt x="61167" y="0"/>
                    <a:pt x="55203" y="61015"/>
                    <a:pt x="47804" y="85698"/>
                  </a:cubicBezTo>
                  <a:cubicBezTo>
                    <a:pt x="40350" y="110380"/>
                    <a:pt x="11526" y="158253"/>
                    <a:pt x="1918" y="151737"/>
                  </a:cubicBezTo>
                  <a:cubicBezTo>
                    <a:pt x="-7745" y="145222"/>
                    <a:pt x="21852" y="96851"/>
                    <a:pt x="29472" y="82384"/>
                  </a:cubicBezTo>
                  <a:cubicBezTo>
                    <a:pt x="43663" y="55494"/>
                    <a:pt x="61167" y="0"/>
                    <a:pt x="611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2A57-3E4E-4540-B491-841C8AF0A200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A372-36A3-2442-AD2D-275E5DB37E3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2A57-3E4E-4540-B491-841C8AF0A200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A372-36A3-2442-AD2D-275E5DB37E3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2A57-3E4E-4540-B491-841C8AF0A200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A372-36A3-2442-AD2D-275E5DB37E3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2A57-3E4E-4540-B491-841C8AF0A200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A372-36A3-2442-AD2D-275E5DB37E3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2A57-3E4E-4540-B491-841C8AF0A200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A372-36A3-2442-AD2D-275E5DB37E3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2A57-3E4E-4540-B491-841C8AF0A200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A372-36A3-2442-AD2D-275E5DB37E3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2A57-3E4E-4540-B491-841C8AF0A200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A372-36A3-2442-AD2D-275E5DB37E3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02A57-3E4E-4540-B491-841C8AF0A200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1A372-36A3-2442-AD2D-275E5DB37E3D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9.jpeg"/><Relationship Id="rId7" Type="http://schemas.openxmlformats.org/officeDocument/2006/relationships/image" Target="../media/image8.png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8.png"/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2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TextBox 49"/>
          <p:cNvSpPr txBox="1"/>
          <p:nvPr/>
        </p:nvSpPr>
        <p:spPr>
          <a:xfrm>
            <a:off x="1165695" y="-2393970"/>
            <a:ext cx="1801332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sz="1600" dirty="0">
                <a:latin typeface="Century Gothic" panose="020B0502020202020204" pitchFamily="34" charset="0"/>
                <a:ea typeface="Malgun Gothic" panose="020B0503020000020004" pitchFamily="34" charset="-127"/>
              </a:rPr>
              <a:t>To study the </a:t>
            </a:r>
            <a:endParaRPr lang="en-MY" sz="1600" dirty="0">
              <a:latin typeface="Century Gothic" panose="020B0502020202020204" pitchFamily="34" charset="0"/>
              <a:ea typeface="Malgun Gothic" panose="020B0503020000020004" pitchFamily="34" charset="-127"/>
            </a:endParaRPr>
          </a:p>
          <a:p>
            <a:pPr algn="ctr"/>
            <a:r>
              <a:rPr lang="en-MY" sz="1600" dirty="0">
                <a:latin typeface="Century Gothic" panose="020B0502020202020204" pitchFamily="34" charset="0"/>
                <a:ea typeface="Malgun Gothic" panose="020B0503020000020004" pitchFamily="34" charset="-127"/>
              </a:rPr>
              <a:t>e-commerce system for local fruits products </a:t>
            </a:r>
            <a:endParaRPr lang="en-MY" sz="1600" dirty="0">
              <a:latin typeface="Century Gothic" panose="020B0502020202020204" pitchFamily="34" charset="0"/>
              <a:ea typeface="Malgun Gothic" panose="020B0503020000020004" pitchFamily="34" charset="-127"/>
            </a:endParaRPr>
          </a:p>
          <a:p>
            <a:endParaRPr lang="en-MY" sz="1600" dirty="0">
              <a:latin typeface="Century Gothic" panose="020B0502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4968482" y="-8024256"/>
            <a:ext cx="2047652" cy="204765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240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8890633" y="-11519926"/>
            <a:ext cx="2047652" cy="204765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240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pic>
        <p:nvPicPr>
          <p:cNvPr id="68" name="Picture 2"/>
          <p:cNvPicPr>
            <a:picLocks noChangeAspect="1"/>
          </p:cNvPicPr>
          <p:nvPr/>
        </p:nvPicPr>
        <p:blipFill rotWithShape="1">
          <a:blip r:embed="rId2"/>
          <a:srcRect l="28206" r="19834"/>
          <a:stretch>
            <a:fillRect/>
          </a:stretch>
        </p:blipFill>
        <p:spPr>
          <a:xfrm rot="6913462">
            <a:off x="5039105" y="-8209440"/>
            <a:ext cx="1945062" cy="2807537"/>
          </a:xfrm>
          <a:prstGeom prst="rect">
            <a:avLst/>
          </a:prstGeom>
        </p:spPr>
      </p:pic>
      <p:pic>
        <p:nvPicPr>
          <p:cNvPr id="69" name="Picture 3"/>
          <p:cNvPicPr>
            <a:picLocks noChangeAspect="1"/>
          </p:cNvPicPr>
          <p:nvPr/>
        </p:nvPicPr>
        <p:blipFill rotWithShape="1">
          <a:blip r:embed="rId3"/>
          <a:srcRect l="12358" r="20353"/>
          <a:stretch>
            <a:fillRect/>
          </a:stretch>
        </p:blipFill>
        <p:spPr>
          <a:xfrm rot="20444719">
            <a:off x="8675142" y="-12157861"/>
            <a:ext cx="2156964" cy="3205541"/>
          </a:xfrm>
          <a:prstGeom prst="rect">
            <a:avLst/>
          </a:prstGeom>
        </p:spPr>
      </p:pic>
      <p:sp>
        <p:nvSpPr>
          <p:cNvPr id="58" name="Freeform: Shape 44"/>
          <p:cNvSpPr/>
          <p:nvPr/>
        </p:nvSpPr>
        <p:spPr>
          <a:xfrm>
            <a:off x="4644914" y="-8473057"/>
            <a:ext cx="2692647" cy="4582682"/>
          </a:xfrm>
          <a:custGeom>
            <a:avLst/>
            <a:gdLst>
              <a:gd name="connsiteX0" fmla="*/ 1346321 w 2692647"/>
              <a:gd name="connsiteY0" fmla="*/ 334528 h 4582682"/>
              <a:gd name="connsiteX1" fmla="*/ 230627 w 2692647"/>
              <a:gd name="connsiteY1" fmla="*/ 1450222 h 4582682"/>
              <a:gd name="connsiteX2" fmla="*/ 1346321 w 2692647"/>
              <a:gd name="connsiteY2" fmla="*/ 2565916 h 4582682"/>
              <a:gd name="connsiteX3" fmla="*/ 2462015 w 2692647"/>
              <a:gd name="connsiteY3" fmla="*/ 1450222 h 4582682"/>
              <a:gd name="connsiteX4" fmla="*/ 1346321 w 2692647"/>
              <a:gd name="connsiteY4" fmla="*/ 334528 h 4582682"/>
              <a:gd name="connsiteX5" fmla="*/ 282970 w 2692647"/>
              <a:gd name="connsiteY5" fmla="*/ 0 h 4582682"/>
              <a:gd name="connsiteX6" fmla="*/ 2409677 w 2692647"/>
              <a:gd name="connsiteY6" fmla="*/ 0 h 4582682"/>
              <a:gd name="connsiteX7" fmla="*/ 2692647 w 2692647"/>
              <a:gd name="connsiteY7" fmla="*/ 282970 h 4582682"/>
              <a:gd name="connsiteX8" fmla="*/ 2692647 w 2692647"/>
              <a:gd name="connsiteY8" fmla="*/ 4299712 h 4582682"/>
              <a:gd name="connsiteX9" fmla="*/ 2409677 w 2692647"/>
              <a:gd name="connsiteY9" fmla="*/ 4582682 h 4582682"/>
              <a:gd name="connsiteX10" fmla="*/ 282970 w 2692647"/>
              <a:gd name="connsiteY10" fmla="*/ 4582682 h 4582682"/>
              <a:gd name="connsiteX11" fmla="*/ 0 w 2692647"/>
              <a:gd name="connsiteY11" fmla="*/ 4299712 h 4582682"/>
              <a:gd name="connsiteX12" fmla="*/ 0 w 2692647"/>
              <a:gd name="connsiteY12" fmla="*/ 282970 h 4582682"/>
              <a:gd name="connsiteX13" fmla="*/ 282970 w 2692647"/>
              <a:gd name="connsiteY13" fmla="*/ 0 h 45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92647" h="4582682">
                <a:moveTo>
                  <a:pt x="1346321" y="334528"/>
                </a:moveTo>
                <a:cubicBezTo>
                  <a:pt x="730140" y="334528"/>
                  <a:pt x="230627" y="834041"/>
                  <a:pt x="230627" y="1450222"/>
                </a:cubicBezTo>
                <a:cubicBezTo>
                  <a:pt x="230627" y="2066403"/>
                  <a:pt x="730140" y="2565916"/>
                  <a:pt x="1346321" y="2565916"/>
                </a:cubicBezTo>
                <a:cubicBezTo>
                  <a:pt x="1962502" y="2565916"/>
                  <a:pt x="2462015" y="2066403"/>
                  <a:pt x="2462015" y="1450222"/>
                </a:cubicBezTo>
                <a:cubicBezTo>
                  <a:pt x="2462015" y="834041"/>
                  <a:pt x="1962502" y="334528"/>
                  <a:pt x="1346321" y="334528"/>
                </a:cubicBezTo>
                <a:close/>
                <a:moveTo>
                  <a:pt x="282970" y="0"/>
                </a:moveTo>
                <a:lnTo>
                  <a:pt x="2409677" y="0"/>
                </a:lnTo>
                <a:cubicBezTo>
                  <a:pt x="2565957" y="0"/>
                  <a:pt x="2692647" y="126690"/>
                  <a:pt x="2692647" y="282970"/>
                </a:cubicBezTo>
                <a:lnTo>
                  <a:pt x="2692647" y="4299712"/>
                </a:lnTo>
                <a:cubicBezTo>
                  <a:pt x="2692647" y="4455992"/>
                  <a:pt x="2565957" y="4582682"/>
                  <a:pt x="2409677" y="4582682"/>
                </a:cubicBezTo>
                <a:lnTo>
                  <a:pt x="282970" y="4582682"/>
                </a:lnTo>
                <a:cubicBezTo>
                  <a:pt x="126690" y="4582682"/>
                  <a:pt x="0" y="4455992"/>
                  <a:pt x="0" y="4299712"/>
                </a:cubicBezTo>
                <a:lnTo>
                  <a:pt x="0" y="282970"/>
                </a:lnTo>
                <a:cubicBezTo>
                  <a:pt x="0" y="126690"/>
                  <a:pt x="126690" y="0"/>
                  <a:pt x="28297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266700" dist="50800" dir="5400000" algn="ctr" rotWithShape="0">
              <a:schemeClr val="accent1">
                <a:lumMod val="75000"/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sz="240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pic>
        <p:nvPicPr>
          <p:cNvPr id="56" name="!!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69193">
            <a:off x="5161840" y="-5415767"/>
            <a:ext cx="1813799" cy="181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4861801" y="-5789413"/>
            <a:ext cx="2213520" cy="52322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MY" sz="2800" dirty="0" err="1">
                <a:latin typeface="Baloo Bhaijaan" panose="03080902040302020200" pitchFamily="66" charset="-78"/>
                <a:ea typeface="Malgun Gothic" panose="020B0503020000020004" pitchFamily="34" charset="-127"/>
                <a:cs typeface="Baloo Bhaijaan" panose="03080902040302020200" pitchFamily="66" charset="-78"/>
              </a:rPr>
              <a:t>Nội</a:t>
            </a:r>
            <a:r>
              <a:rPr lang="en-MY" sz="2800" dirty="0">
                <a:latin typeface="Baloo Bhaijaan" panose="03080902040302020200" pitchFamily="66" charset="-78"/>
                <a:ea typeface="Malgun Gothic" panose="020B0503020000020004" pitchFamily="34" charset="-127"/>
                <a:cs typeface="Baloo Bhaijaan" panose="03080902040302020200" pitchFamily="66" charset="-78"/>
              </a:rPr>
              <a:t> dung 2</a:t>
            </a:r>
            <a:endParaRPr lang="en-MY" sz="2800" dirty="0">
              <a:latin typeface="Baloo Bhaijaan" panose="03080902040302020200" pitchFamily="66" charset="-78"/>
              <a:ea typeface="Malgun Gothic" panose="020B0503020000020004" pitchFamily="34" charset="-127"/>
              <a:cs typeface="Baloo Bhaijaan" panose="03080902040302020200" pitchFamily="66" charset="-78"/>
            </a:endParaRPr>
          </a:p>
        </p:txBody>
      </p:sp>
      <p:sp>
        <p:nvSpPr>
          <p:cNvPr id="52" name="Freeform: Shape 41"/>
          <p:cNvSpPr/>
          <p:nvPr/>
        </p:nvSpPr>
        <p:spPr>
          <a:xfrm>
            <a:off x="720039" y="-5294414"/>
            <a:ext cx="2692647" cy="4582682"/>
          </a:xfrm>
          <a:custGeom>
            <a:avLst/>
            <a:gdLst>
              <a:gd name="connsiteX0" fmla="*/ 1346321 w 2692647"/>
              <a:gd name="connsiteY0" fmla="*/ 334528 h 4582682"/>
              <a:gd name="connsiteX1" fmla="*/ 230627 w 2692647"/>
              <a:gd name="connsiteY1" fmla="*/ 1450222 h 4582682"/>
              <a:gd name="connsiteX2" fmla="*/ 1346321 w 2692647"/>
              <a:gd name="connsiteY2" fmla="*/ 2565916 h 4582682"/>
              <a:gd name="connsiteX3" fmla="*/ 2462015 w 2692647"/>
              <a:gd name="connsiteY3" fmla="*/ 1450222 h 4582682"/>
              <a:gd name="connsiteX4" fmla="*/ 1346321 w 2692647"/>
              <a:gd name="connsiteY4" fmla="*/ 334528 h 4582682"/>
              <a:gd name="connsiteX5" fmla="*/ 282970 w 2692647"/>
              <a:gd name="connsiteY5" fmla="*/ 0 h 4582682"/>
              <a:gd name="connsiteX6" fmla="*/ 2409677 w 2692647"/>
              <a:gd name="connsiteY6" fmla="*/ 0 h 4582682"/>
              <a:gd name="connsiteX7" fmla="*/ 2692647 w 2692647"/>
              <a:gd name="connsiteY7" fmla="*/ 282970 h 4582682"/>
              <a:gd name="connsiteX8" fmla="*/ 2692647 w 2692647"/>
              <a:gd name="connsiteY8" fmla="*/ 4299712 h 4582682"/>
              <a:gd name="connsiteX9" fmla="*/ 2409677 w 2692647"/>
              <a:gd name="connsiteY9" fmla="*/ 4582682 h 4582682"/>
              <a:gd name="connsiteX10" fmla="*/ 282970 w 2692647"/>
              <a:gd name="connsiteY10" fmla="*/ 4582682 h 4582682"/>
              <a:gd name="connsiteX11" fmla="*/ 0 w 2692647"/>
              <a:gd name="connsiteY11" fmla="*/ 4299712 h 4582682"/>
              <a:gd name="connsiteX12" fmla="*/ 0 w 2692647"/>
              <a:gd name="connsiteY12" fmla="*/ 282970 h 4582682"/>
              <a:gd name="connsiteX13" fmla="*/ 282970 w 2692647"/>
              <a:gd name="connsiteY13" fmla="*/ 0 h 45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92647" h="4582682">
                <a:moveTo>
                  <a:pt x="1346321" y="334528"/>
                </a:moveTo>
                <a:cubicBezTo>
                  <a:pt x="730140" y="334528"/>
                  <a:pt x="230627" y="834041"/>
                  <a:pt x="230627" y="1450222"/>
                </a:cubicBezTo>
                <a:cubicBezTo>
                  <a:pt x="230627" y="2066403"/>
                  <a:pt x="730140" y="2565916"/>
                  <a:pt x="1346321" y="2565916"/>
                </a:cubicBezTo>
                <a:cubicBezTo>
                  <a:pt x="1962502" y="2565916"/>
                  <a:pt x="2462015" y="2066403"/>
                  <a:pt x="2462015" y="1450222"/>
                </a:cubicBezTo>
                <a:cubicBezTo>
                  <a:pt x="2462015" y="834041"/>
                  <a:pt x="1962502" y="334528"/>
                  <a:pt x="1346321" y="334528"/>
                </a:cubicBezTo>
                <a:close/>
                <a:moveTo>
                  <a:pt x="282970" y="0"/>
                </a:moveTo>
                <a:lnTo>
                  <a:pt x="2409677" y="0"/>
                </a:lnTo>
                <a:cubicBezTo>
                  <a:pt x="2565957" y="0"/>
                  <a:pt x="2692647" y="126690"/>
                  <a:pt x="2692647" y="282970"/>
                </a:cubicBezTo>
                <a:lnTo>
                  <a:pt x="2692647" y="4299712"/>
                </a:lnTo>
                <a:cubicBezTo>
                  <a:pt x="2692647" y="4455992"/>
                  <a:pt x="2565957" y="4582682"/>
                  <a:pt x="2409677" y="4582682"/>
                </a:cubicBezTo>
                <a:lnTo>
                  <a:pt x="282970" y="4582682"/>
                </a:lnTo>
                <a:cubicBezTo>
                  <a:pt x="126690" y="4582682"/>
                  <a:pt x="0" y="4455992"/>
                  <a:pt x="0" y="4299712"/>
                </a:cubicBezTo>
                <a:lnTo>
                  <a:pt x="0" y="282970"/>
                </a:lnTo>
                <a:cubicBezTo>
                  <a:pt x="0" y="126690"/>
                  <a:pt x="126690" y="0"/>
                  <a:pt x="28297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266700" dist="50800" dir="5400000" algn="ctr" rotWithShape="0">
              <a:schemeClr val="accent1">
                <a:lumMod val="75000"/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sz="240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91680" y="-2545459"/>
            <a:ext cx="2130573" cy="52322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MY" sz="2800" dirty="0" err="1">
                <a:latin typeface="Baloo Bhaijaan" panose="03080902040302020200" pitchFamily="66" charset="-78"/>
                <a:ea typeface="Malgun Gothic" panose="020B0503020000020004" pitchFamily="34" charset="-127"/>
                <a:cs typeface="Baloo Bhaijaan" panose="03080902040302020200" pitchFamily="66" charset="-78"/>
              </a:rPr>
              <a:t>Nội</a:t>
            </a:r>
            <a:r>
              <a:rPr lang="en-MY" sz="2800" dirty="0">
                <a:latin typeface="Baloo Bhaijaan" panose="03080902040302020200" pitchFamily="66" charset="-78"/>
                <a:ea typeface="Malgun Gothic" panose="020B0503020000020004" pitchFamily="34" charset="-127"/>
                <a:cs typeface="Baloo Bhaijaan" panose="03080902040302020200" pitchFamily="66" charset="-78"/>
              </a:rPr>
              <a:t> dung 1</a:t>
            </a:r>
            <a:endParaRPr lang="en-MY" sz="2800" dirty="0">
              <a:latin typeface="Baloo Bhaijaan" panose="03080902040302020200" pitchFamily="66" charset="-78"/>
              <a:ea typeface="Malgun Gothic" panose="020B0503020000020004" pitchFamily="34" charset="-127"/>
              <a:cs typeface="Baloo Bhaijaan" panose="03080902040302020200" pitchFamily="66" charset="-78"/>
            </a:endParaRPr>
          </a:p>
        </p:txBody>
      </p:sp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8104" y="-1968968"/>
            <a:ext cx="1213318" cy="121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Freeform: Shape 47"/>
          <p:cNvSpPr/>
          <p:nvPr/>
        </p:nvSpPr>
        <p:spPr>
          <a:xfrm>
            <a:off x="8567065" y="-11968727"/>
            <a:ext cx="2692647" cy="4582682"/>
          </a:xfrm>
          <a:custGeom>
            <a:avLst/>
            <a:gdLst>
              <a:gd name="connsiteX0" fmla="*/ 1346321 w 2692647"/>
              <a:gd name="connsiteY0" fmla="*/ 334528 h 4582682"/>
              <a:gd name="connsiteX1" fmla="*/ 230627 w 2692647"/>
              <a:gd name="connsiteY1" fmla="*/ 1450222 h 4582682"/>
              <a:gd name="connsiteX2" fmla="*/ 1346321 w 2692647"/>
              <a:gd name="connsiteY2" fmla="*/ 2565916 h 4582682"/>
              <a:gd name="connsiteX3" fmla="*/ 2462015 w 2692647"/>
              <a:gd name="connsiteY3" fmla="*/ 1450222 h 4582682"/>
              <a:gd name="connsiteX4" fmla="*/ 1346321 w 2692647"/>
              <a:gd name="connsiteY4" fmla="*/ 334528 h 4582682"/>
              <a:gd name="connsiteX5" fmla="*/ 282970 w 2692647"/>
              <a:gd name="connsiteY5" fmla="*/ 0 h 4582682"/>
              <a:gd name="connsiteX6" fmla="*/ 2409677 w 2692647"/>
              <a:gd name="connsiteY6" fmla="*/ 0 h 4582682"/>
              <a:gd name="connsiteX7" fmla="*/ 2692647 w 2692647"/>
              <a:gd name="connsiteY7" fmla="*/ 282970 h 4582682"/>
              <a:gd name="connsiteX8" fmla="*/ 2692647 w 2692647"/>
              <a:gd name="connsiteY8" fmla="*/ 4299712 h 4582682"/>
              <a:gd name="connsiteX9" fmla="*/ 2409677 w 2692647"/>
              <a:gd name="connsiteY9" fmla="*/ 4582682 h 4582682"/>
              <a:gd name="connsiteX10" fmla="*/ 282970 w 2692647"/>
              <a:gd name="connsiteY10" fmla="*/ 4582682 h 4582682"/>
              <a:gd name="connsiteX11" fmla="*/ 0 w 2692647"/>
              <a:gd name="connsiteY11" fmla="*/ 4299712 h 4582682"/>
              <a:gd name="connsiteX12" fmla="*/ 0 w 2692647"/>
              <a:gd name="connsiteY12" fmla="*/ 282970 h 4582682"/>
              <a:gd name="connsiteX13" fmla="*/ 282970 w 2692647"/>
              <a:gd name="connsiteY13" fmla="*/ 0 h 45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92647" h="4582682">
                <a:moveTo>
                  <a:pt x="1346321" y="334528"/>
                </a:moveTo>
                <a:cubicBezTo>
                  <a:pt x="730140" y="334528"/>
                  <a:pt x="230627" y="834041"/>
                  <a:pt x="230627" y="1450222"/>
                </a:cubicBezTo>
                <a:cubicBezTo>
                  <a:pt x="230627" y="2066403"/>
                  <a:pt x="730140" y="2565916"/>
                  <a:pt x="1346321" y="2565916"/>
                </a:cubicBezTo>
                <a:cubicBezTo>
                  <a:pt x="1962502" y="2565916"/>
                  <a:pt x="2462015" y="2066403"/>
                  <a:pt x="2462015" y="1450222"/>
                </a:cubicBezTo>
                <a:cubicBezTo>
                  <a:pt x="2462015" y="834041"/>
                  <a:pt x="1962502" y="334528"/>
                  <a:pt x="1346321" y="334528"/>
                </a:cubicBezTo>
                <a:close/>
                <a:moveTo>
                  <a:pt x="282970" y="0"/>
                </a:moveTo>
                <a:lnTo>
                  <a:pt x="2409677" y="0"/>
                </a:lnTo>
                <a:cubicBezTo>
                  <a:pt x="2565957" y="0"/>
                  <a:pt x="2692647" y="126690"/>
                  <a:pt x="2692647" y="282970"/>
                </a:cubicBezTo>
                <a:lnTo>
                  <a:pt x="2692647" y="4299712"/>
                </a:lnTo>
                <a:cubicBezTo>
                  <a:pt x="2692647" y="4455992"/>
                  <a:pt x="2565957" y="4582682"/>
                  <a:pt x="2409677" y="4582682"/>
                </a:cubicBezTo>
                <a:lnTo>
                  <a:pt x="282970" y="4582682"/>
                </a:lnTo>
                <a:cubicBezTo>
                  <a:pt x="126690" y="4582682"/>
                  <a:pt x="0" y="4455992"/>
                  <a:pt x="0" y="4299712"/>
                </a:cubicBezTo>
                <a:lnTo>
                  <a:pt x="0" y="282970"/>
                </a:lnTo>
                <a:cubicBezTo>
                  <a:pt x="0" y="126690"/>
                  <a:pt x="126690" y="0"/>
                  <a:pt x="28297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266700" dist="50800" dir="5400000" algn="ctr" rotWithShape="0">
              <a:schemeClr val="accent1">
                <a:lumMod val="75000"/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sz="240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74779" y="-8490760"/>
            <a:ext cx="1077218" cy="107721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8725291" y="-9085762"/>
            <a:ext cx="2606965" cy="52322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MY" sz="2800" dirty="0" err="1">
                <a:latin typeface="Baloo Bhaijaan" panose="03080902040302020200" pitchFamily="66" charset="-78"/>
                <a:ea typeface="Malgun Gothic" panose="020B0503020000020004" pitchFamily="34" charset="-127"/>
                <a:cs typeface="Baloo Bhaijaan" panose="03080902040302020200" pitchFamily="66" charset="-78"/>
              </a:rPr>
              <a:t>Nội</a:t>
            </a:r>
            <a:r>
              <a:rPr lang="en-MY" sz="2800" dirty="0">
                <a:latin typeface="Baloo Bhaijaan" panose="03080902040302020200" pitchFamily="66" charset="-78"/>
                <a:ea typeface="Malgun Gothic" panose="020B0503020000020004" pitchFamily="34" charset="-127"/>
                <a:cs typeface="Baloo Bhaijaan" panose="03080902040302020200" pitchFamily="66" charset="-78"/>
              </a:rPr>
              <a:t> dung 3</a:t>
            </a:r>
            <a:endParaRPr lang="en-MY" sz="2800" dirty="0">
              <a:latin typeface="Baloo Bhaijaan" panose="03080902040302020200" pitchFamily="66" charset="-78"/>
              <a:ea typeface="Malgun Gothic" panose="020B0503020000020004" pitchFamily="34" charset="-127"/>
              <a:cs typeface="Baloo Bhaijaan" panose="03080902040302020200" pitchFamily="66" charset="-78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2225634" y="7141329"/>
            <a:ext cx="6773913" cy="1008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ounded Rectangle 40"/>
          <p:cNvSpPr/>
          <p:nvPr/>
        </p:nvSpPr>
        <p:spPr>
          <a:xfrm rot="1215531">
            <a:off x="11190481" y="356414"/>
            <a:ext cx="763845" cy="8435714"/>
          </a:xfrm>
          <a:prstGeom prst="roundRect">
            <a:avLst>
              <a:gd name="adj" fmla="val 3274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ounded Rectangle 41"/>
          <p:cNvSpPr/>
          <p:nvPr/>
        </p:nvSpPr>
        <p:spPr>
          <a:xfrm rot="1215531">
            <a:off x="12075876" y="762914"/>
            <a:ext cx="570505" cy="8435714"/>
          </a:xfrm>
          <a:prstGeom prst="roundRect">
            <a:avLst>
              <a:gd name="adj" fmla="val 3274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ounded Rectangle 42"/>
          <p:cNvSpPr/>
          <p:nvPr/>
        </p:nvSpPr>
        <p:spPr>
          <a:xfrm rot="1215531">
            <a:off x="10154842" y="-452914"/>
            <a:ext cx="1000024" cy="8435714"/>
          </a:xfrm>
          <a:prstGeom prst="roundRect">
            <a:avLst>
              <a:gd name="adj" fmla="val 3274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2" name="!!Rounded Rectangle 71"/>
          <p:cNvSpPr/>
          <p:nvPr/>
        </p:nvSpPr>
        <p:spPr>
          <a:xfrm>
            <a:off x="0" y="-12274"/>
            <a:ext cx="12192000" cy="95326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8" name="Picture 37" descr="Logo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75398">
            <a:off x="188842" y="28276"/>
            <a:ext cx="811964" cy="811964"/>
          </a:xfrm>
          <a:prstGeom prst="rect">
            <a:avLst/>
          </a:prstGeom>
        </p:spPr>
      </p:pic>
      <p:pic>
        <p:nvPicPr>
          <p:cNvPr id="45" name="Picture 44" descr="Logo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3329">
            <a:off x="11325166" y="167702"/>
            <a:ext cx="752470" cy="752470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688104" y="1913648"/>
            <a:ext cx="5645403" cy="1948891"/>
            <a:chOff x="554028" y="2176847"/>
            <a:chExt cx="5645403" cy="1948891"/>
          </a:xfrm>
        </p:grpSpPr>
        <p:sp>
          <p:nvSpPr>
            <p:cNvPr id="51" name="TextBox 50"/>
            <p:cNvSpPr txBox="1"/>
            <p:nvPr/>
          </p:nvSpPr>
          <p:spPr>
            <a:xfrm>
              <a:off x="554028" y="2186746"/>
              <a:ext cx="561346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n w="76200">
                    <a:solidFill>
                      <a:sysClr val="windowText" lastClr="000000"/>
                    </a:solidFill>
                  </a:ln>
                  <a:latin typeface="Baloo Bhaijaan" panose="03080902040302020200" pitchFamily="66" charset="-78"/>
                  <a:cs typeface="Baloo Bhaijaan" panose="03080902040302020200" pitchFamily="66" charset="-78"/>
                </a:rPr>
                <a:t>CÁC PHÂN TỬ SINH HỌC</a:t>
              </a:r>
              <a:endParaRPr lang="vi-VN" sz="6000" dirty="0">
                <a:ln w="76200">
                  <a:solidFill>
                    <a:sysClr val="windowText" lastClr="000000"/>
                  </a:solidFill>
                </a:ln>
                <a:latin typeface="Baloo Bhaijaan" panose="03080902040302020200" pitchFamily="66" charset="-78"/>
                <a:cs typeface="Baloo Bhaijaan" panose="03080902040302020200" pitchFamily="66" charset="-78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5963" y="2176847"/>
              <a:ext cx="561346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Baloo Bhaijaan" panose="03080902040302020200" pitchFamily="66" charset="-78"/>
                  <a:cs typeface="Baloo Bhaijaan" panose="03080902040302020200" pitchFamily="66" charset="-78"/>
                </a:rPr>
                <a:t>CÁC PHÂN TỬ SINH HỌC</a:t>
              </a:r>
              <a:endParaRPr lang="vi-VN" sz="6000" dirty="0">
                <a:solidFill>
                  <a:schemeClr val="bg1"/>
                </a:solidFill>
                <a:latin typeface="Baloo Bhaijaan" panose="03080902040302020200" pitchFamily="66" charset="-78"/>
                <a:cs typeface="Baloo Bhaijaan" panose="03080902040302020200" pitchFamily="66" charset="-78"/>
              </a:endParaRPr>
            </a:p>
          </p:txBody>
        </p:sp>
      </p:grpSp>
      <p:pic>
        <p:nvPicPr>
          <p:cNvPr id="60" name="!!ĐÈCEF" descr="Logo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804" y="4574271"/>
            <a:ext cx="2862967" cy="286296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4473254" y="4724968"/>
            <a:ext cx="1352289" cy="4788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START</a:t>
            </a:r>
            <a:endParaRPr lang="vi-VN" sz="2400" dirty="0">
              <a:solidFill>
                <a:srgbClr val="FF0000"/>
              </a:solidFill>
              <a:latin typeface="Baloo Bhaijaan" panose="03080902040302020200" pitchFamily="66" charset="-78"/>
              <a:cs typeface="Baloo Bhaijaan" panose="03080902040302020200" pitchFamily="66" charset="-78"/>
            </a:endParaRPr>
          </a:p>
        </p:txBody>
      </p:sp>
      <p:pic>
        <p:nvPicPr>
          <p:cNvPr id="74" name="!!Picture 1"/>
          <p:cNvPicPr>
            <a:picLocks noChangeAspect="1"/>
          </p:cNvPicPr>
          <p:nvPr/>
        </p:nvPicPr>
        <p:blipFill rotWithShape="1">
          <a:blip r:embed="rId7"/>
          <a:srcRect l="74327" t="-73721" r="-22236" b="99283"/>
          <a:stretch>
            <a:fillRect/>
          </a:stretch>
        </p:blipFill>
        <p:spPr>
          <a:xfrm>
            <a:off x="10297156" y="-7296047"/>
            <a:ext cx="7076444" cy="6998373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5816" y="141059"/>
            <a:ext cx="8541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C00000"/>
                </a:solidFill>
              </a:rPr>
              <a:t>Chủ đề 4: THÀNH PHẦN HÓA HỌC CỦA TẾ BÀO</a:t>
            </a:r>
            <a:endParaRPr lang="vi-VN" sz="3200" dirty="0">
              <a:solidFill>
                <a:srgbClr val="E42700"/>
              </a:solidFill>
              <a:latin typeface="Baloo Bhaijaan" panose="03080902040302020200" pitchFamily="66" charset="-78"/>
              <a:cs typeface="Baloo Bhaijaan" panose="03080902040302020200" pitchFamily="66" charset="-78"/>
            </a:endParaRPr>
          </a:p>
        </p:txBody>
      </p:sp>
      <p:pic>
        <p:nvPicPr>
          <p:cNvPr id="3" name="Picture 2" descr="A group of people wearing face masks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679" y="-4958650"/>
            <a:ext cx="2322737" cy="2322737"/>
          </a:xfrm>
          <a:prstGeom prst="flowChartConnector">
            <a:avLst/>
          </a:prstGeom>
        </p:spPr>
      </p:pic>
      <p:pic>
        <p:nvPicPr>
          <p:cNvPr id="4" name="Picture 3" descr="A group of people sitting at a table with a computer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3718" y="-8167080"/>
            <a:ext cx="2563419" cy="2355528"/>
          </a:xfrm>
          <a:prstGeom prst="flowChartConnector">
            <a:avLst/>
          </a:prstGeom>
        </p:spPr>
      </p:pic>
      <p:pic>
        <p:nvPicPr>
          <p:cNvPr id="5" name="Picture 4" descr="A group of people posing for a selfie&#10;&#10;Description automatically generate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5638" y="-11723172"/>
            <a:ext cx="2520042" cy="2579620"/>
          </a:xfrm>
          <a:prstGeom prst="flowChartConnector">
            <a:avLst/>
          </a:prstGeom>
        </p:spPr>
      </p:pic>
      <p:pic>
        <p:nvPicPr>
          <p:cNvPr id="7" name="Picture 6" descr="A white microscope with a black background&#10;&#10;Description automatically generate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6594" y="1500284"/>
            <a:ext cx="2660059" cy="4882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" name="Google Shape;3996;p46" descr="Thumbs up sign"/>
          <p:cNvSpPr/>
          <p:nvPr/>
        </p:nvSpPr>
        <p:spPr>
          <a:xfrm>
            <a:off x="6886871" y="4658853"/>
            <a:ext cx="560072" cy="490061"/>
          </a:xfrm>
          <a:custGeom>
            <a:avLst/>
            <a:gdLst/>
            <a:ahLst/>
            <a:cxnLst/>
            <a:rect l="l" t="t" r="r" b="b"/>
            <a:pathLst>
              <a:path w="762003" h="666750" extrusionOk="0">
                <a:moveTo>
                  <a:pt x="200025" y="600075"/>
                </a:moveTo>
                <a:lnTo>
                  <a:pt x="200025" y="590550"/>
                </a:lnTo>
                <a:lnTo>
                  <a:pt x="238125" y="590550"/>
                </a:lnTo>
                <a:cubicBezTo>
                  <a:pt x="305753" y="590550"/>
                  <a:pt x="310515" y="666750"/>
                  <a:pt x="438150" y="666750"/>
                </a:cubicBezTo>
                <a:lnTo>
                  <a:pt x="609600" y="666750"/>
                </a:lnTo>
                <a:cubicBezTo>
                  <a:pt x="641124" y="666656"/>
                  <a:pt x="666656" y="641124"/>
                  <a:pt x="666750" y="609600"/>
                </a:cubicBezTo>
                <a:cubicBezTo>
                  <a:pt x="666970" y="595450"/>
                  <a:pt x="661540" y="581797"/>
                  <a:pt x="651662" y="571662"/>
                </a:cubicBezTo>
                <a:cubicBezTo>
                  <a:pt x="651625" y="571625"/>
                  <a:pt x="651626" y="571564"/>
                  <a:pt x="651663" y="571528"/>
                </a:cubicBezTo>
                <a:cubicBezTo>
                  <a:pt x="651681" y="571510"/>
                  <a:pt x="651704" y="571500"/>
                  <a:pt x="651729" y="571500"/>
                </a:cubicBezTo>
                <a:lnTo>
                  <a:pt x="657225" y="571500"/>
                </a:lnTo>
                <a:cubicBezTo>
                  <a:pt x="688749" y="571406"/>
                  <a:pt x="714281" y="545874"/>
                  <a:pt x="714375" y="514350"/>
                </a:cubicBezTo>
                <a:cubicBezTo>
                  <a:pt x="714515" y="499446"/>
                  <a:pt x="708728" y="485097"/>
                  <a:pt x="698287" y="474459"/>
                </a:cubicBezTo>
                <a:cubicBezTo>
                  <a:pt x="698245" y="474428"/>
                  <a:pt x="698237" y="474368"/>
                  <a:pt x="698268" y="474326"/>
                </a:cubicBezTo>
                <a:cubicBezTo>
                  <a:pt x="698274" y="474318"/>
                  <a:pt x="698280" y="474313"/>
                  <a:pt x="698287" y="474307"/>
                </a:cubicBezTo>
                <a:cubicBezTo>
                  <a:pt x="728956" y="467569"/>
                  <a:pt x="748355" y="437244"/>
                  <a:pt x="741617" y="406577"/>
                </a:cubicBezTo>
                <a:cubicBezTo>
                  <a:pt x="739151" y="395353"/>
                  <a:pt x="733343" y="385141"/>
                  <a:pt x="724957" y="377285"/>
                </a:cubicBezTo>
                <a:cubicBezTo>
                  <a:pt x="724917" y="377260"/>
                  <a:pt x="724907" y="377206"/>
                  <a:pt x="724933" y="377166"/>
                </a:cubicBezTo>
                <a:cubicBezTo>
                  <a:pt x="724939" y="377157"/>
                  <a:pt x="724948" y="377149"/>
                  <a:pt x="724957" y="377142"/>
                </a:cubicBezTo>
                <a:cubicBezTo>
                  <a:pt x="747407" y="369096"/>
                  <a:pt x="762281" y="347696"/>
                  <a:pt x="762000" y="323850"/>
                </a:cubicBezTo>
                <a:cubicBezTo>
                  <a:pt x="761906" y="292326"/>
                  <a:pt x="736374" y="266794"/>
                  <a:pt x="704850" y="266700"/>
                </a:cubicBezTo>
                <a:lnTo>
                  <a:pt x="523875" y="266700"/>
                </a:lnTo>
                <a:cubicBezTo>
                  <a:pt x="508570" y="266434"/>
                  <a:pt x="496084" y="254364"/>
                  <a:pt x="495300" y="239077"/>
                </a:cubicBezTo>
                <a:cubicBezTo>
                  <a:pt x="496253" y="221933"/>
                  <a:pt x="523780" y="187757"/>
                  <a:pt x="523875" y="57798"/>
                </a:cubicBezTo>
                <a:cubicBezTo>
                  <a:pt x="524030" y="28109"/>
                  <a:pt x="501573" y="3177"/>
                  <a:pt x="472030" y="238"/>
                </a:cubicBezTo>
                <a:cubicBezTo>
                  <a:pt x="470249" y="76"/>
                  <a:pt x="468478" y="0"/>
                  <a:pt x="466725" y="0"/>
                </a:cubicBezTo>
                <a:cubicBezTo>
                  <a:pt x="435162" y="0"/>
                  <a:pt x="409575" y="25587"/>
                  <a:pt x="409575" y="57150"/>
                </a:cubicBezTo>
                <a:cubicBezTo>
                  <a:pt x="409575" y="174879"/>
                  <a:pt x="298133" y="251041"/>
                  <a:pt x="254899" y="276416"/>
                </a:cubicBezTo>
                <a:cubicBezTo>
                  <a:pt x="244458" y="282540"/>
                  <a:pt x="232570" y="285762"/>
                  <a:pt x="220466" y="285750"/>
                </a:cubicBezTo>
                <a:lnTo>
                  <a:pt x="200025" y="285750"/>
                </a:lnTo>
                <a:lnTo>
                  <a:pt x="200025" y="276225"/>
                </a:lnTo>
                <a:cubicBezTo>
                  <a:pt x="199957" y="255211"/>
                  <a:pt x="182939" y="238193"/>
                  <a:pt x="161925" y="238125"/>
                </a:cubicBezTo>
                <a:lnTo>
                  <a:pt x="0" y="238125"/>
                </a:lnTo>
                <a:lnTo>
                  <a:pt x="0" y="638175"/>
                </a:lnTo>
                <a:lnTo>
                  <a:pt x="161925" y="638175"/>
                </a:lnTo>
                <a:cubicBezTo>
                  <a:pt x="182939" y="638107"/>
                  <a:pt x="199957" y="621089"/>
                  <a:pt x="200025" y="600075"/>
                </a:cubicBezTo>
                <a:close/>
                <a:moveTo>
                  <a:pt x="220466" y="304800"/>
                </a:moveTo>
                <a:cubicBezTo>
                  <a:pt x="235987" y="304804"/>
                  <a:pt x="251228" y="300663"/>
                  <a:pt x="264614" y="292808"/>
                </a:cubicBezTo>
                <a:cubicBezTo>
                  <a:pt x="313925" y="263843"/>
                  <a:pt x="428625" y="182880"/>
                  <a:pt x="428625" y="57150"/>
                </a:cubicBezTo>
                <a:cubicBezTo>
                  <a:pt x="428625" y="36108"/>
                  <a:pt x="445683" y="19050"/>
                  <a:pt x="466725" y="19050"/>
                </a:cubicBezTo>
                <a:cubicBezTo>
                  <a:pt x="487767" y="19012"/>
                  <a:pt x="504856" y="36038"/>
                  <a:pt x="504895" y="57080"/>
                </a:cubicBezTo>
                <a:cubicBezTo>
                  <a:pt x="504896" y="57872"/>
                  <a:pt x="504873" y="58664"/>
                  <a:pt x="504825" y="59455"/>
                </a:cubicBezTo>
                <a:cubicBezTo>
                  <a:pt x="504587" y="152400"/>
                  <a:pt x="490033" y="193405"/>
                  <a:pt x="482213" y="215408"/>
                </a:cubicBezTo>
                <a:cubicBezTo>
                  <a:pt x="479153" y="222621"/>
                  <a:pt x="477144" y="230236"/>
                  <a:pt x="476250" y="238020"/>
                </a:cubicBezTo>
                <a:cubicBezTo>
                  <a:pt x="476212" y="238699"/>
                  <a:pt x="476212" y="239379"/>
                  <a:pt x="476250" y="240059"/>
                </a:cubicBezTo>
                <a:cubicBezTo>
                  <a:pt x="477667" y="265430"/>
                  <a:pt x="498466" y="285384"/>
                  <a:pt x="523875" y="285750"/>
                </a:cubicBezTo>
                <a:lnTo>
                  <a:pt x="704793" y="285750"/>
                </a:lnTo>
                <a:cubicBezTo>
                  <a:pt x="725876" y="285886"/>
                  <a:pt x="742909" y="302994"/>
                  <a:pt x="742950" y="324079"/>
                </a:cubicBezTo>
                <a:cubicBezTo>
                  <a:pt x="743142" y="339830"/>
                  <a:pt x="733301" y="353961"/>
                  <a:pt x="718461" y="359245"/>
                </a:cubicBezTo>
                <a:cubicBezTo>
                  <a:pt x="708551" y="362778"/>
                  <a:pt x="703381" y="373675"/>
                  <a:pt x="706914" y="383585"/>
                </a:cubicBezTo>
                <a:cubicBezTo>
                  <a:pt x="707938" y="386460"/>
                  <a:pt x="709638" y="389045"/>
                  <a:pt x="711870" y="391125"/>
                </a:cubicBezTo>
                <a:cubicBezTo>
                  <a:pt x="720324" y="398998"/>
                  <a:pt x="724749" y="410284"/>
                  <a:pt x="723900" y="421805"/>
                </a:cubicBezTo>
                <a:cubicBezTo>
                  <a:pt x="722063" y="438580"/>
                  <a:pt x="709736" y="452316"/>
                  <a:pt x="693258" y="455952"/>
                </a:cubicBezTo>
                <a:cubicBezTo>
                  <a:pt x="683103" y="458702"/>
                  <a:pt x="677100" y="469164"/>
                  <a:pt x="679851" y="479320"/>
                </a:cubicBezTo>
                <a:cubicBezTo>
                  <a:pt x="680710" y="482493"/>
                  <a:pt x="682376" y="485389"/>
                  <a:pt x="684686" y="487728"/>
                </a:cubicBezTo>
                <a:cubicBezTo>
                  <a:pt x="691609" y="494825"/>
                  <a:pt x="695435" y="504378"/>
                  <a:pt x="695325" y="514293"/>
                </a:cubicBezTo>
                <a:cubicBezTo>
                  <a:pt x="695216" y="535299"/>
                  <a:pt x="678231" y="552309"/>
                  <a:pt x="657225" y="552450"/>
                </a:cubicBezTo>
                <a:lnTo>
                  <a:pt x="651510" y="552450"/>
                </a:lnTo>
                <a:cubicBezTo>
                  <a:pt x="640989" y="552457"/>
                  <a:pt x="632466" y="560991"/>
                  <a:pt x="632472" y="571512"/>
                </a:cubicBezTo>
                <a:cubicBezTo>
                  <a:pt x="632475" y="576494"/>
                  <a:pt x="634431" y="581277"/>
                  <a:pt x="637918" y="584835"/>
                </a:cubicBezTo>
                <a:cubicBezTo>
                  <a:pt x="644350" y="591433"/>
                  <a:pt x="647872" y="600330"/>
                  <a:pt x="647700" y="609543"/>
                </a:cubicBezTo>
                <a:cubicBezTo>
                  <a:pt x="647591" y="630548"/>
                  <a:pt x="630606" y="647559"/>
                  <a:pt x="609600" y="647700"/>
                </a:cubicBezTo>
                <a:lnTo>
                  <a:pt x="438150" y="647700"/>
                </a:lnTo>
                <a:cubicBezTo>
                  <a:pt x="370837" y="647700"/>
                  <a:pt x="342824" y="625793"/>
                  <a:pt x="315725" y="604704"/>
                </a:cubicBezTo>
                <a:cubicBezTo>
                  <a:pt x="294799" y="588378"/>
                  <a:pt x="273167" y="571500"/>
                  <a:pt x="238125" y="571500"/>
                </a:cubicBezTo>
                <a:lnTo>
                  <a:pt x="200025" y="571500"/>
                </a:lnTo>
                <a:lnTo>
                  <a:pt x="200025" y="304800"/>
                </a:lnTo>
                <a:close/>
                <a:moveTo>
                  <a:pt x="19050" y="257175"/>
                </a:moveTo>
                <a:lnTo>
                  <a:pt x="161925" y="257175"/>
                </a:lnTo>
                <a:cubicBezTo>
                  <a:pt x="172411" y="257258"/>
                  <a:pt x="180892" y="265739"/>
                  <a:pt x="180975" y="276225"/>
                </a:cubicBezTo>
                <a:lnTo>
                  <a:pt x="180975" y="600018"/>
                </a:lnTo>
                <a:cubicBezTo>
                  <a:pt x="180928" y="610529"/>
                  <a:pt x="172436" y="619047"/>
                  <a:pt x="161925" y="619125"/>
                </a:cubicBezTo>
                <a:lnTo>
                  <a:pt x="19050" y="619125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998" name="Google Shape;3998;p46"/>
          <p:cNvGrpSpPr/>
          <p:nvPr/>
        </p:nvGrpSpPr>
        <p:grpSpPr>
          <a:xfrm>
            <a:off x="5798212" y="5678445"/>
            <a:ext cx="989249" cy="470367"/>
            <a:chOff x="6029041" y="1395138"/>
            <a:chExt cx="1655646" cy="787225"/>
          </a:xfrm>
        </p:grpSpPr>
        <p:sp>
          <p:nvSpPr>
            <p:cNvPr id="3999" name="Google Shape;3999;p46" descr="Raised hand"/>
            <p:cNvSpPr/>
            <p:nvPr/>
          </p:nvSpPr>
          <p:spPr>
            <a:xfrm rot="5899954" flipH="1">
              <a:off x="6186260" y="1426886"/>
              <a:ext cx="536561" cy="781490"/>
            </a:xfrm>
            <a:custGeom>
              <a:avLst/>
              <a:gdLst/>
              <a:ahLst/>
              <a:cxnLst/>
              <a:rect l="l" t="t" r="r" b="b"/>
              <a:pathLst>
                <a:path w="536259" h="781051" extrusionOk="0">
                  <a:moveTo>
                    <a:pt x="50915" y="675696"/>
                  </a:moveTo>
                  <a:cubicBezTo>
                    <a:pt x="60811" y="689983"/>
                    <a:pt x="66126" y="706942"/>
                    <a:pt x="66155" y="724321"/>
                  </a:cubicBezTo>
                  <a:lnTo>
                    <a:pt x="66240" y="781052"/>
                  </a:lnTo>
                  <a:lnTo>
                    <a:pt x="85290" y="781052"/>
                  </a:lnTo>
                  <a:lnTo>
                    <a:pt x="85214" y="724283"/>
                  </a:lnTo>
                  <a:cubicBezTo>
                    <a:pt x="85192" y="703013"/>
                    <a:pt x="78675" y="682256"/>
                    <a:pt x="66536" y="664790"/>
                  </a:cubicBezTo>
                  <a:lnTo>
                    <a:pt x="51353" y="642882"/>
                  </a:lnTo>
                  <a:cubicBezTo>
                    <a:pt x="30339" y="612603"/>
                    <a:pt x="19070" y="576631"/>
                    <a:pt x="19054" y="539774"/>
                  </a:cubicBezTo>
                  <a:lnTo>
                    <a:pt x="19054" y="211381"/>
                  </a:lnTo>
                  <a:cubicBezTo>
                    <a:pt x="18649" y="191425"/>
                    <a:pt x="33308" y="174353"/>
                    <a:pt x="53096" y="171738"/>
                  </a:cubicBezTo>
                  <a:cubicBezTo>
                    <a:pt x="73873" y="169676"/>
                    <a:pt x="92388" y="184847"/>
                    <a:pt x="94450" y="205624"/>
                  </a:cubicBezTo>
                  <a:cubicBezTo>
                    <a:pt x="94573" y="206859"/>
                    <a:pt x="94634" y="208100"/>
                    <a:pt x="94635" y="209342"/>
                  </a:cubicBezTo>
                  <a:cubicBezTo>
                    <a:pt x="94668" y="210900"/>
                    <a:pt x="95094" y="212423"/>
                    <a:pt x="95873" y="213772"/>
                  </a:cubicBezTo>
                  <a:lnTo>
                    <a:pt x="95873" y="390527"/>
                  </a:lnTo>
                  <a:cubicBezTo>
                    <a:pt x="95873" y="395788"/>
                    <a:pt x="100137" y="400052"/>
                    <a:pt x="105398" y="400052"/>
                  </a:cubicBezTo>
                  <a:cubicBezTo>
                    <a:pt x="110658" y="400052"/>
                    <a:pt x="114923" y="395788"/>
                    <a:pt x="114923" y="390527"/>
                  </a:cubicBezTo>
                  <a:lnTo>
                    <a:pt x="114923" y="115683"/>
                  </a:lnTo>
                  <a:cubicBezTo>
                    <a:pt x="114584" y="95827"/>
                    <a:pt x="129238" y="78896"/>
                    <a:pt x="148937" y="76383"/>
                  </a:cubicBezTo>
                  <a:cubicBezTo>
                    <a:pt x="169735" y="74327"/>
                    <a:pt x="188263" y="89519"/>
                    <a:pt x="190320" y="110318"/>
                  </a:cubicBezTo>
                  <a:cubicBezTo>
                    <a:pt x="190441" y="111538"/>
                    <a:pt x="190502" y="112762"/>
                    <a:pt x="190504" y="113988"/>
                  </a:cubicBezTo>
                  <a:lnTo>
                    <a:pt x="190504" y="390527"/>
                  </a:lnTo>
                  <a:cubicBezTo>
                    <a:pt x="190504" y="395788"/>
                    <a:pt x="194768" y="400052"/>
                    <a:pt x="200029" y="400052"/>
                  </a:cubicBezTo>
                  <a:cubicBezTo>
                    <a:pt x="205289" y="400052"/>
                    <a:pt x="209554" y="395788"/>
                    <a:pt x="209554" y="390527"/>
                  </a:cubicBezTo>
                  <a:lnTo>
                    <a:pt x="209554" y="58543"/>
                  </a:lnTo>
                  <a:cubicBezTo>
                    <a:pt x="209218" y="38683"/>
                    <a:pt x="223874" y="21750"/>
                    <a:pt x="243577" y="19233"/>
                  </a:cubicBezTo>
                  <a:cubicBezTo>
                    <a:pt x="264380" y="17171"/>
                    <a:pt x="282916" y="32364"/>
                    <a:pt x="284978" y="53167"/>
                  </a:cubicBezTo>
                  <a:cubicBezTo>
                    <a:pt x="285100" y="54394"/>
                    <a:pt x="285161" y="55624"/>
                    <a:pt x="285163" y="56857"/>
                  </a:cubicBezTo>
                  <a:lnTo>
                    <a:pt x="285163" y="390527"/>
                  </a:lnTo>
                  <a:cubicBezTo>
                    <a:pt x="285163" y="395788"/>
                    <a:pt x="289427" y="400052"/>
                    <a:pt x="294688" y="400052"/>
                  </a:cubicBezTo>
                  <a:cubicBezTo>
                    <a:pt x="299949" y="400052"/>
                    <a:pt x="304213" y="395788"/>
                    <a:pt x="304213" y="390527"/>
                  </a:cubicBezTo>
                  <a:lnTo>
                    <a:pt x="304213" y="116893"/>
                  </a:lnTo>
                  <a:cubicBezTo>
                    <a:pt x="304595" y="115902"/>
                    <a:pt x="304792" y="114850"/>
                    <a:pt x="304794" y="113788"/>
                  </a:cubicBezTo>
                  <a:cubicBezTo>
                    <a:pt x="303617" y="102971"/>
                    <a:pt x="307951" y="92287"/>
                    <a:pt x="316329" y="85346"/>
                  </a:cubicBezTo>
                  <a:cubicBezTo>
                    <a:pt x="346990" y="63153"/>
                    <a:pt x="380385" y="84746"/>
                    <a:pt x="380385" y="113988"/>
                  </a:cubicBezTo>
                  <a:lnTo>
                    <a:pt x="380385" y="485777"/>
                  </a:lnTo>
                  <a:cubicBezTo>
                    <a:pt x="380401" y="491038"/>
                    <a:pt x="384678" y="495289"/>
                    <a:pt x="389938" y="495273"/>
                  </a:cubicBezTo>
                  <a:cubicBezTo>
                    <a:pt x="394281" y="495260"/>
                    <a:pt x="398066" y="492310"/>
                    <a:pt x="399139" y="488101"/>
                  </a:cubicBezTo>
                  <a:lnTo>
                    <a:pt x="442049" y="317299"/>
                  </a:lnTo>
                  <a:cubicBezTo>
                    <a:pt x="446033" y="297733"/>
                    <a:pt x="464069" y="284275"/>
                    <a:pt x="483959" y="286028"/>
                  </a:cubicBezTo>
                  <a:cubicBezTo>
                    <a:pt x="494588" y="287283"/>
                    <a:pt x="504175" y="293019"/>
                    <a:pt x="510306" y="301792"/>
                  </a:cubicBezTo>
                  <a:cubicBezTo>
                    <a:pt x="516427" y="310505"/>
                    <a:pt x="518602" y="321391"/>
                    <a:pt x="516297" y="331786"/>
                  </a:cubicBezTo>
                  <a:lnTo>
                    <a:pt x="458947" y="587409"/>
                  </a:lnTo>
                  <a:cubicBezTo>
                    <a:pt x="457166" y="595345"/>
                    <a:pt x="452660" y="602407"/>
                    <a:pt x="446212" y="607364"/>
                  </a:cubicBezTo>
                  <a:lnTo>
                    <a:pt x="336493" y="691660"/>
                  </a:lnTo>
                  <a:cubicBezTo>
                    <a:pt x="334152" y="693462"/>
                    <a:pt x="332780" y="696249"/>
                    <a:pt x="332779" y="699204"/>
                  </a:cubicBezTo>
                  <a:lnTo>
                    <a:pt x="332779" y="781052"/>
                  </a:lnTo>
                  <a:lnTo>
                    <a:pt x="351829" y="781052"/>
                  </a:lnTo>
                  <a:lnTo>
                    <a:pt x="351829" y="703900"/>
                  </a:lnTo>
                  <a:lnTo>
                    <a:pt x="457823" y="622461"/>
                  </a:lnTo>
                  <a:cubicBezTo>
                    <a:pt x="467800" y="614792"/>
                    <a:pt x="474773" y="603869"/>
                    <a:pt x="477530" y="591590"/>
                  </a:cubicBezTo>
                  <a:lnTo>
                    <a:pt x="534880" y="335949"/>
                  </a:lnTo>
                  <a:cubicBezTo>
                    <a:pt x="541726" y="305304"/>
                    <a:pt x="522432" y="274913"/>
                    <a:pt x="491787" y="268067"/>
                  </a:cubicBezTo>
                  <a:cubicBezTo>
                    <a:pt x="489975" y="267662"/>
                    <a:pt x="488145" y="267347"/>
                    <a:pt x="486303" y="267121"/>
                  </a:cubicBezTo>
                  <a:cubicBezTo>
                    <a:pt x="456776" y="264182"/>
                    <a:pt x="429752" y="283887"/>
                    <a:pt x="423523" y="312898"/>
                  </a:cubicBezTo>
                  <a:lnTo>
                    <a:pt x="399625" y="408015"/>
                  </a:lnTo>
                  <a:cubicBezTo>
                    <a:pt x="399530" y="408424"/>
                    <a:pt x="399444" y="408415"/>
                    <a:pt x="399444" y="408015"/>
                  </a:cubicBezTo>
                  <a:lnTo>
                    <a:pt x="399444" y="116397"/>
                  </a:lnTo>
                  <a:cubicBezTo>
                    <a:pt x="399568" y="84531"/>
                    <a:pt x="374388" y="58313"/>
                    <a:pt x="342542" y="57152"/>
                  </a:cubicBezTo>
                  <a:cubicBezTo>
                    <a:pt x="328345" y="57180"/>
                    <a:pt x="314676" y="62545"/>
                    <a:pt x="304251" y="72182"/>
                  </a:cubicBezTo>
                  <a:lnTo>
                    <a:pt x="304251" y="58847"/>
                  </a:lnTo>
                  <a:cubicBezTo>
                    <a:pt x="304667" y="29798"/>
                    <a:pt x="283591" y="4893"/>
                    <a:pt x="254874" y="497"/>
                  </a:cubicBezTo>
                  <a:cubicBezTo>
                    <a:pt x="223714" y="-3622"/>
                    <a:pt x="195114" y="18300"/>
                    <a:pt x="190994" y="49461"/>
                  </a:cubicBezTo>
                  <a:cubicBezTo>
                    <a:pt x="190670" y="51912"/>
                    <a:pt x="190506" y="54383"/>
                    <a:pt x="190504" y="56857"/>
                  </a:cubicBezTo>
                  <a:lnTo>
                    <a:pt x="190504" y="71649"/>
                  </a:lnTo>
                  <a:cubicBezTo>
                    <a:pt x="180046" y="62251"/>
                    <a:pt x="166463" y="57082"/>
                    <a:pt x="152404" y="57152"/>
                  </a:cubicBezTo>
                  <a:cubicBezTo>
                    <a:pt x="120771" y="58600"/>
                    <a:pt x="95890" y="84703"/>
                    <a:pt x="95958" y="116369"/>
                  </a:cubicBezTo>
                  <a:lnTo>
                    <a:pt x="95958" y="168080"/>
                  </a:lnTo>
                  <a:cubicBezTo>
                    <a:pt x="95682" y="167823"/>
                    <a:pt x="95435" y="167528"/>
                    <a:pt x="95158" y="167280"/>
                  </a:cubicBezTo>
                  <a:cubicBezTo>
                    <a:pt x="83236" y="156510"/>
                    <a:pt x="67337" y="151247"/>
                    <a:pt x="51343" y="152773"/>
                  </a:cubicBezTo>
                  <a:cubicBezTo>
                    <a:pt x="21792" y="156365"/>
                    <a:pt x="-326" y="181614"/>
                    <a:pt x="4" y="211381"/>
                  </a:cubicBezTo>
                  <a:lnTo>
                    <a:pt x="4" y="539774"/>
                  </a:lnTo>
                  <a:cubicBezTo>
                    <a:pt x="4" y="580517"/>
                    <a:pt x="12445" y="620290"/>
                    <a:pt x="35665" y="65376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0" name="Google Shape;4000;p46" descr="Raised hand"/>
            <p:cNvSpPr/>
            <p:nvPr/>
          </p:nvSpPr>
          <p:spPr>
            <a:xfrm rot="-6215090">
              <a:off x="6973629" y="1439117"/>
              <a:ext cx="536522" cy="781434"/>
            </a:xfrm>
            <a:custGeom>
              <a:avLst/>
              <a:gdLst/>
              <a:ahLst/>
              <a:cxnLst/>
              <a:rect l="l" t="t" r="r" b="b"/>
              <a:pathLst>
                <a:path w="536259" h="781051" extrusionOk="0">
                  <a:moveTo>
                    <a:pt x="50915" y="675696"/>
                  </a:moveTo>
                  <a:cubicBezTo>
                    <a:pt x="60811" y="689983"/>
                    <a:pt x="66126" y="706942"/>
                    <a:pt x="66155" y="724321"/>
                  </a:cubicBezTo>
                  <a:lnTo>
                    <a:pt x="66240" y="781052"/>
                  </a:lnTo>
                  <a:lnTo>
                    <a:pt x="85290" y="781052"/>
                  </a:lnTo>
                  <a:lnTo>
                    <a:pt x="85214" y="724283"/>
                  </a:lnTo>
                  <a:cubicBezTo>
                    <a:pt x="85192" y="703013"/>
                    <a:pt x="78675" y="682256"/>
                    <a:pt x="66536" y="664790"/>
                  </a:cubicBezTo>
                  <a:lnTo>
                    <a:pt x="51353" y="642882"/>
                  </a:lnTo>
                  <a:cubicBezTo>
                    <a:pt x="30339" y="612603"/>
                    <a:pt x="19070" y="576631"/>
                    <a:pt x="19054" y="539774"/>
                  </a:cubicBezTo>
                  <a:lnTo>
                    <a:pt x="19054" y="211381"/>
                  </a:lnTo>
                  <a:cubicBezTo>
                    <a:pt x="18649" y="191425"/>
                    <a:pt x="33308" y="174353"/>
                    <a:pt x="53096" y="171738"/>
                  </a:cubicBezTo>
                  <a:cubicBezTo>
                    <a:pt x="73873" y="169676"/>
                    <a:pt x="92388" y="184847"/>
                    <a:pt x="94450" y="205624"/>
                  </a:cubicBezTo>
                  <a:cubicBezTo>
                    <a:pt x="94573" y="206859"/>
                    <a:pt x="94634" y="208100"/>
                    <a:pt x="94635" y="209342"/>
                  </a:cubicBezTo>
                  <a:cubicBezTo>
                    <a:pt x="94668" y="210900"/>
                    <a:pt x="95094" y="212423"/>
                    <a:pt x="95873" y="213772"/>
                  </a:cubicBezTo>
                  <a:lnTo>
                    <a:pt x="95873" y="390527"/>
                  </a:lnTo>
                  <a:cubicBezTo>
                    <a:pt x="95873" y="395788"/>
                    <a:pt x="100137" y="400052"/>
                    <a:pt x="105398" y="400052"/>
                  </a:cubicBezTo>
                  <a:cubicBezTo>
                    <a:pt x="110658" y="400052"/>
                    <a:pt x="114923" y="395788"/>
                    <a:pt x="114923" y="390527"/>
                  </a:cubicBezTo>
                  <a:lnTo>
                    <a:pt x="114923" y="115683"/>
                  </a:lnTo>
                  <a:cubicBezTo>
                    <a:pt x="114584" y="95827"/>
                    <a:pt x="129238" y="78896"/>
                    <a:pt x="148937" y="76383"/>
                  </a:cubicBezTo>
                  <a:cubicBezTo>
                    <a:pt x="169735" y="74327"/>
                    <a:pt x="188263" y="89519"/>
                    <a:pt x="190320" y="110318"/>
                  </a:cubicBezTo>
                  <a:cubicBezTo>
                    <a:pt x="190441" y="111538"/>
                    <a:pt x="190502" y="112762"/>
                    <a:pt x="190504" y="113988"/>
                  </a:cubicBezTo>
                  <a:lnTo>
                    <a:pt x="190504" y="390527"/>
                  </a:lnTo>
                  <a:cubicBezTo>
                    <a:pt x="190504" y="395788"/>
                    <a:pt x="194768" y="400052"/>
                    <a:pt x="200029" y="400052"/>
                  </a:cubicBezTo>
                  <a:cubicBezTo>
                    <a:pt x="205289" y="400052"/>
                    <a:pt x="209554" y="395788"/>
                    <a:pt x="209554" y="390527"/>
                  </a:cubicBezTo>
                  <a:lnTo>
                    <a:pt x="209554" y="58543"/>
                  </a:lnTo>
                  <a:cubicBezTo>
                    <a:pt x="209218" y="38683"/>
                    <a:pt x="223874" y="21750"/>
                    <a:pt x="243577" y="19233"/>
                  </a:cubicBezTo>
                  <a:cubicBezTo>
                    <a:pt x="264380" y="17171"/>
                    <a:pt x="282916" y="32364"/>
                    <a:pt x="284978" y="53167"/>
                  </a:cubicBezTo>
                  <a:cubicBezTo>
                    <a:pt x="285100" y="54394"/>
                    <a:pt x="285161" y="55624"/>
                    <a:pt x="285163" y="56857"/>
                  </a:cubicBezTo>
                  <a:lnTo>
                    <a:pt x="285163" y="390527"/>
                  </a:lnTo>
                  <a:cubicBezTo>
                    <a:pt x="285163" y="395788"/>
                    <a:pt x="289427" y="400052"/>
                    <a:pt x="294688" y="400052"/>
                  </a:cubicBezTo>
                  <a:cubicBezTo>
                    <a:pt x="299949" y="400052"/>
                    <a:pt x="304213" y="395788"/>
                    <a:pt x="304213" y="390527"/>
                  </a:cubicBezTo>
                  <a:lnTo>
                    <a:pt x="304213" y="116893"/>
                  </a:lnTo>
                  <a:cubicBezTo>
                    <a:pt x="304595" y="115902"/>
                    <a:pt x="304792" y="114850"/>
                    <a:pt x="304794" y="113788"/>
                  </a:cubicBezTo>
                  <a:cubicBezTo>
                    <a:pt x="303617" y="102971"/>
                    <a:pt x="307951" y="92287"/>
                    <a:pt x="316329" y="85346"/>
                  </a:cubicBezTo>
                  <a:cubicBezTo>
                    <a:pt x="346990" y="63153"/>
                    <a:pt x="380385" y="84746"/>
                    <a:pt x="380385" y="113988"/>
                  </a:cubicBezTo>
                  <a:lnTo>
                    <a:pt x="380385" y="485777"/>
                  </a:lnTo>
                  <a:cubicBezTo>
                    <a:pt x="380401" y="491038"/>
                    <a:pt x="384678" y="495289"/>
                    <a:pt x="389938" y="495273"/>
                  </a:cubicBezTo>
                  <a:cubicBezTo>
                    <a:pt x="394281" y="495260"/>
                    <a:pt x="398066" y="492310"/>
                    <a:pt x="399139" y="488101"/>
                  </a:cubicBezTo>
                  <a:lnTo>
                    <a:pt x="442049" y="317299"/>
                  </a:lnTo>
                  <a:cubicBezTo>
                    <a:pt x="446033" y="297733"/>
                    <a:pt x="464069" y="284275"/>
                    <a:pt x="483959" y="286028"/>
                  </a:cubicBezTo>
                  <a:cubicBezTo>
                    <a:pt x="494588" y="287283"/>
                    <a:pt x="504175" y="293019"/>
                    <a:pt x="510306" y="301792"/>
                  </a:cubicBezTo>
                  <a:cubicBezTo>
                    <a:pt x="516427" y="310505"/>
                    <a:pt x="518602" y="321391"/>
                    <a:pt x="516297" y="331786"/>
                  </a:cubicBezTo>
                  <a:lnTo>
                    <a:pt x="458947" y="587409"/>
                  </a:lnTo>
                  <a:cubicBezTo>
                    <a:pt x="457166" y="595345"/>
                    <a:pt x="452660" y="602407"/>
                    <a:pt x="446212" y="607364"/>
                  </a:cubicBezTo>
                  <a:lnTo>
                    <a:pt x="336493" y="691660"/>
                  </a:lnTo>
                  <a:cubicBezTo>
                    <a:pt x="334152" y="693462"/>
                    <a:pt x="332780" y="696249"/>
                    <a:pt x="332779" y="699204"/>
                  </a:cubicBezTo>
                  <a:lnTo>
                    <a:pt x="332779" y="781052"/>
                  </a:lnTo>
                  <a:lnTo>
                    <a:pt x="351829" y="781052"/>
                  </a:lnTo>
                  <a:lnTo>
                    <a:pt x="351829" y="703900"/>
                  </a:lnTo>
                  <a:lnTo>
                    <a:pt x="457823" y="622461"/>
                  </a:lnTo>
                  <a:cubicBezTo>
                    <a:pt x="467800" y="614792"/>
                    <a:pt x="474773" y="603869"/>
                    <a:pt x="477530" y="591590"/>
                  </a:cubicBezTo>
                  <a:lnTo>
                    <a:pt x="534880" y="335949"/>
                  </a:lnTo>
                  <a:cubicBezTo>
                    <a:pt x="541726" y="305304"/>
                    <a:pt x="522432" y="274913"/>
                    <a:pt x="491787" y="268067"/>
                  </a:cubicBezTo>
                  <a:cubicBezTo>
                    <a:pt x="489975" y="267662"/>
                    <a:pt x="488145" y="267347"/>
                    <a:pt x="486303" y="267121"/>
                  </a:cubicBezTo>
                  <a:cubicBezTo>
                    <a:pt x="456776" y="264182"/>
                    <a:pt x="429752" y="283887"/>
                    <a:pt x="423523" y="312898"/>
                  </a:cubicBezTo>
                  <a:lnTo>
                    <a:pt x="399625" y="408015"/>
                  </a:lnTo>
                  <a:cubicBezTo>
                    <a:pt x="399530" y="408424"/>
                    <a:pt x="399444" y="408415"/>
                    <a:pt x="399444" y="408015"/>
                  </a:cubicBezTo>
                  <a:lnTo>
                    <a:pt x="399444" y="116397"/>
                  </a:lnTo>
                  <a:cubicBezTo>
                    <a:pt x="399568" y="84531"/>
                    <a:pt x="374388" y="58313"/>
                    <a:pt x="342542" y="57152"/>
                  </a:cubicBezTo>
                  <a:cubicBezTo>
                    <a:pt x="328345" y="57180"/>
                    <a:pt x="314676" y="62545"/>
                    <a:pt x="304251" y="72182"/>
                  </a:cubicBezTo>
                  <a:lnTo>
                    <a:pt x="304251" y="58847"/>
                  </a:lnTo>
                  <a:cubicBezTo>
                    <a:pt x="304667" y="29798"/>
                    <a:pt x="283591" y="4893"/>
                    <a:pt x="254874" y="497"/>
                  </a:cubicBezTo>
                  <a:cubicBezTo>
                    <a:pt x="223714" y="-3622"/>
                    <a:pt x="195114" y="18300"/>
                    <a:pt x="190994" y="49461"/>
                  </a:cubicBezTo>
                  <a:cubicBezTo>
                    <a:pt x="190670" y="51912"/>
                    <a:pt x="190506" y="54383"/>
                    <a:pt x="190504" y="56857"/>
                  </a:cubicBezTo>
                  <a:lnTo>
                    <a:pt x="190504" y="71649"/>
                  </a:lnTo>
                  <a:cubicBezTo>
                    <a:pt x="180046" y="62251"/>
                    <a:pt x="166463" y="57082"/>
                    <a:pt x="152404" y="57152"/>
                  </a:cubicBezTo>
                  <a:cubicBezTo>
                    <a:pt x="120771" y="58600"/>
                    <a:pt x="95890" y="84703"/>
                    <a:pt x="95958" y="116369"/>
                  </a:cubicBezTo>
                  <a:lnTo>
                    <a:pt x="95958" y="168080"/>
                  </a:lnTo>
                  <a:cubicBezTo>
                    <a:pt x="95682" y="167823"/>
                    <a:pt x="95435" y="167528"/>
                    <a:pt x="95158" y="167280"/>
                  </a:cubicBezTo>
                  <a:cubicBezTo>
                    <a:pt x="83236" y="156510"/>
                    <a:pt x="67337" y="151247"/>
                    <a:pt x="51343" y="152773"/>
                  </a:cubicBezTo>
                  <a:cubicBezTo>
                    <a:pt x="21792" y="156365"/>
                    <a:pt x="-326" y="181614"/>
                    <a:pt x="4" y="211381"/>
                  </a:cubicBezTo>
                  <a:lnTo>
                    <a:pt x="4" y="539774"/>
                  </a:lnTo>
                  <a:cubicBezTo>
                    <a:pt x="4" y="580517"/>
                    <a:pt x="12445" y="620290"/>
                    <a:pt x="35665" y="65376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1" name="Google Shape;4001;p46" descr="Heart"/>
            <p:cNvSpPr/>
            <p:nvPr/>
          </p:nvSpPr>
          <p:spPr>
            <a:xfrm>
              <a:off x="6445917" y="1395138"/>
              <a:ext cx="768130" cy="734150"/>
            </a:xfrm>
            <a:custGeom>
              <a:avLst/>
              <a:gdLst/>
              <a:ahLst/>
              <a:cxnLst/>
              <a:rect l="l" t="t" r="r" b="b"/>
              <a:pathLst>
                <a:path w="768130" h="734150" extrusionOk="0">
                  <a:moveTo>
                    <a:pt x="258441" y="624898"/>
                  </a:moveTo>
                  <a:lnTo>
                    <a:pt x="291962" y="624898"/>
                  </a:lnTo>
                  <a:lnTo>
                    <a:pt x="298152" y="630863"/>
                  </a:lnTo>
                  <a:cubicBezTo>
                    <a:pt x="335532" y="665273"/>
                    <a:pt x="366846" y="691289"/>
                    <a:pt x="383895" y="705059"/>
                  </a:cubicBezTo>
                  <a:cubicBezTo>
                    <a:pt x="400944" y="691289"/>
                    <a:pt x="432258" y="665273"/>
                    <a:pt x="469638" y="630863"/>
                  </a:cubicBezTo>
                  <a:lnTo>
                    <a:pt x="475828" y="624898"/>
                  </a:lnTo>
                  <a:lnTo>
                    <a:pt x="509348" y="624898"/>
                  </a:lnTo>
                  <a:lnTo>
                    <a:pt x="506475" y="627794"/>
                  </a:lnTo>
                  <a:cubicBezTo>
                    <a:pt x="438375" y="692489"/>
                    <a:pt x="383895" y="734150"/>
                    <a:pt x="383895" y="734150"/>
                  </a:cubicBezTo>
                  <a:cubicBezTo>
                    <a:pt x="383895" y="734150"/>
                    <a:pt x="329414" y="692489"/>
                    <a:pt x="261315" y="627794"/>
                  </a:cubicBezTo>
                  <a:close/>
                  <a:moveTo>
                    <a:pt x="190188" y="0"/>
                  </a:moveTo>
                  <a:cubicBezTo>
                    <a:pt x="256379" y="0"/>
                    <a:pt x="327799" y="41728"/>
                    <a:pt x="383895" y="153029"/>
                  </a:cubicBezTo>
                  <a:cubicBezTo>
                    <a:pt x="440002" y="41704"/>
                    <a:pt x="511400" y="0"/>
                    <a:pt x="577602" y="0"/>
                  </a:cubicBezTo>
                  <a:cubicBezTo>
                    <a:pt x="654994" y="0"/>
                    <a:pt x="725258" y="57050"/>
                    <a:pt x="755553" y="126575"/>
                  </a:cubicBezTo>
                  <a:lnTo>
                    <a:pt x="768130" y="184070"/>
                  </a:lnTo>
                  <a:lnTo>
                    <a:pt x="745256" y="184070"/>
                  </a:lnTo>
                  <a:lnTo>
                    <a:pt x="733945" y="133703"/>
                  </a:lnTo>
                  <a:cubicBezTo>
                    <a:pt x="706090" y="71777"/>
                    <a:pt x="642294" y="22790"/>
                    <a:pt x="577602" y="22790"/>
                  </a:cubicBezTo>
                  <a:cubicBezTo>
                    <a:pt x="510511" y="22790"/>
                    <a:pt x="450565" y="71376"/>
                    <a:pt x="404246" y="163283"/>
                  </a:cubicBezTo>
                  <a:lnTo>
                    <a:pt x="383895" y="203666"/>
                  </a:lnTo>
                  <a:lnTo>
                    <a:pt x="363544" y="163283"/>
                  </a:lnTo>
                  <a:cubicBezTo>
                    <a:pt x="317225" y="71376"/>
                    <a:pt x="257278" y="22790"/>
                    <a:pt x="190188" y="22790"/>
                  </a:cubicBezTo>
                  <a:cubicBezTo>
                    <a:pt x="144590" y="24408"/>
                    <a:pt x="101618" y="44537"/>
                    <a:pt x="71183" y="78531"/>
                  </a:cubicBezTo>
                  <a:cubicBezTo>
                    <a:pt x="55375" y="94626"/>
                    <a:pt x="42845" y="113374"/>
                    <a:pt x="34042" y="133733"/>
                  </a:cubicBezTo>
                  <a:lnTo>
                    <a:pt x="22934" y="182515"/>
                  </a:lnTo>
                  <a:lnTo>
                    <a:pt x="0" y="182515"/>
                  </a:lnTo>
                  <a:lnTo>
                    <a:pt x="12235" y="126571"/>
                  </a:lnTo>
                  <a:cubicBezTo>
                    <a:pt x="42527" y="57044"/>
                    <a:pt x="112788" y="0"/>
                    <a:pt x="19018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22" name="Google Shape;4022;p46"/>
          <p:cNvGrpSpPr/>
          <p:nvPr/>
        </p:nvGrpSpPr>
        <p:grpSpPr>
          <a:xfrm rot="1725563" flipH="1">
            <a:off x="10814943" y="5569972"/>
            <a:ext cx="784864" cy="541494"/>
            <a:chOff x="5654408" y="444554"/>
            <a:chExt cx="558119" cy="385058"/>
          </a:xfrm>
        </p:grpSpPr>
        <p:grpSp>
          <p:nvGrpSpPr>
            <p:cNvPr id="4023" name="Google Shape;4023;p46"/>
            <p:cNvGrpSpPr/>
            <p:nvPr/>
          </p:nvGrpSpPr>
          <p:grpSpPr>
            <a:xfrm>
              <a:off x="5654408" y="444554"/>
              <a:ext cx="483850" cy="385058"/>
              <a:chOff x="5654408" y="444554"/>
              <a:chExt cx="483850" cy="385058"/>
            </a:xfrm>
          </p:grpSpPr>
          <p:grpSp>
            <p:nvGrpSpPr>
              <p:cNvPr id="4024" name="Google Shape;4024;p46"/>
              <p:cNvGrpSpPr/>
              <p:nvPr/>
            </p:nvGrpSpPr>
            <p:grpSpPr>
              <a:xfrm>
                <a:off x="5654408" y="444554"/>
                <a:ext cx="456395" cy="385058"/>
                <a:chOff x="5654408" y="444554"/>
                <a:chExt cx="456395" cy="385058"/>
              </a:xfrm>
            </p:grpSpPr>
            <p:sp>
              <p:nvSpPr>
                <p:cNvPr id="4025" name="Google Shape;4025;p46"/>
                <p:cNvSpPr/>
                <p:nvPr/>
              </p:nvSpPr>
              <p:spPr>
                <a:xfrm>
                  <a:off x="5654408" y="444554"/>
                  <a:ext cx="456395" cy="385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395" h="385058" extrusionOk="0">
                      <a:moveTo>
                        <a:pt x="456390" y="207453"/>
                      </a:moveTo>
                      <a:cubicBezTo>
                        <a:pt x="457384" y="300881"/>
                        <a:pt x="324807" y="407119"/>
                        <a:pt x="199685" y="381056"/>
                      </a:cubicBezTo>
                      <a:cubicBezTo>
                        <a:pt x="74562" y="355049"/>
                        <a:pt x="-18259" y="273714"/>
                        <a:pt x="3055" y="157536"/>
                      </a:cubicBezTo>
                      <a:cubicBezTo>
                        <a:pt x="22271" y="52789"/>
                        <a:pt x="111779" y="-3478"/>
                        <a:pt x="232870" y="167"/>
                      </a:cubicBezTo>
                      <a:cubicBezTo>
                        <a:pt x="335906" y="3314"/>
                        <a:pt x="455230" y="102098"/>
                        <a:pt x="456390" y="207453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26" name="Google Shape;4026;p46"/>
                <p:cNvSpPr/>
                <p:nvPr/>
              </p:nvSpPr>
              <p:spPr>
                <a:xfrm>
                  <a:off x="5656359" y="595133"/>
                  <a:ext cx="290056" cy="5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56" h="51131" extrusionOk="0">
                      <a:moveTo>
                        <a:pt x="290057" y="51131"/>
                      </a:moveTo>
                      <a:lnTo>
                        <a:pt x="221" y="14964"/>
                      </a:lnTo>
                      <a:cubicBezTo>
                        <a:pt x="221" y="14964"/>
                        <a:pt x="-276" y="11430"/>
                        <a:pt x="221" y="7675"/>
                      </a:cubicBezTo>
                      <a:cubicBezTo>
                        <a:pt x="718" y="3920"/>
                        <a:pt x="2264" y="0"/>
                        <a:pt x="2264" y="0"/>
                      </a:cubicBezTo>
                      <a:lnTo>
                        <a:pt x="290057" y="511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27" name="Google Shape;4027;p46"/>
                <p:cNvSpPr/>
                <p:nvPr/>
              </p:nvSpPr>
              <p:spPr>
                <a:xfrm>
                  <a:off x="5933408" y="476875"/>
                  <a:ext cx="41553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3" h="41525" extrusionOk="0">
                      <a:moveTo>
                        <a:pt x="7762" y="36978"/>
                      </a:moveTo>
                      <a:cubicBezTo>
                        <a:pt x="16707" y="44156"/>
                        <a:pt x="29849" y="42665"/>
                        <a:pt x="37027" y="33720"/>
                      </a:cubicBezTo>
                      <a:cubicBezTo>
                        <a:pt x="44205" y="24775"/>
                        <a:pt x="42659" y="11688"/>
                        <a:pt x="33714" y="4565"/>
                      </a:cubicBezTo>
                      <a:cubicBezTo>
                        <a:pt x="24769" y="-2613"/>
                        <a:pt x="11738" y="-1177"/>
                        <a:pt x="4615" y="7823"/>
                      </a:cubicBezTo>
                      <a:cubicBezTo>
                        <a:pt x="-2619" y="16768"/>
                        <a:pt x="-1183" y="29800"/>
                        <a:pt x="7762" y="369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28" name="Google Shape;4028;p46"/>
                <p:cNvSpPr/>
                <p:nvPr/>
              </p:nvSpPr>
              <p:spPr>
                <a:xfrm>
                  <a:off x="5816520" y="531474"/>
                  <a:ext cx="63959" cy="63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59" h="63982" extrusionOk="0">
                      <a:moveTo>
                        <a:pt x="12007" y="56977"/>
                      </a:moveTo>
                      <a:cubicBezTo>
                        <a:pt x="25811" y="68021"/>
                        <a:pt x="45966" y="65757"/>
                        <a:pt x="56954" y="51952"/>
                      </a:cubicBezTo>
                      <a:cubicBezTo>
                        <a:pt x="67997" y="38148"/>
                        <a:pt x="65733" y="18049"/>
                        <a:pt x="51929" y="7005"/>
                      </a:cubicBezTo>
                      <a:cubicBezTo>
                        <a:pt x="38125" y="-4038"/>
                        <a:pt x="18026" y="-1774"/>
                        <a:pt x="6982" y="12030"/>
                      </a:cubicBezTo>
                      <a:cubicBezTo>
                        <a:pt x="-4006" y="25834"/>
                        <a:pt x="-1797" y="45934"/>
                        <a:pt x="12007" y="569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29" name="Google Shape;4029;p46"/>
                <p:cNvSpPr/>
                <p:nvPr/>
              </p:nvSpPr>
              <p:spPr>
                <a:xfrm>
                  <a:off x="5709312" y="477133"/>
                  <a:ext cx="50827" cy="4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7" h="49358" extrusionOk="0">
                      <a:moveTo>
                        <a:pt x="9332" y="43732"/>
                      </a:moveTo>
                      <a:cubicBezTo>
                        <a:pt x="20320" y="52567"/>
                        <a:pt x="36388" y="50800"/>
                        <a:pt x="45223" y="39812"/>
                      </a:cubicBezTo>
                      <a:cubicBezTo>
                        <a:pt x="54058" y="28823"/>
                        <a:pt x="52236" y="12700"/>
                        <a:pt x="41248" y="3865"/>
                      </a:cubicBezTo>
                      <a:cubicBezTo>
                        <a:pt x="38929" y="1988"/>
                        <a:pt x="36278" y="939"/>
                        <a:pt x="33628" y="0"/>
                      </a:cubicBezTo>
                      <a:cubicBezTo>
                        <a:pt x="21314" y="7289"/>
                        <a:pt x="9995" y="15737"/>
                        <a:pt x="0" y="25345"/>
                      </a:cubicBezTo>
                      <a:cubicBezTo>
                        <a:pt x="387" y="32302"/>
                        <a:pt x="3479" y="39039"/>
                        <a:pt x="9332" y="437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30" name="Google Shape;4030;p46"/>
                <p:cNvSpPr/>
                <p:nvPr/>
              </p:nvSpPr>
              <p:spPr>
                <a:xfrm>
                  <a:off x="5795975" y="662920"/>
                  <a:ext cx="63990" cy="6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90" h="64010" extrusionOk="0">
                      <a:moveTo>
                        <a:pt x="9913" y="55182"/>
                      </a:moveTo>
                      <a:cubicBezTo>
                        <a:pt x="18968" y="63796"/>
                        <a:pt x="32607" y="66612"/>
                        <a:pt x="44755" y="61366"/>
                      </a:cubicBezTo>
                      <a:cubicBezTo>
                        <a:pt x="60934" y="54298"/>
                        <a:pt x="68388" y="35414"/>
                        <a:pt x="61320" y="19235"/>
                      </a:cubicBezTo>
                      <a:cubicBezTo>
                        <a:pt x="54252" y="3057"/>
                        <a:pt x="35368" y="-4398"/>
                        <a:pt x="19189" y="2670"/>
                      </a:cubicBezTo>
                      <a:cubicBezTo>
                        <a:pt x="3011" y="9738"/>
                        <a:pt x="-4389" y="28567"/>
                        <a:pt x="2679" y="44746"/>
                      </a:cubicBezTo>
                      <a:cubicBezTo>
                        <a:pt x="4446" y="48722"/>
                        <a:pt x="6876" y="52311"/>
                        <a:pt x="9913" y="551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31" name="Google Shape;4031;p46"/>
                <p:cNvSpPr/>
                <p:nvPr/>
              </p:nvSpPr>
              <p:spPr>
                <a:xfrm>
                  <a:off x="5677452" y="699956"/>
                  <a:ext cx="49683" cy="50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83" h="50834" extrusionOk="0">
                      <a:moveTo>
                        <a:pt x="26338" y="50834"/>
                      </a:moveTo>
                      <a:cubicBezTo>
                        <a:pt x="29044" y="50613"/>
                        <a:pt x="31750" y="50116"/>
                        <a:pt x="34400" y="48957"/>
                      </a:cubicBezTo>
                      <a:cubicBezTo>
                        <a:pt x="47321" y="43325"/>
                        <a:pt x="53174" y="28250"/>
                        <a:pt x="47542" y="15329"/>
                      </a:cubicBezTo>
                      <a:cubicBezTo>
                        <a:pt x="41910" y="2409"/>
                        <a:pt x="26946" y="-3500"/>
                        <a:pt x="13970" y="2133"/>
                      </a:cubicBezTo>
                      <a:cubicBezTo>
                        <a:pt x="6902" y="5225"/>
                        <a:pt x="2154" y="11188"/>
                        <a:pt x="0" y="17980"/>
                      </a:cubicBezTo>
                      <a:cubicBezTo>
                        <a:pt x="7289" y="29741"/>
                        <a:pt x="16234" y="40619"/>
                        <a:pt x="26338" y="5083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32" name="Google Shape;4032;p46"/>
                <p:cNvSpPr/>
                <p:nvPr/>
              </p:nvSpPr>
              <p:spPr>
                <a:xfrm>
                  <a:off x="5892057" y="765242"/>
                  <a:ext cx="41462" cy="41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2" h="41543" extrusionOk="0">
                      <a:moveTo>
                        <a:pt x="6374" y="35796"/>
                      </a:moveTo>
                      <a:cubicBezTo>
                        <a:pt x="12228" y="41373"/>
                        <a:pt x="21118" y="43251"/>
                        <a:pt x="29014" y="39827"/>
                      </a:cubicBezTo>
                      <a:cubicBezTo>
                        <a:pt x="39505" y="35244"/>
                        <a:pt x="44309" y="22986"/>
                        <a:pt x="39726" y="12495"/>
                      </a:cubicBezTo>
                      <a:cubicBezTo>
                        <a:pt x="35143" y="2003"/>
                        <a:pt x="22940" y="-2856"/>
                        <a:pt x="12449" y="1727"/>
                      </a:cubicBezTo>
                      <a:cubicBezTo>
                        <a:pt x="1957" y="6310"/>
                        <a:pt x="-2847" y="18569"/>
                        <a:pt x="1736" y="29060"/>
                      </a:cubicBezTo>
                      <a:cubicBezTo>
                        <a:pt x="2841" y="31655"/>
                        <a:pt x="4442" y="33974"/>
                        <a:pt x="6374" y="3579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33" name="Google Shape;4033;p46"/>
                <p:cNvSpPr/>
                <p:nvPr/>
              </p:nvSpPr>
              <p:spPr>
                <a:xfrm>
                  <a:off x="5729996" y="707845"/>
                  <a:ext cx="248698" cy="99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98" h="99991" extrusionOk="0">
                      <a:moveTo>
                        <a:pt x="2838" y="42228"/>
                      </a:moveTo>
                      <a:cubicBezTo>
                        <a:pt x="19017" y="56916"/>
                        <a:pt x="85996" y="82592"/>
                        <a:pt x="122384" y="94298"/>
                      </a:cubicBezTo>
                      <a:cubicBezTo>
                        <a:pt x="161312" y="106832"/>
                        <a:pt x="250654" y="102636"/>
                        <a:pt x="248666" y="40682"/>
                      </a:cubicBezTo>
                      <a:cubicBezTo>
                        <a:pt x="246899" y="-13486"/>
                        <a:pt x="193670" y="-5259"/>
                        <a:pt x="136354" y="17711"/>
                      </a:cubicBezTo>
                      <a:cubicBezTo>
                        <a:pt x="40773" y="56088"/>
                        <a:pt x="-13340" y="27540"/>
                        <a:pt x="2838" y="422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4901"/>
                      </a:srgbClr>
                    </a:gs>
                    <a:gs pos="100000">
                      <a:srgbClr val="FFFFFF">
                        <a:alpha val="26666"/>
                      </a:srgbClr>
                    </a:gs>
                  </a:gsLst>
                  <a:lin ang="1311912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4034" name="Google Shape;4034;p46"/>
              <p:cNvSpPr/>
              <p:nvPr/>
            </p:nvSpPr>
            <p:spPr>
              <a:xfrm>
                <a:off x="5962686" y="580112"/>
                <a:ext cx="69426" cy="156459"/>
              </a:xfrm>
              <a:custGeom>
                <a:avLst/>
                <a:gdLst/>
                <a:ahLst/>
                <a:cxnLst/>
                <a:rect l="l" t="t" r="r" b="b"/>
                <a:pathLst>
                  <a:path w="69426" h="156459" extrusionOk="0">
                    <a:moveTo>
                      <a:pt x="43806" y="156432"/>
                    </a:moveTo>
                    <a:cubicBezTo>
                      <a:pt x="43806" y="156432"/>
                      <a:pt x="-12902" y="160574"/>
                      <a:pt x="2724" y="66262"/>
                    </a:cubicBezTo>
                    <a:cubicBezTo>
                      <a:pt x="15093" y="-8613"/>
                      <a:pt x="69427" y="333"/>
                      <a:pt x="69427" y="333"/>
                    </a:cubicBezTo>
                    <a:lnTo>
                      <a:pt x="43806" y="15643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5" name="Google Shape;4035;p46"/>
              <p:cNvSpPr/>
              <p:nvPr/>
            </p:nvSpPr>
            <p:spPr>
              <a:xfrm>
                <a:off x="5942656" y="525227"/>
                <a:ext cx="195602" cy="274761"/>
              </a:xfrm>
              <a:custGeom>
                <a:avLst/>
                <a:gdLst/>
                <a:ahLst/>
                <a:cxnLst/>
                <a:rect l="l" t="t" r="r" b="b"/>
                <a:pathLst>
                  <a:path w="195602" h="274761" extrusionOk="0">
                    <a:moveTo>
                      <a:pt x="61076" y="274762"/>
                    </a:moveTo>
                    <a:cubicBezTo>
                      <a:pt x="61076" y="274762"/>
                      <a:pt x="47271" y="237103"/>
                      <a:pt x="48376" y="207286"/>
                    </a:cubicBezTo>
                    <a:cubicBezTo>
                      <a:pt x="49811" y="168744"/>
                      <a:pt x="56051" y="146105"/>
                      <a:pt x="49645" y="146657"/>
                    </a:cubicBezTo>
                    <a:cubicBezTo>
                      <a:pt x="46388" y="146933"/>
                      <a:pt x="25902" y="172775"/>
                      <a:pt x="15687" y="166646"/>
                    </a:cubicBezTo>
                    <a:cubicBezTo>
                      <a:pt x="-10155" y="151240"/>
                      <a:pt x="-602" y="99005"/>
                      <a:pt x="19386" y="92710"/>
                    </a:cubicBezTo>
                    <a:cubicBezTo>
                      <a:pt x="33467" y="88293"/>
                      <a:pt x="51799" y="117227"/>
                      <a:pt x="55609" y="114576"/>
                    </a:cubicBezTo>
                    <a:cubicBezTo>
                      <a:pt x="60744" y="110987"/>
                      <a:pt x="58812" y="88127"/>
                      <a:pt x="73886" y="49640"/>
                    </a:cubicBezTo>
                    <a:cubicBezTo>
                      <a:pt x="88961" y="11154"/>
                      <a:pt x="107955" y="0"/>
                      <a:pt x="107955" y="0"/>
                    </a:cubicBezTo>
                    <a:cubicBezTo>
                      <a:pt x="107955" y="0"/>
                      <a:pt x="208009" y="44008"/>
                      <a:pt x="194315" y="150743"/>
                    </a:cubicBezTo>
                    <a:cubicBezTo>
                      <a:pt x="180235" y="260460"/>
                      <a:pt x="61076" y="274762"/>
                      <a:pt x="61076" y="27476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036" name="Google Shape;4036;p46"/>
              <p:cNvGrpSpPr/>
              <p:nvPr/>
            </p:nvGrpSpPr>
            <p:grpSpPr>
              <a:xfrm>
                <a:off x="6024106" y="543560"/>
                <a:ext cx="99833" cy="249140"/>
                <a:chOff x="6024106" y="543560"/>
                <a:chExt cx="99833" cy="249140"/>
              </a:xfrm>
            </p:grpSpPr>
            <p:sp>
              <p:nvSpPr>
                <p:cNvPr id="4037" name="Google Shape;4037;p46"/>
                <p:cNvSpPr/>
                <p:nvPr/>
              </p:nvSpPr>
              <p:spPr>
                <a:xfrm>
                  <a:off x="6024106" y="730084"/>
                  <a:ext cx="71728" cy="6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28" h="62616" extrusionOk="0">
                      <a:moveTo>
                        <a:pt x="10768" y="62616"/>
                      </a:moveTo>
                      <a:cubicBezTo>
                        <a:pt x="28990" y="56542"/>
                        <a:pt x="51739" y="46051"/>
                        <a:pt x="71728" y="27608"/>
                      </a:cubicBezTo>
                      <a:cubicBezTo>
                        <a:pt x="69796" y="20209"/>
                        <a:pt x="66206" y="13197"/>
                        <a:pt x="59801" y="8061"/>
                      </a:cubicBezTo>
                      <a:cubicBezTo>
                        <a:pt x="43899" y="-4639"/>
                        <a:pt x="20707" y="-2043"/>
                        <a:pt x="8007" y="13804"/>
                      </a:cubicBezTo>
                      <a:cubicBezTo>
                        <a:pt x="-3809" y="28602"/>
                        <a:pt x="-2263" y="49530"/>
                        <a:pt x="10768" y="6261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38" name="Google Shape;4038;p46"/>
                <p:cNvSpPr/>
                <p:nvPr/>
              </p:nvSpPr>
              <p:spPr>
                <a:xfrm>
                  <a:off x="6055652" y="543560"/>
                  <a:ext cx="68287" cy="70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87" h="70457" extrusionOk="0">
                      <a:moveTo>
                        <a:pt x="13788" y="62396"/>
                      </a:moveTo>
                      <a:cubicBezTo>
                        <a:pt x="29691" y="75096"/>
                        <a:pt x="52882" y="72500"/>
                        <a:pt x="65582" y="56653"/>
                      </a:cubicBezTo>
                      <a:cubicBezTo>
                        <a:pt x="66631" y="55328"/>
                        <a:pt x="67459" y="53892"/>
                        <a:pt x="68288" y="52512"/>
                      </a:cubicBezTo>
                      <a:cubicBezTo>
                        <a:pt x="56029" y="28492"/>
                        <a:pt x="38360" y="11430"/>
                        <a:pt x="23341" y="0"/>
                      </a:cubicBezTo>
                      <a:cubicBezTo>
                        <a:pt x="17598" y="2264"/>
                        <a:pt x="12242" y="5522"/>
                        <a:pt x="8100" y="10712"/>
                      </a:cubicBezTo>
                      <a:cubicBezTo>
                        <a:pt x="-4599" y="26504"/>
                        <a:pt x="-2115" y="49696"/>
                        <a:pt x="13788" y="6239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4039" name="Google Shape;4039;p46"/>
            <p:cNvSpPr/>
            <p:nvPr/>
          </p:nvSpPr>
          <p:spPr>
            <a:xfrm>
              <a:off x="6096000" y="720531"/>
              <a:ext cx="83144" cy="81181"/>
            </a:xfrm>
            <a:custGeom>
              <a:avLst/>
              <a:gdLst/>
              <a:ahLst/>
              <a:cxnLst/>
              <a:rect l="l" t="t" r="r" b="b"/>
              <a:pathLst>
                <a:path w="83144" h="81181" extrusionOk="0">
                  <a:moveTo>
                    <a:pt x="0" y="0"/>
                  </a:moveTo>
                  <a:cubicBezTo>
                    <a:pt x="0" y="0"/>
                    <a:pt x="21811" y="37382"/>
                    <a:pt x="33848" y="51021"/>
                  </a:cubicBezTo>
                  <a:cubicBezTo>
                    <a:pt x="45886" y="64660"/>
                    <a:pt x="78519" y="86857"/>
                    <a:pt x="82771" y="79844"/>
                  </a:cubicBezTo>
                  <a:cubicBezTo>
                    <a:pt x="87023" y="72832"/>
                    <a:pt x="53782" y="50524"/>
                    <a:pt x="44616" y="43511"/>
                  </a:cubicBezTo>
                  <a:cubicBezTo>
                    <a:pt x="27609" y="3042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0" name="Google Shape;4040;p46"/>
            <p:cNvSpPr/>
            <p:nvPr/>
          </p:nvSpPr>
          <p:spPr>
            <a:xfrm>
              <a:off x="6109473" y="576850"/>
              <a:ext cx="103054" cy="53952"/>
            </a:xfrm>
            <a:custGeom>
              <a:avLst/>
              <a:gdLst/>
              <a:ahLst/>
              <a:cxnLst/>
              <a:rect l="l" t="t" r="r" b="b"/>
              <a:pathLst>
                <a:path w="103054" h="53952" extrusionOk="0">
                  <a:moveTo>
                    <a:pt x="0" y="53953"/>
                  </a:moveTo>
                  <a:cubicBezTo>
                    <a:pt x="0" y="53953"/>
                    <a:pt x="32026" y="24853"/>
                    <a:pt x="47653" y="15466"/>
                  </a:cubicBezTo>
                  <a:cubicBezTo>
                    <a:pt x="63224" y="6079"/>
                    <a:pt x="100992" y="-5295"/>
                    <a:pt x="102981" y="2711"/>
                  </a:cubicBezTo>
                  <a:cubicBezTo>
                    <a:pt x="104968" y="10718"/>
                    <a:pt x="66537" y="21982"/>
                    <a:pt x="55714" y="25903"/>
                  </a:cubicBezTo>
                  <a:cubicBezTo>
                    <a:pt x="35449" y="33191"/>
                    <a:pt x="0" y="53953"/>
                    <a:pt x="0" y="539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" name="Google Shape;1058;p30"/>
          <p:cNvSpPr txBox="1"/>
          <p:nvPr/>
        </p:nvSpPr>
        <p:spPr>
          <a:xfrm>
            <a:off x="4630224" y="350238"/>
            <a:ext cx="3256189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GB" sz="4400" dirty="0">
                <a:solidFill>
                  <a:schemeClr val="lt1"/>
                </a:solidFill>
                <a:highlight>
                  <a:schemeClr val="accent4"/>
                </a:highlight>
              </a:rPr>
              <a:t>STEROID...</a:t>
            </a:r>
            <a:endParaRPr lang="en-US" sz="4400" dirty="0">
              <a:solidFill>
                <a:schemeClr val="lt1"/>
              </a:solidFill>
              <a:highlight>
                <a:schemeClr val="accent4"/>
              </a:highligh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782" y="2028360"/>
            <a:ext cx="381245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Cholesterol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tham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cấu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màng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chất,điều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màng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tế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bào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endParaRPr lang="en-US" sz="2800" dirty="0">
              <a:effectLst/>
              <a:latin typeface="Bodoni MT" panose="020706030806060202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Cholesterol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Vitamin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D,hormone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steroid,acid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mật</a:t>
            </a:r>
            <a:r>
              <a:rPr lang="en-US" sz="28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Bodoni MT" panose="020706030806060202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8381" y="1593868"/>
            <a:ext cx="266140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Nếu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cholesterol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dễ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tụ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gây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xơ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=&gt; Cao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huyết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già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yếu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ăn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đồ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giàu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cholesterol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hại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sức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Calibri" panose="020F050202020403020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1046" y="4450843"/>
            <a:ext cx="952500" cy="95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484" y="5153475"/>
            <a:ext cx="952500" cy="952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272" y="1887972"/>
            <a:ext cx="952500" cy="952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693" y="1806856"/>
            <a:ext cx="952500" cy="952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761" y="2594688"/>
            <a:ext cx="9525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0605" y="2349795"/>
            <a:ext cx="4986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roadway" panose="04040905080B02020502" pitchFamily="82" charset="0"/>
              </a:rPr>
              <a:t>CỦNG CỐ KIẾN THỨC </a:t>
            </a:r>
            <a:endParaRPr lang="en-US" sz="3200" dirty="0">
              <a:latin typeface="Broadway" panose="04040905080B020205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04138" y="291340"/>
            <a:ext cx="62147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Câu </a:t>
            </a:r>
            <a:r>
              <a:rPr lang="en-US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1</a:t>
            </a:r>
            <a:r>
              <a:rPr lang="vi-VN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:</a:t>
            </a:r>
            <a:r>
              <a:rPr lang="vi-VN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 Phát biểu nào dưới đây không đúng ?</a:t>
            </a:r>
            <a:endParaRPr lang="vi-VN" b="0" i="0" dirty="0">
              <a:solidFill>
                <a:srgbClr val="008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A. Chất béo không tan trong nước.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B. Phân tử chất béo chứa nhóm chức este.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C. Dầu ăn và dầu mỏ có cùng thành phần nguyên tố.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D. Chất béo còn có tên là triglixerit.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501851" y="2904119"/>
            <a:ext cx="10556095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trieste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glixerol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axit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monocacboxylic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mạch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C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dài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phân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nhánh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Lipit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gồm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sáp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sterit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photpholipit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 . . 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lỏng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4.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chứa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gốc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axit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thường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lỏng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thường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gọi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dầu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5.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Phản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ứng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thuỷ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phân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môi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trường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kiềm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phản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ứng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thuận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nghịch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6.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chính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dầu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mỡ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thực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nhận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định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đúng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A. 1, 2, 4, 5.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B. 1, 2, 4, 6.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C. 1, 2, 3.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7777" y="2207807"/>
            <a:ext cx="7203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Câu</a:t>
            </a:r>
            <a:r>
              <a:rPr lang="en-US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 2: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b="0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Có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nhận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định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sau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: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04138" y="291340"/>
            <a:ext cx="62147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Câu </a:t>
            </a:r>
            <a:r>
              <a:rPr lang="en-US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1</a:t>
            </a:r>
            <a:r>
              <a:rPr lang="vi-VN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:</a:t>
            </a:r>
            <a:r>
              <a:rPr lang="vi-VN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 Phát biểu nào dưới đây không đúng ?</a:t>
            </a:r>
            <a:endParaRPr lang="vi-VN" b="0" i="0" dirty="0">
              <a:solidFill>
                <a:srgbClr val="008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A. Chất béo không tan trong nước.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B. Phân tử chất béo chứa nhóm chức este.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C. Dầu ăn và dầu mỏ có cùng thành phần nguyên tố.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D. Chất béo còn có tên là triglixerit.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501851" y="2904119"/>
            <a:ext cx="10556095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trieste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glixerol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axit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monocacboxylic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mạch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C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dài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phân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nhánh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Lipit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gồm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sáp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sterit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photpholipit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 . . 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lỏng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4.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chứa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gốc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axit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thường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lỏng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thường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gọi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dầu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5.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Phản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ứng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thuỷ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phân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môi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trường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kiềm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phản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ứng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thuận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nghịch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6.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chính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dầu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mỡ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thực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nhận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định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đúng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A. 1, 2, 4, 5.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B. 1, 2, 4, 6.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C. 1, 2, 3.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7777" y="2207807"/>
            <a:ext cx="7203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Câu</a:t>
            </a:r>
            <a:r>
              <a:rPr lang="en-US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 2: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b="0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Có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nhận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định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sau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: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756491" y="1747492"/>
            <a:ext cx="621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Đáp</a:t>
            </a:r>
            <a:r>
              <a:rPr lang="en-US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án</a:t>
            </a:r>
            <a:r>
              <a:rPr lang="en-US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: C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04138" y="291340"/>
            <a:ext cx="62147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Câu </a:t>
            </a:r>
            <a:r>
              <a:rPr lang="en-US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1</a:t>
            </a:r>
            <a:r>
              <a:rPr lang="vi-VN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:</a:t>
            </a:r>
            <a:r>
              <a:rPr lang="vi-VN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 Phát biểu nào dưới đây không đúng ?</a:t>
            </a:r>
            <a:endParaRPr lang="vi-VN" b="0" i="0" dirty="0">
              <a:solidFill>
                <a:srgbClr val="008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A. Chất béo không tan trong nước.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B. Phân tử chất béo chứa nhóm chức este.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C. Dầu ăn và dầu mỏ có cùng thành phần nguyên tố.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D. Chất béo còn có tên là triglixerit.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501851" y="2904119"/>
            <a:ext cx="10556095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trieste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glixerol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axit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monocacboxylic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mạch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C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dài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phân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nhánh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Lipit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gồm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sáp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sterit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photpholipit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 . . 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lỏng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4.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chứa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gốc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axit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thường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lỏng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thường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gọi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dầu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5.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Phản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ứng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thuỷ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phân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môi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trường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kiềm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phản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ứng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thuận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nghịch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6.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béo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chính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dầu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mỡ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thực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nhận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định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đúng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A. 1, 2, 4, 5.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B. 1, 2, 4, 6.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C. 1, 2, 3.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7777" y="2207807"/>
            <a:ext cx="7203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Câu</a:t>
            </a:r>
            <a:r>
              <a:rPr lang="en-US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 2: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b="0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Có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nhận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định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sau</a:t>
            </a:r>
            <a:r>
              <a:rPr lang="en-US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: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756491" y="1747492"/>
            <a:ext cx="621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Đáp</a:t>
            </a:r>
            <a:r>
              <a:rPr lang="en-US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án</a:t>
            </a:r>
            <a:r>
              <a:rPr lang="en-US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: 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43030" y="5089332"/>
            <a:ext cx="62147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Đáp án: B</a:t>
            </a:r>
            <a:endParaRPr lang="vi-VN" b="1" i="0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Nhận định sai là:</a:t>
            </a:r>
            <a:endParaRPr lang="vi-VN" b="1" i="0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   +) 3: sai vì Chất béo có thể là chất rắn.</a:t>
            </a:r>
            <a:endParaRPr lang="vi-VN" b="1" i="0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   +) 5: sai vì Thủy phân chất béo trong môi trường kiềm là phản ứng 1 chiều</a:t>
            </a:r>
            <a:endParaRPr lang="vi-VN" b="1" i="0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4" name="Google Shape;2744;p33"/>
          <p:cNvGrpSpPr/>
          <p:nvPr/>
        </p:nvGrpSpPr>
        <p:grpSpPr>
          <a:xfrm>
            <a:off x="8856865" y="633795"/>
            <a:ext cx="942431" cy="846889"/>
            <a:chOff x="8467136" y="943451"/>
            <a:chExt cx="818580" cy="735594"/>
          </a:xfrm>
        </p:grpSpPr>
        <p:sp>
          <p:nvSpPr>
            <p:cNvPr id="2745" name="Google Shape;2745;p33"/>
            <p:cNvSpPr/>
            <p:nvPr/>
          </p:nvSpPr>
          <p:spPr>
            <a:xfrm>
              <a:off x="8631941" y="1014377"/>
              <a:ext cx="611865" cy="570365"/>
            </a:xfrm>
            <a:custGeom>
              <a:avLst/>
              <a:gdLst/>
              <a:ahLst/>
              <a:cxnLst/>
              <a:rect l="l" t="t" r="r" b="b"/>
              <a:pathLst>
                <a:path w="611865" h="570365" extrusionOk="0">
                  <a:moveTo>
                    <a:pt x="47791" y="491235"/>
                  </a:moveTo>
                  <a:cubicBezTo>
                    <a:pt x="-42103" y="394107"/>
                    <a:pt x="-4003" y="156452"/>
                    <a:pt x="152151" y="64736"/>
                  </a:cubicBezTo>
                  <a:cubicBezTo>
                    <a:pt x="308251" y="-26980"/>
                    <a:pt x="483014" y="-29907"/>
                    <a:pt x="571251" y="112388"/>
                  </a:cubicBezTo>
                  <a:cubicBezTo>
                    <a:pt x="650654" y="240658"/>
                    <a:pt x="610235" y="384886"/>
                    <a:pt x="479646" y="496204"/>
                  </a:cubicBezTo>
                  <a:cubicBezTo>
                    <a:pt x="368438" y="590957"/>
                    <a:pt x="149225" y="600841"/>
                    <a:pt x="47791" y="49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33"/>
            <p:cNvSpPr/>
            <p:nvPr/>
          </p:nvSpPr>
          <p:spPr>
            <a:xfrm>
              <a:off x="8638401" y="943451"/>
              <a:ext cx="647315" cy="645186"/>
            </a:xfrm>
            <a:custGeom>
              <a:avLst/>
              <a:gdLst/>
              <a:ahLst/>
              <a:cxnLst/>
              <a:rect l="l" t="t" r="r" b="b"/>
              <a:pathLst>
                <a:path w="647315" h="645186" extrusionOk="0">
                  <a:moveTo>
                    <a:pt x="2789" y="523123"/>
                  </a:moveTo>
                  <a:cubicBezTo>
                    <a:pt x="2789" y="523123"/>
                    <a:pt x="-28740" y="582978"/>
                    <a:pt x="187933" y="635656"/>
                  </a:cubicBezTo>
                  <a:cubicBezTo>
                    <a:pt x="389698" y="684744"/>
                    <a:pt x="575338" y="533504"/>
                    <a:pt x="621114" y="426492"/>
                  </a:cubicBezTo>
                  <a:cubicBezTo>
                    <a:pt x="678098" y="293584"/>
                    <a:pt x="627243" y="255042"/>
                    <a:pt x="607862" y="236158"/>
                  </a:cubicBezTo>
                  <a:cubicBezTo>
                    <a:pt x="587486" y="216280"/>
                    <a:pt x="148839" y="428259"/>
                    <a:pt x="148839" y="428259"/>
                  </a:cubicBezTo>
                  <a:cubicBezTo>
                    <a:pt x="148839" y="428259"/>
                    <a:pt x="566227" y="148914"/>
                    <a:pt x="541545" y="109158"/>
                  </a:cubicBezTo>
                  <a:cubicBezTo>
                    <a:pt x="525091" y="82598"/>
                    <a:pt x="471806" y="19650"/>
                    <a:pt x="390360" y="2975"/>
                  </a:cubicBezTo>
                  <a:cubicBezTo>
                    <a:pt x="303559" y="-14805"/>
                    <a:pt x="149999" y="48363"/>
                    <a:pt x="73964" y="159130"/>
                  </a:cubicBezTo>
                  <a:cubicBezTo>
                    <a:pt x="-21617" y="298498"/>
                    <a:pt x="2789" y="523123"/>
                    <a:pt x="2789" y="523123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33"/>
            <p:cNvSpPr/>
            <p:nvPr/>
          </p:nvSpPr>
          <p:spPr>
            <a:xfrm>
              <a:off x="8874386" y="989612"/>
              <a:ext cx="46688" cy="46695"/>
            </a:xfrm>
            <a:custGeom>
              <a:avLst/>
              <a:gdLst/>
              <a:ahLst/>
              <a:cxnLst/>
              <a:rect l="l" t="t" r="r" b="b"/>
              <a:pathLst>
                <a:path w="46688" h="46695" extrusionOk="0">
                  <a:moveTo>
                    <a:pt x="21964" y="49"/>
                  </a:moveTo>
                  <a:cubicBezTo>
                    <a:pt x="9098" y="822"/>
                    <a:pt x="-730" y="11976"/>
                    <a:pt x="43" y="24841"/>
                  </a:cubicBezTo>
                  <a:cubicBezTo>
                    <a:pt x="815" y="37707"/>
                    <a:pt x="11969" y="47425"/>
                    <a:pt x="24835" y="46652"/>
                  </a:cubicBezTo>
                  <a:cubicBezTo>
                    <a:pt x="37701" y="45879"/>
                    <a:pt x="47419" y="34836"/>
                    <a:pt x="46646" y="21970"/>
                  </a:cubicBezTo>
                  <a:cubicBezTo>
                    <a:pt x="45817" y="9049"/>
                    <a:pt x="34829" y="-779"/>
                    <a:pt x="21964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33"/>
            <p:cNvSpPr/>
            <p:nvPr/>
          </p:nvSpPr>
          <p:spPr>
            <a:xfrm>
              <a:off x="9165914" y="1316437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437" y="1050"/>
                    <a:pt x="-987" y="15075"/>
                    <a:pt x="62" y="31309"/>
                  </a:cubicBezTo>
                  <a:cubicBezTo>
                    <a:pt x="1056" y="47543"/>
                    <a:pt x="15026" y="59801"/>
                    <a:pt x="31315" y="58807"/>
                  </a:cubicBezTo>
                  <a:cubicBezTo>
                    <a:pt x="47549" y="57813"/>
                    <a:pt x="59807" y="43898"/>
                    <a:pt x="58813" y="27720"/>
                  </a:cubicBezTo>
                  <a:cubicBezTo>
                    <a:pt x="57764" y="11486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33"/>
            <p:cNvSpPr/>
            <p:nvPr/>
          </p:nvSpPr>
          <p:spPr>
            <a:xfrm>
              <a:off x="9041509" y="1020140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382" y="1050"/>
                    <a:pt x="-987" y="15075"/>
                    <a:pt x="62" y="31309"/>
                  </a:cubicBezTo>
                  <a:cubicBezTo>
                    <a:pt x="1112" y="47543"/>
                    <a:pt x="15082" y="59801"/>
                    <a:pt x="31315" y="58807"/>
                  </a:cubicBezTo>
                  <a:cubicBezTo>
                    <a:pt x="47550" y="57813"/>
                    <a:pt x="59808" y="43899"/>
                    <a:pt x="58813" y="27720"/>
                  </a:cubicBezTo>
                  <a:cubicBezTo>
                    <a:pt x="57765" y="11431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33"/>
            <p:cNvSpPr/>
            <p:nvPr/>
          </p:nvSpPr>
          <p:spPr>
            <a:xfrm>
              <a:off x="9100275" y="1439420"/>
              <a:ext cx="47748" cy="47687"/>
            </a:xfrm>
            <a:custGeom>
              <a:avLst/>
              <a:gdLst/>
              <a:ahLst/>
              <a:cxnLst/>
              <a:rect l="l" t="t" r="r" b="b"/>
              <a:pathLst>
                <a:path w="47748" h="47687" extrusionOk="0">
                  <a:moveTo>
                    <a:pt x="22411" y="42"/>
                  </a:moveTo>
                  <a:cubicBezTo>
                    <a:pt x="9324" y="870"/>
                    <a:pt x="-781" y="12245"/>
                    <a:pt x="48" y="25387"/>
                  </a:cubicBezTo>
                  <a:cubicBezTo>
                    <a:pt x="876" y="38528"/>
                    <a:pt x="12196" y="48467"/>
                    <a:pt x="25393" y="47639"/>
                  </a:cubicBezTo>
                  <a:cubicBezTo>
                    <a:pt x="38589" y="46811"/>
                    <a:pt x="48529" y="35602"/>
                    <a:pt x="47700" y="22460"/>
                  </a:cubicBezTo>
                  <a:cubicBezTo>
                    <a:pt x="46872" y="9318"/>
                    <a:pt x="35608" y="-731"/>
                    <a:pt x="2241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33"/>
            <p:cNvSpPr/>
            <p:nvPr/>
          </p:nvSpPr>
          <p:spPr>
            <a:xfrm>
              <a:off x="8922853" y="1462376"/>
              <a:ext cx="58863" cy="58863"/>
            </a:xfrm>
            <a:custGeom>
              <a:avLst/>
              <a:gdLst/>
              <a:ahLst/>
              <a:cxnLst/>
              <a:rect l="l" t="t" r="r" b="b"/>
              <a:pathLst>
                <a:path w="58863" h="58863" extrusionOk="0">
                  <a:moveTo>
                    <a:pt x="27665" y="56"/>
                  </a:moveTo>
                  <a:cubicBezTo>
                    <a:pt x="11431" y="1050"/>
                    <a:pt x="-938" y="15075"/>
                    <a:pt x="56" y="31309"/>
                  </a:cubicBezTo>
                  <a:cubicBezTo>
                    <a:pt x="1050" y="47543"/>
                    <a:pt x="15076" y="59801"/>
                    <a:pt x="31309" y="58807"/>
                  </a:cubicBezTo>
                  <a:cubicBezTo>
                    <a:pt x="47543" y="57813"/>
                    <a:pt x="59801" y="43899"/>
                    <a:pt x="58807" y="27720"/>
                  </a:cubicBezTo>
                  <a:cubicBezTo>
                    <a:pt x="57758" y="11431"/>
                    <a:pt x="43899" y="-938"/>
                    <a:pt x="2766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2" name="Google Shape;2752;p33"/>
            <p:cNvSpPr/>
            <p:nvPr/>
          </p:nvSpPr>
          <p:spPr>
            <a:xfrm>
              <a:off x="8979419" y="1288410"/>
              <a:ext cx="90671" cy="90676"/>
            </a:xfrm>
            <a:custGeom>
              <a:avLst/>
              <a:gdLst/>
              <a:ahLst/>
              <a:cxnLst/>
              <a:rect l="l" t="t" r="r" b="b"/>
              <a:pathLst>
                <a:path w="90671" h="90676" extrusionOk="0">
                  <a:moveTo>
                    <a:pt x="42551" y="88"/>
                  </a:moveTo>
                  <a:cubicBezTo>
                    <a:pt x="17537" y="1634"/>
                    <a:pt x="-1458" y="23113"/>
                    <a:pt x="88" y="48127"/>
                  </a:cubicBezTo>
                  <a:cubicBezTo>
                    <a:pt x="1634" y="73085"/>
                    <a:pt x="23114" y="92135"/>
                    <a:pt x="48128" y="90589"/>
                  </a:cubicBezTo>
                  <a:cubicBezTo>
                    <a:pt x="73141" y="89043"/>
                    <a:pt x="92080" y="67563"/>
                    <a:pt x="90589" y="42550"/>
                  </a:cubicBezTo>
                  <a:cubicBezTo>
                    <a:pt x="89043" y="17592"/>
                    <a:pt x="67509" y="-1458"/>
                    <a:pt x="42551" y="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3" name="Google Shape;2753;p33"/>
            <p:cNvSpPr/>
            <p:nvPr/>
          </p:nvSpPr>
          <p:spPr>
            <a:xfrm>
              <a:off x="8883012" y="1140556"/>
              <a:ext cx="90727" cy="90734"/>
            </a:xfrm>
            <a:custGeom>
              <a:avLst/>
              <a:gdLst/>
              <a:ahLst/>
              <a:cxnLst/>
              <a:rect l="l" t="t" r="r" b="b"/>
              <a:pathLst>
                <a:path w="90727" h="90734" extrusionOk="0">
                  <a:moveTo>
                    <a:pt x="46468" y="14"/>
                  </a:moveTo>
                  <a:cubicBezTo>
                    <a:pt x="28798" y="-428"/>
                    <a:pt x="11736" y="9567"/>
                    <a:pt x="4006" y="26684"/>
                  </a:cubicBezTo>
                  <a:cubicBezTo>
                    <a:pt x="-6265" y="49489"/>
                    <a:pt x="3895" y="76380"/>
                    <a:pt x="26700" y="86705"/>
                  </a:cubicBezTo>
                  <a:cubicBezTo>
                    <a:pt x="49505" y="97031"/>
                    <a:pt x="76396" y="86816"/>
                    <a:pt x="86721" y="64011"/>
                  </a:cubicBezTo>
                  <a:cubicBezTo>
                    <a:pt x="96992" y="41206"/>
                    <a:pt x="86832" y="14426"/>
                    <a:pt x="64027" y="4155"/>
                  </a:cubicBezTo>
                  <a:cubicBezTo>
                    <a:pt x="58340" y="1560"/>
                    <a:pt x="52376" y="180"/>
                    <a:pt x="4646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33"/>
            <p:cNvSpPr/>
            <p:nvPr/>
          </p:nvSpPr>
          <p:spPr>
            <a:xfrm>
              <a:off x="8730689" y="1147187"/>
              <a:ext cx="58878" cy="58897"/>
            </a:xfrm>
            <a:custGeom>
              <a:avLst/>
              <a:gdLst/>
              <a:ahLst/>
              <a:cxnLst/>
              <a:rect l="l" t="t" r="r" b="b"/>
              <a:pathLst>
                <a:path w="58878" h="58897" extrusionOk="0">
                  <a:moveTo>
                    <a:pt x="30157" y="8"/>
                  </a:moveTo>
                  <a:cubicBezTo>
                    <a:pt x="18672" y="-268"/>
                    <a:pt x="7629" y="6193"/>
                    <a:pt x="2604" y="17347"/>
                  </a:cubicBezTo>
                  <a:cubicBezTo>
                    <a:pt x="-4078" y="32145"/>
                    <a:pt x="2548" y="49594"/>
                    <a:pt x="17347" y="56275"/>
                  </a:cubicBezTo>
                  <a:cubicBezTo>
                    <a:pt x="32145" y="62956"/>
                    <a:pt x="49594" y="56441"/>
                    <a:pt x="56275" y="41642"/>
                  </a:cubicBezTo>
                  <a:cubicBezTo>
                    <a:pt x="62956" y="26844"/>
                    <a:pt x="56330" y="9396"/>
                    <a:pt x="41532" y="2714"/>
                  </a:cubicBezTo>
                  <a:cubicBezTo>
                    <a:pt x="37832" y="1002"/>
                    <a:pt x="34023" y="119"/>
                    <a:pt x="3015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5" name="Google Shape;2755;p33"/>
            <p:cNvSpPr/>
            <p:nvPr/>
          </p:nvSpPr>
          <p:spPr>
            <a:xfrm>
              <a:off x="8712711" y="991593"/>
              <a:ext cx="283685" cy="257000"/>
            </a:xfrm>
            <a:custGeom>
              <a:avLst/>
              <a:gdLst/>
              <a:ahLst/>
              <a:cxnLst/>
              <a:rect l="l" t="t" r="r" b="b"/>
              <a:pathLst>
                <a:path w="283685" h="257000" extrusionOk="0">
                  <a:moveTo>
                    <a:pt x="277066" y="0"/>
                  </a:moveTo>
                  <a:cubicBezTo>
                    <a:pt x="246144" y="-55"/>
                    <a:pt x="151337" y="36775"/>
                    <a:pt x="102027" y="59027"/>
                  </a:cubicBezTo>
                  <a:cubicBezTo>
                    <a:pt x="49240" y="82881"/>
                    <a:pt x="-40544" y="172334"/>
                    <a:pt x="20471" y="235447"/>
                  </a:cubicBezTo>
                  <a:cubicBezTo>
                    <a:pt x="73811" y="290664"/>
                    <a:pt x="121961" y="231361"/>
                    <a:pt x="160226" y="152676"/>
                  </a:cubicBezTo>
                  <a:cubicBezTo>
                    <a:pt x="224057" y="21480"/>
                    <a:pt x="307988" y="55"/>
                    <a:pt x="27706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8823"/>
                  </a:srgbClr>
                </a:gs>
                <a:gs pos="100000">
                  <a:srgbClr val="FFFFFF">
                    <a:alpha val="8627"/>
                  </a:srgbClr>
                </a:gs>
              </a:gsLst>
              <a:lin ang="2138828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6" name="Google Shape;2756;p33"/>
            <p:cNvSpPr/>
            <p:nvPr/>
          </p:nvSpPr>
          <p:spPr>
            <a:xfrm>
              <a:off x="8708831" y="1302723"/>
              <a:ext cx="153060" cy="203164"/>
            </a:xfrm>
            <a:custGeom>
              <a:avLst/>
              <a:gdLst/>
              <a:ahLst/>
              <a:cxnLst/>
              <a:rect l="l" t="t" r="r" b="b"/>
              <a:pathLst>
                <a:path w="153060" h="203164" extrusionOk="0">
                  <a:moveTo>
                    <a:pt x="0" y="14929"/>
                  </a:moveTo>
                  <a:cubicBezTo>
                    <a:pt x="0" y="14929"/>
                    <a:pt x="55549" y="-43381"/>
                    <a:pt x="128933" y="70477"/>
                  </a:cubicBezTo>
                  <a:cubicBezTo>
                    <a:pt x="187187" y="160868"/>
                    <a:pt x="121644" y="203165"/>
                    <a:pt x="121644" y="203165"/>
                  </a:cubicBezTo>
                  <a:lnTo>
                    <a:pt x="0" y="14929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7" name="Google Shape;2757;p33"/>
            <p:cNvSpPr/>
            <p:nvPr/>
          </p:nvSpPr>
          <p:spPr>
            <a:xfrm>
              <a:off x="8594607" y="1248465"/>
              <a:ext cx="276935" cy="342354"/>
            </a:xfrm>
            <a:custGeom>
              <a:avLst/>
              <a:gdLst/>
              <a:ahLst/>
              <a:cxnLst/>
              <a:rect l="l" t="t" r="r" b="b"/>
              <a:pathLst>
                <a:path w="276935" h="342354" extrusionOk="0">
                  <a:moveTo>
                    <a:pt x="56743" y="0"/>
                  </a:moveTo>
                  <a:cubicBezTo>
                    <a:pt x="56743" y="0"/>
                    <a:pt x="107101" y="26449"/>
                    <a:pt x="134213" y="58751"/>
                  </a:cubicBezTo>
                  <a:cubicBezTo>
                    <a:pt x="169387" y="100606"/>
                    <a:pt x="184350" y="130258"/>
                    <a:pt x="190590" y="123576"/>
                  </a:cubicBezTo>
                  <a:cubicBezTo>
                    <a:pt x="193737" y="120208"/>
                    <a:pt x="190701" y="73605"/>
                    <a:pt x="207210" y="70237"/>
                  </a:cubicBezTo>
                  <a:cubicBezTo>
                    <a:pt x="249010" y="61788"/>
                    <a:pt x="288711" y="125730"/>
                    <a:pt x="273692" y="151351"/>
                  </a:cubicBezTo>
                  <a:cubicBezTo>
                    <a:pt x="263090" y="169407"/>
                    <a:pt x="216321" y="156486"/>
                    <a:pt x="214886" y="162836"/>
                  </a:cubicBezTo>
                  <a:cubicBezTo>
                    <a:pt x="212898" y="171505"/>
                    <a:pt x="236696" y="193647"/>
                    <a:pt x="257458" y="248368"/>
                  </a:cubicBezTo>
                  <a:cubicBezTo>
                    <a:pt x="278220" y="303143"/>
                    <a:pt x="268888" y="332906"/>
                    <a:pt x="268888" y="332906"/>
                  </a:cubicBezTo>
                  <a:cubicBezTo>
                    <a:pt x="268888" y="332906"/>
                    <a:pt x="122010" y="381884"/>
                    <a:pt x="34822" y="256816"/>
                  </a:cubicBezTo>
                  <a:cubicBezTo>
                    <a:pt x="-54741" y="128380"/>
                    <a:pt x="56743" y="0"/>
                    <a:pt x="567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58" name="Google Shape;2758;p33"/>
            <p:cNvGrpSpPr/>
            <p:nvPr/>
          </p:nvGrpSpPr>
          <p:grpSpPr>
            <a:xfrm>
              <a:off x="8594918" y="1285681"/>
              <a:ext cx="227404" cy="304628"/>
              <a:chOff x="8594918" y="1285681"/>
              <a:chExt cx="227404" cy="304628"/>
            </a:xfrm>
          </p:grpSpPr>
          <p:sp>
            <p:nvSpPr>
              <p:cNvPr id="2759" name="Google Shape;2759;p33"/>
              <p:cNvSpPr/>
              <p:nvPr/>
            </p:nvSpPr>
            <p:spPr>
              <a:xfrm>
                <a:off x="8594918" y="1285681"/>
                <a:ext cx="80115" cy="104015"/>
              </a:xfrm>
              <a:custGeom>
                <a:avLst/>
                <a:gdLst/>
                <a:ahLst/>
                <a:cxnLst/>
                <a:rect l="l" t="t" r="r" b="b"/>
                <a:pathLst>
                  <a:path w="80115" h="104015" extrusionOk="0">
                    <a:moveTo>
                      <a:pt x="30701" y="0"/>
                    </a:moveTo>
                    <a:cubicBezTo>
                      <a:pt x="17393" y="23688"/>
                      <a:pt x="3423" y="56322"/>
                      <a:pt x="0" y="94808"/>
                    </a:cubicBezTo>
                    <a:cubicBezTo>
                      <a:pt x="9055" y="100717"/>
                      <a:pt x="19491" y="104692"/>
                      <a:pt x="31142" y="103919"/>
                    </a:cubicBezTo>
                    <a:cubicBezTo>
                      <a:pt x="59911" y="102152"/>
                      <a:pt x="81832" y="77360"/>
                      <a:pt x="80010" y="48591"/>
                    </a:cubicBezTo>
                    <a:cubicBezTo>
                      <a:pt x="78353" y="21921"/>
                      <a:pt x="56763" y="1436"/>
                      <a:pt x="30701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60" name="Google Shape;2760;p33"/>
              <p:cNvSpPr/>
              <p:nvPr/>
            </p:nvSpPr>
            <p:spPr>
              <a:xfrm>
                <a:off x="8718002" y="1514617"/>
                <a:ext cx="104320" cy="75692"/>
              </a:xfrm>
              <a:custGeom>
                <a:avLst/>
                <a:gdLst/>
                <a:ahLst/>
                <a:cxnLst/>
                <a:rect l="l" t="t" r="r" b="b"/>
                <a:pathLst>
                  <a:path w="104320" h="75692" extrusionOk="0">
                    <a:moveTo>
                      <a:pt x="48973" y="106"/>
                    </a:moveTo>
                    <a:cubicBezTo>
                      <a:pt x="20205" y="1873"/>
                      <a:pt x="-1716" y="26665"/>
                      <a:pt x="106" y="55434"/>
                    </a:cubicBezTo>
                    <a:cubicBezTo>
                      <a:pt x="272" y="57808"/>
                      <a:pt x="713" y="60127"/>
                      <a:pt x="1210" y="62391"/>
                    </a:cubicBezTo>
                    <a:cubicBezTo>
                      <a:pt x="36881" y="75975"/>
                      <a:pt x="71723" y="77024"/>
                      <a:pt x="98393" y="74760"/>
                    </a:cubicBezTo>
                    <a:cubicBezTo>
                      <a:pt x="102258" y="66919"/>
                      <a:pt x="104798" y="58360"/>
                      <a:pt x="104246" y="49028"/>
                    </a:cubicBezTo>
                    <a:cubicBezTo>
                      <a:pt x="102369" y="20205"/>
                      <a:pt x="77742" y="-1716"/>
                      <a:pt x="48973" y="106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61" name="Google Shape;2761;p33"/>
            <p:cNvSpPr/>
            <p:nvPr/>
          </p:nvSpPr>
          <p:spPr>
            <a:xfrm>
              <a:off x="8467136" y="1397778"/>
              <a:ext cx="162900" cy="22886"/>
            </a:xfrm>
            <a:custGeom>
              <a:avLst/>
              <a:gdLst/>
              <a:ahLst/>
              <a:cxnLst/>
              <a:rect l="l" t="t" r="r" b="b"/>
              <a:pathLst>
                <a:path w="162900" h="22886" extrusionOk="0">
                  <a:moveTo>
                    <a:pt x="162900" y="21915"/>
                  </a:moveTo>
                  <a:cubicBezTo>
                    <a:pt x="162900" y="21915"/>
                    <a:pt x="104425" y="3418"/>
                    <a:pt x="78804" y="602"/>
                  </a:cubicBezTo>
                  <a:cubicBezTo>
                    <a:pt x="53183" y="-2270"/>
                    <a:pt x="-2145" y="5461"/>
                    <a:pt x="64" y="16891"/>
                  </a:cubicBezTo>
                  <a:cubicBezTo>
                    <a:pt x="2272" y="28321"/>
                    <a:pt x="58373" y="20149"/>
                    <a:pt x="74662" y="18768"/>
                  </a:cubicBezTo>
                  <a:cubicBezTo>
                    <a:pt x="105032" y="16228"/>
                    <a:pt x="162900" y="21915"/>
                    <a:pt x="162900" y="219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2" name="Google Shape;2762;p33"/>
            <p:cNvSpPr/>
            <p:nvPr/>
          </p:nvSpPr>
          <p:spPr>
            <a:xfrm>
              <a:off x="8640155" y="1526705"/>
              <a:ext cx="61166" cy="152340"/>
            </a:xfrm>
            <a:custGeom>
              <a:avLst/>
              <a:gdLst/>
              <a:ahLst/>
              <a:cxnLst/>
              <a:rect l="l" t="t" r="r" b="b"/>
              <a:pathLst>
                <a:path w="61166" h="152340" extrusionOk="0">
                  <a:moveTo>
                    <a:pt x="61167" y="0"/>
                  </a:moveTo>
                  <a:cubicBezTo>
                    <a:pt x="61167" y="0"/>
                    <a:pt x="55203" y="61015"/>
                    <a:pt x="47804" y="85698"/>
                  </a:cubicBezTo>
                  <a:cubicBezTo>
                    <a:pt x="40350" y="110380"/>
                    <a:pt x="11526" y="158253"/>
                    <a:pt x="1918" y="151737"/>
                  </a:cubicBezTo>
                  <a:cubicBezTo>
                    <a:pt x="-7745" y="145222"/>
                    <a:pt x="21852" y="96851"/>
                    <a:pt x="29472" y="82384"/>
                  </a:cubicBezTo>
                  <a:cubicBezTo>
                    <a:pt x="43663" y="55494"/>
                    <a:pt x="61167" y="0"/>
                    <a:pt x="611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53363" y="2035605"/>
            <a:ext cx="65602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Câu </a:t>
            </a:r>
            <a:r>
              <a:rPr lang="en-US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3</a:t>
            </a:r>
            <a:r>
              <a:rPr lang="vi-VN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:</a:t>
            </a:r>
            <a:r>
              <a:rPr lang="vi-VN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 Xà phòng hoá một hợp chất có công thức phân tử C</a:t>
            </a:r>
            <a:r>
              <a:rPr lang="vi-VN" b="0" i="0" baseline="-2500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10</a:t>
            </a:r>
            <a:r>
              <a:rPr lang="vi-VN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H</a:t>
            </a:r>
            <a:r>
              <a:rPr lang="vi-VN" b="0" i="0" baseline="-2500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14</a:t>
            </a:r>
            <a:r>
              <a:rPr lang="vi-VN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O</a:t>
            </a:r>
            <a:r>
              <a:rPr lang="vi-VN" b="0" i="0" baseline="-2500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6</a:t>
            </a:r>
            <a:r>
              <a:rPr lang="vi-VN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 trong dung dịch NaOH (dư), thu được glixerol và hỗn hợp gồm ba muối (không có đồng phân hình học). Công thức cấu tạo của ba muối là</a:t>
            </a:r>
            <a:endParaRPr lang="vi-VN" b="0" i="0" dirty="0">
              <a:solidFill>
                <a:srgbClr val="008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A. CH</a:t>
            </a:r>
            <a:r>
              <a:rPr lang="vi-VN" b="0" i="0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=CH-COONa, CH</a:t>
            </a:r>
            <a:r>
              <a:rPr lang="vi-VN" b="0" i="0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-CH</a:t>
            </a:r>
            <a:r>
              <a:rPr lang="vi-VN" b="0" i="0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-COONa và HCOONa.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B. HCOONa, CH=C-COONa và CH</a:t>
            </a:r>
            <a:r>
              <a:rPr lang="vi-VN" b="0" i="0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-CH</a:t>
            </a:r>
            <a:r>
              <a:rPr lang="vi-VN" b="0" i="0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-COONa.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C. CH</a:t>
            </a:r>
            <a:r>
              <a:rPr lang="vi-VN" b="0" i="0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=CH-COONa, HCOONa và CH=C-COONa.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D. CH</a:t>
            </a:r>
            <a:r>
              <a:rPr lang="vi-VN" b="0" i="0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-COONa, HCOONa và CH</a:t>
            </a:r>
            <a:r>
              <a:rPr lang="vi-VN" b="0" i="0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-CH=CH-COONa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5903" y="4621249"/>
            <a:ext cx="656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Đáp</a:t>
            </a:r>
            <a:r>
              <a:rPr lang="en-US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án</a:t>
            </a:r>
            <a:r>
              <a:rPr lang="en-US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: A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4" name="Google Shape;2744;p33"/>
          <p:cNvGrpSpPr/>
          <p:nvPr/>
        </p:nvGrpSpPr>
        <p:grpSpPr>
          <a:xfrm>
            <a:off x="8856865" y="633795"/>
            <a:ext cx="942431" cy="846889"/>
            <a:chOff x="8467136" y="943451"/>
            <a:chExt cx="818580" cy="735594"/>
          </a:xfrm>
        </p:grpSpPr>
        <p:sp>
          <p:nvSpPr>
            <p:cNvPr id="2745" name="Google Shape;2745;p33"/>
            <p:cNvSpPr/>
            <p:nvPr/>
          </p:nvSpPr>
          <p:spPr>
            <a:xfrm>
              <a:off x="8631941" y="1014377"/>
              <a:ext cx="611865" cy="570365"/>
            </a:xfrm>
            <a:custGeom>
              <a:avLst/>
              <a:gdLst/>
              <a:ahLst/>
              <a:cxnLst/>
              <a:rect l="l" t="t" r="r" b="b"/>
              <a:pathLst>
                <a:path w="611865" h="570365" extrusionOk="0">
                  <a:moveTo>
                    <a:pt x="47791" y="491235"/>
                  </a:moveTo>
                  <a:cubicBezTo>
                    <a:pt x="-42103" y="394107"/>
                    <a:pt x="-4003" y="156452"/>
                    <a:pt x="152151" y="64736"/>
                  </a:cubicBezTo>
                  <a:cubicBezTo>
                    <a:pt x="308251" y="-26980"/>
                    <a:pt x="483014" y="-29907"/>
                    <a:pt x="571251" y="112388"/>
                  </a:cubicBezTo>
                  <a:cubicBezTo>
                    <a:pt x="650654" y="240658"/>
                    <a:pt x="610235" y="384886"/>
                    <a:pt x="479646" y="496204"/>
                  </a:cubicBezTo>
                  <a:cubicBezTo>
                    <a:pt x="368438" y="590957"/>
                    <a:pt x="149225" y="600841"/>
                    <a:pt x="47791" y="49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33"/>
            <p:cNvSpPr/>
            <p:nvPr/>
          </p:nvSpPr>
          <p:spPr>
            <a:xfrm>
              <a:off x="8638401" y="943451"/>
              <a:ext cx="647315" cy="645186"/>
            </a:xfrm>
            <a:custGeom>
              <a:avLst/>
              <a:gdLst/>
              <a:ahLst/>
              <a:cxnLst/>
              <a:rect l="l" t="t" r="r" b="b"/>
              <a:pathLst>
                <a:path w="647315" h="645186" extrusionOk="0">
                  <a:moveTo>
                    <a:pt x="2789" y="523123"/>
                  </a:moveTo>
                  <a:cubicBezTo>
                    <a:pt x="2789" y="523123"/>
                    <a:pt x="-28740" y="582978"/>
                    <a:pt x="187933" y="635656"/>
                  </a:cubicBezTo>
                  <a:cubicBezTo>
                    <a:pt x="389698" y="684744"/>
                    <a:pt x="575338" y="533504"/>
                    <a:pt x="621114" y="426492"/>
                  </a:cubicBezTo>
                  <a:cubicBezTo>
                    <a:pt x="678098" y="293584"/>
                    <a:pt x="627243" y="255042"/>
                    <a:pt x="607862" y="236158"/>
                  </a:cubicBezTo>
                  <a:cubicBezTo>
                    <a:pt x="587486" y="216280"/>
                    <a:pt x="148839" y="428259"/>
                    <a:pt x="148839" y="428259"/>
                  </a:cubicBezTo>
                  <a:cubicBezTo>
                    <a:pt x="148839" y="428259"/>
                    <a:pt x="566227" y="148914"/>
                    <a:pt x="541545" y="109158"/>
                  </a:cubicBezTo>
                  <a:cubicBezTo>
                    <a:pt x="525091" y="82598"/>
                    <a:pt x="471806" y="19650"/>
                    <a:pt x="390360" y="2975"/>
                  </a:cubicBezTo>
                  <a:cubicBezTo>
                    <a:pt x="303559" y="-14805"/>
                    <a:pt x="149999" y="48363"/>
                    <a:pt x="73964" y="159130"/>
                  </a:cubicBezTo>
                  <a:cubicBezTo>
                    <a:pt x="-21617" y="298498"/>
                    <a:pt x="2789" y="523123"/>
                    <a:pt x="2789" y="523123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33"/>
            <p:cNvSpPr/>
            <p:nvPr/>
          </p:nvSpPr>
          <p:spPr>
            <a:xfrm>
              <a:off x="8874386" y="989612"/>
              <a:ext cx="46688" cy="46695"/>
            </a:xfrm>
            <a:custGeom>
              <a:avLst/>
              <a:gdLst/>
              <a:ahLst/>
              <a:cxnLst/>
              <a:rect l="l" t="t" r="r" b="b"/>
              <a:pathLst>
                <a:path w="46688" h="46695" extrusionOk="0">
                  <a:moveTo>
                    <a:pt x="21964" y="49"/>
                  </a:moveTo>
                  <a:cubicBezTo>
                    <a:pt x="9098" y="822"/>
                    <a:pt x="-730" y="11976"/>
                    <a:pt x="43" y="24841"/>
                  </a:cubicBezTo>
                  <a:cubicBezTo>
                    <a:pt x="815" y="37707"/>
                    <a:pt x="11969" y="47425"/>
                    <a:pt x="24835" y="46652"/>
                  </a:cubicBezTo>
                  <a:cubicBezTo>
                    <a:pt x="37701" y="45879"/>
                    <a:pt x="47419" y="34836"/>
                    <a:pt x="46646" y="21970"/>
                  </a:cubicBezTo>
                  <a:cubicBezTo>
                    <a:pt x="45817" y="9049"/>
                    <a:pt x="34829" y="-779"/>
                    <a:pt x="21964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33"/>
            <p:cNvSpPr/>
            <p:nvPr/>
          </p:nvSpPr>
          <p:spPr>
            <a:xfrm>
              <a:off x="9165914" y="1316437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437" y="1050"/>
                    <a:pt x="-987" y="15075"/>
                    <a:pt x="62" y="31309"/>
                  </a:cubicBezTo>
                  <a:cubicBezTo>
                    <a:pt x="1056" y="47543"/>
                    <a:pt x="15026" y="59801"/>
                    <a:pt x="31315" y="58807"/>
                  </a:cubicBezTo>
                  <a:cubicBezTo>
                    <a:pt x="47549" y="57813"/>
                    <a:pt x="59807" y="43898"/>
                    <a:pt x="58813" y="27720"/>
                  </a:cubicBezTo>
                  <a:cubicBezTo>
                    <a:pt x="57764" y="11486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33"/>
            <p:cNvSpPr/>
            <p:nvPr/>
          </p:nvSpPr>
          <p:spPr>
            <a:xfrm>
              <a:off x="9041509" y="1020140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382" y="1050"/>
                    <a:pt x="-987" y="15075"/>
                    <a:pt x="62" y="31309"/>
                  </a:cubicBezTo>
                  <a:cubicBezTo>
                    <a:pt x="1112" y="47543"/>
                    <a:pt x="15082" y="59801"/>
                    <a:pt x="31315" y="58807"/>
                  </a:cubicBezTo>
                  <a:cubicBezTo>
                    <a:pt x="47550" y="57813"/>
                    <a:pt x="59808" y="43899"/>
                    <a:pt x="58813" y="27720"/>
                  </a:cubicBezTo>
                  <a:cubicBezTo>
                    <a:pt x="57765" y="11431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33"/>
            <p:cNvSpPr/>
            <p:nvPr/>
          </p:nvSpPr>
          <p:spPr>
            <a:xfrm>
              <a:off x="9100275" y="1439420"/>
              <a:ext cx="47748" cy="47687"/>
            </a:xfrm>
            <a:custGeom>
              <a:avLst/>
              <a:gdLst/>
              <a:ahLst/>
              <a:cxnLst/>
              <a:rect l="l" t="t" r="r" b="b"/>
              <a:pathLst>
                <a:path w="47748" h="47687" extrusionOk="0">
                  <a:moveTo>
                    <a:pt x="22411" y="42"/>
                  </a:moveTo>
                  <a:cubicBezTo>
                    <a:pt x="9324" y="870"/>
                    <a:pt x="-781" y="12245"/>
                    <a:pt x="48" y="25387"/>
                  </a:cubicBezTo>
                  <a:cubicBezTo>
                    <a:pt x="876" y="38528"/>
                    <a:pt x="12196" y="48467"/>
                    <a:pt x="25393" y="47639"/>
                  </a:cubicBezTo>
                  <a:cubicBezTo>
                    <a:pt x="38589" y="46811"/>
                    <a:pt x="48529" y="35602"/>
                    <a:pt x="47700" y="22460"/>
                  </a:cubicBezTo>
                  <a:cubicBezTo>
                    <a:pt x="46872" y="9318"/>
                    <a:pt x="35608" y="-731"/>
                    <a:pt x="2241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33"/>
            <p:cNvSpPr/>
            <p:nvPr/>
          </p:nvSpPr>
          <p:spPr>
            <a:xfrm>
              <a:off x="8922853" y="1462376"/>
              <a:ext cx="58863" cy="58863"/>
            </a:xfrm>
            <a:custGeom>
              <a:avLst/>
              <a:gdLst/>
              <a:ahLst/>
              <a:cxnLst/>
              <a:rect l="l" t="t" r="r" b="b"/>
              <a:pathLst>
                <a:path w="58863" h="58863" extrusionOk="0">
                  <a:moveTo>
                    <a:pt x="27665" y="56"/>
                  </a:moveTo>
                  <a:cubicBezTo>
                    <a:pt x="11431" y="1050"/>
                    <a:pt x="-938" y="15075"/>
                    <a:pt x="56" y="31309"/>
                  </a:cubicBezTo>
                  <a:cubicBezTo>
                    <a:pt x="1050" y="47543"/>
                    <a:pt x="15076" y="59801"/>
                    <a:pt x="31309" y="58807"/>
                  </a:cubicBezTo>
                  <a:cubicBezTo>
                    <a:pt x="47543" y="57813"/>
                    <a:pt x="59801" y="43899"/>
                    <a:pt x="58807" y="27720"/>
                  </a:cubicBezTo>
                  <a:cubicBezTo>
                    <a:pt x="57758" y="11431"/>
                    <a:pt x="43899" y="-938"/>
                    <a:pt x="2766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2" name="Google Shape;2752;p33"/>
            <p:cNvSpPr/>
            <p:nvPr/>
          </p:nvSpPr>
          <p:spPr>
            <a:xfrm>
              <a:off x="8979419" y="1288410"/>
              <a:ext cx="90671" cy="90676"/>
            </a:xfrm>
            <a:custGeom>
              <a:avLst/>
              <a:gdLst/>
              <a:ahLst/>
              <a:cxnLst/>
              <a:rect l="l" t="t" r="r" b="b"/>
              <a:pathLst>
                <a:path w="90671" h="90676" extrusionOk="0">
                  <a:moveTo>
                    <a:pt x="42551" y="88"/>
                  </a:moveTo>
                  <a:cubicBezTo>
                    <a:pt x="17537" y="1634"/>
                    <a:pt x="-1458" y="23113"/>
                    <a:pt x="88" y="48127"/>
                  </a:cubicBezTo>
                  <a:cubicBezTo>
                    <a:pt x="1634" y="73085"/>
                    <a:pt x="23114" y="92135"/>
                    <a:pt x="48128" y="90589"/>
                  </a:cubicBezTo>
                  <a:cubicBezTo>
                    <a:pt x="73141" y="89043"/>
                    <a:pt x="92080" y="67563"/>
                    <a:pt x="90589" y="42550"/>
                  </a:cubicBezTo>
                  <a:cubicBezTo>
                    <a:pt x="89043" y="17592"/>
                    <a:pt x="67509" y="-1458"/>
                    <a:pt x="42551" y="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3" name="Google Shape;2753;p33"/>
            <p:cNvSpPr/>
            <p:nvPr/>
          </p:nvSpPr>
          <p:spPr>
            <a:xfrm>
              <a:off x="8883012" y="1140556"/>
              <a:ext cx="90727" cy="90734"/>
            </a:xfrm>
            <a:custGeom>
              <a:avLst/>
              <a:gdLst/>
              <a:ahLst/>
              <a:cxnLst/>
              <a:rect l="l" t="t" r="r" b="b"/>
              <a:pathLst>
                <a:path w="90727" h="90734" extrusionOk="0">
                  <a:moveTo>
                    <a:pt x="46468" y="14"/>
                  </a:moveTo>
                  <a:cubicBezTo>
                    <a:pt x="28798" y="-428"/>
                    <a:pt x="11736" y="9567"/>
                    <a:pt x="4006" y="26684"/>
                  </a:cubicBezTo>
                  <a:cubicBezTo>
                    <a:pt x="-6265" y="49489"/>
                    <a:pt x="3895" y="76380"/>
                    <a:pt x="26700" y="86705"/>
                  </a:cubicBezTo>
                  <a:cubicBezTo>
                    <a:pt x="49505" y="97031"/>
                    <a:pt x="76396" y="86816"/>
                    <a:pt x="86721" y="64011"/>
                  </a:cubicBezTo>
                  <a:cubicBezTo>
                    <a:pt x="96992" y="41206"/>
                    <a:pt x="86832" y="14426"/>
                    <a:pt x="64027" y="4155"/>
                  </a:cubicBezTo>
                  <a:cubicBezTo>
                    <a:pt x="58340" y="1560"/>
                    <a:pt x="52376" y="180"/>
                    <a:pt x="4646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33"/>
            <p:cNvSpPr/>
            <p:nvPr/>
          </p:nvSpPr>
          <p:spPr>
            <a:xfrm>
              <a:off x="8730689" y="1147187"/>
              <a:ext cx="58878" cy="58897"/>
            </a:xfrm>
            <a:custGeom>
              <a:avLst/>
              <a:gdLst/>
              <a:ahLst/>
              <a:cxnLst/>
              <a:rect l="l" t="t" r="r" b="b"/>
              <a:pathLst>
                <a:path w="58878" h="58897" extrusionOk="0">
                  <a:moveTo>
                    <a:pt x="30157" y="8"/>
                  </a:moveTo>
                  <a:cubicBezTo>
                    <a:pt x="18672" y="-268"/>
                    <a:pt x="7629" y="6193"/>
                    <a:pt x="2604" y="17347"/>
                  </a:cubicBezTo>
                  <a:cubicBezTo>
                    <a:pt x="-4078" y="32145"/>
                    <a:pt x="2548" y="49594"/>
                    <a:pt x="17347" y="56275"/>
                  </a:cubicBezTo>
                  <a:cubicBezTo>
                    <a:pt x="32145" y="62956"/>
                    <a:pt x="49594" y="56441"/>
                    <a:pt x="56275" y="41642"/>
                  </a:cubicBezTo>
                  <a:cubicBezTo>
                    <a:pt x="62956" y="26844"/>
                    <a:pt x="56330" y="9396"/>
                    <a:pt x="41532" y="2714"/>
                  </a:cubicBezTo>
                  <a:cubicBezTo>
                    <a:pt x="37832" y="1002"/>
                    <a:pt x="34023" y="119"/>
                    <a:pt x="3015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5" name="Google Shape;2755;p33"/>
            <p:cNvSpPr/>
            <p:nvPr/>
          </p:nvSpPr>
          <p:spPr>
            <a:xfrm>
              <a:off x="8712711" y="991593"/>
              <a:ext cx="283685" cy="257000"/>
            </a:xfrm>
            <a:custGeom>
              <a:avLst/>
              <a:gdLst/>
              <a:ahLst/>
              <a:cxnLst/>
              <a:rect l="l" t="t" r="r" b="b"/>
              <a:pathLst>
                <a:path w="283685" h="257000" extrusionOk="0">
                  <a:moveTo>
                    <a:pt x="277066" y="0"/>
                  </a:moveTo>
                  <a:cubicBezTo>
                    <a:pt x="246144" y="-55"/>
                    <a:pt x="151337" y="36775"/>
                    <a:pt x="102027" y="59027"/>
                  </a:cubicBezTo>
                  <a:cubicBezTo>
                    <a:pt x="49240" y="82881"/>
                    <a:pt x="-40544" y="172334"/>
                    <a:pt x="20471" y="235447"/>
                  </a:cubicBezTo>
                  <a:cubicBezTo>
                    <a:pt x="73811" y="290664"/>
                    <a:pt x="121961" y="231361"/>
                    <a:pt x="160226" y="152676"/>
                  </a:cubicBezTo>
                  <a:cubicBezTo>
                    <a:pt x="224057" y="21480"/>
                    <a:pt x="307988" y="55"/>
                    <a:pt x="27706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8823"/>
                  </a:srgbClr>
                </a:gs>
                <a:gs pos="100000">
                  <a:srgbClr val="FFFFFF">
                    <a:alpha val="8627"/>
                  </a:srgbClr>
                </a:gs>
              </a:gsLst>
              <a:lin ang="2138828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6" name="Google Shape;2756;p33"/>
            <p:cNvSpPr/>
            <p:nvPr/>
          </p:nvSpPr>
          <p:spPr>
            <a:xfrm>
              <a:off x="8708831" y="1302723"/>
              <a:ext cx="153060" cy="203164"/>
            </a:xfrm>
            <a:custGeom>
              <a:avLst/>
              <a:gdLst/>
              <a:ahLst/>
              <a:cxnLst/>
              <a:rect l="l" t="t" r="r" b="b"/>
              <a:pathLst>
                <a:path w="153060" h="203164" extrusionOk="0">
                  <a:moveTo>
                    <a:pt x="0" y="14929"/>
                  </a:moveTo>
                  <a:cubicBezTo>
                    <a:pt x="0" y="14929"/>
                    <a:pt x="55549" y="-43381"/>
                    <a:pt x="128933" y="70477"/>
                  </a:cubicBezTo>
                  <a:cubicBezTo>
                    <a:pt x="187187" y="160868"/>
                    <a:pt x="121644" y="203165"/>
                    <a:pt x="121644" y="203165"/>
                  </a:cubicBezTo>
                  <a:lnTo>
                    <a:pt x="0" y="14929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7" name="Google Shape;2757;p33"/>
            <p:cNvSpPr/>
            <p:nvPr/>
          </p:nvSpPr>
          <p:spPr>
            <a:xfrm>
              <a:off x="8594607" y="1248465"/>
              <a:ext cx="276935" cy="342354"/>
            </a:xfrm>
            <a:custGeom>
              <a:avLst/>
              <a:gdLst/>
              <a:ahLst/>
              <a:cxnLst/>
              <a:rect l="l" t="t" r="r" b="b"/>
              <a:pathLst>
                <a:path w="276935" h="342354" extrusionOk="0">
                  <a:moveTo>
                    <a:pt x="56743" y="0"/>
                  </a:moveTo>
                  <a:cubicBezTo>
                    <a:pt x="56743" y="0"/>
                    <a:pt x="107101" y="26449"/>
                    <a:pt x="134213" y="58751"/>
                  </a:cubicBezTo>
                  <a:cubicBezTo>
                    <a:pt x="169387" y="100606"/>
                    <a:pt x="184350" y="130258"/>
                    <a:pt x="190590" y="123576"/>
                  </a:cubicBezTo>
                  <a:cubicBezTo>
                    <a:pt x="193737" y="120208"/>
                    <a:pt x="190701" y="73605"/>
                    <a:pt x="207210" y="70237"/>
                  </a:cubicBezTo>
                  <a:cubicBezTo>
                    <a:pt x="249010" y="61788"/>
                    <a:pt x="288711" y="125730"/>
                    <a:pt x="273692" y="151351"/>
                  </a:cubicBezTo>
                  <a:cubicBezTo>
                    <a:pt x="263090" y="169407"/>
                    <a:pt x="216321" y="156486"/>
                    <a:pt x="214886" y="162836"/>
                  </a:cubicBezTo>
                  <a:cubicBezTo>
                    <a:pt x="212898" y="171505"/>
                    <a:pt x="236696" y="193647"/>
                    <a:pt x="257458" y="248368"/>
                  </a:cubicBezTo>
                  <a:cubicBezTo>
                    <a:pt x="278220" y="303143"/>
                    <a:pt x="268888" y="332906"/>
                    <a:pt x="268888" y="332906"/>
                  </a:cubicBezTo>
                  <a:cubicBezTo>
                    <a:pt x="268888" y="332906"/>
                    <a:pt x="122010" y="381884"/>
                    <a:pt x="34822" y="256816"/>
                  </a:cubicBezTo>
                  <a:cubicBezTo>
                    <a:pt x="-54741" y="128380"/>
                    <a:pt x="56743" y="0"/>
                    <a:pt x="567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58" name="Google Shape;2758;p33"/>
            <p:cNvGrpSpPr/>
            <p:nvPr/>
          </p:nvGrpSpPr>
          <p:grpSpPr>
            <a:xfrm>
              <a:off x="8594918" y="1285681"/>
              <a:ext cx="227404" cy="304628"/>
              <a:chOff x="8594918" y="1285681"/>
              <a:chExt cx="227404" cy="304628"/>
            </a:xfrm>
          </p:grpSpPr>
          <p:sp>
            <p:nvSpPr>
              <p:cNvPr id="2759" name="Google Shape;2759;p33"/>
              <p:cNvSpPr/>
              <p:nvPr/>
            </p:nvSpPr>
            <p:spPr>
              <a:xfrm>
                <a:off x="8594918" y="1285681"/>
                <a:ext cx="80115" cy="104015"/>
              </a:xfrm>
              <a:custGeom>
                <a:avLst/>
                <a:gdLst/>
                <a:ahLst/>
                <a:cxnLst/>
                <a:rect l="l" t="t" r="r" b="b"/>
                <a:pathLst>
                  <a:path w="80115" h="104015" extrusionOk="0">
                    <a:moveTo>
                      <a:pt x="30701" y="0"/>
                    </a:moveTo>
                    <a:cubicBezTo>
                      <a:pt x="17393" y="23688"/>
                      <a:pt x="3423" y="56322"/>
                      <a:pt x="0" y="94808"/>
                    </a:cubicBezTo>
                    <a:cubicBezTo>
                      <a:pt x="9055" y="100717"/>
                      <a:pt x="19491" y="104692"/>
                      <a:pt x="31142" y="103919"/>
                    </a:cubicBezTo>
                    <a:cubicBezTo>
                      <a:pt x="59911" y="102152"/>
                      <a:pt x="81832" y="77360"/>
                      <a:pt x="80010" y="48591"/>
                    </a:cubicBezTo>
                    <a:cubicBezTo>
                      <a:pt x="78353" y="21921"/>
                      <a:pt x="56763" y="1436"/>
                      <a:pt x="30701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60" name="Google Shape;2760;p33"/>
              <p:cNvSpPr/>
              <p:nvPr/>
            </p:nvSpPr>
            <p:spPr>
              <a:xfrm>
                <a:off x="8718002" y="1514617"/>
                <a:ext cx="104320" cy="75692"/>
              </a:xfrm>
              <a:custGeom>
                <a:avLst/>
                <a:gdLst/>
                <a:ahLst/>
                <a:cxnLst/>
                <a:rect l="l" t="t" r="r" b="b"/>
                <a:pathLst>
                  <a:path w="104320" h="75692" extrusionOk="0">
                    <a:moveTo>
                      <a:pt x="48973" y="106"/>
                    </a:moveTo>
                    <a:cubicBezTo>
                      <a:pt x="20205" y="1873"/>
                      <a:pt x="-1716" y="26665"/>
                      <a:pt x="106" y="55434"/>
                    </a:cubicBezTo>
                    <a:cubicBezTo>
                      <a:pt x="272" y="57808"/>
                      <a:pt x="713" y="60127"/>
                      <a:pt x="1210" y="62391"/>
                    </a:cubicBezTo>
                    <a:cubicBezTo>
                      <a:pt x="36881" y="75975"/>
                      <a:pt x="71723" y="77024"/>
                      <a:pt x="98393" y="74760"/>
                    </a:cubicBezTo>
                    <a:cubicBezTo>
                      <a:pt x="102258" y="66919"/>
                      <a:pt x="104798" y="58360"/>
                      <a:pt x="104246" y="49028"/>
                    </a:cubicBezTo>
                    <a:cubicBezTo>
                      <a:pt x="102369" y="20205"/>
                      <a:pt x="77742" y="-1716"/>
                      <a:pt x="48973" y="106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61" name="Google Shape;2761;p33"/>
            <p:cNvSpPr/>
            <p:nvPr/>
          </p:nvSpPr>
          <p:spPr>
            <a:xfrm>
              <a:off x="8467136" y="1397778"/>
              <a:ext cx="162900" cy="22886"/>
            </a:xfrm>
            <a:custGeom>
              <a:avLst/>
              <a:gdLst/>
              <a:ahLst/>
              <a:cxnLst/>
              <a:rect l="l" t="t" r="r" b="b"/>
              <a:pathLst>
                <a:path w="162900" h="22886" extrusionOk="0">
                  <a:moveTo>
                    <a:pt x="162900" y="21915"/>
                  </a:moveTo>
                  <a:cubicBezTo>
                    <a:pt x="162900" y="21915"/>
                    <a:pt x="104425" y="3418"/>
                    <a:pt x="78804" y="602"/>
                  </a:cubicBezTo>
                  <a:cubicBezTo>
                    <a:pt x="53183" y="-2270"/>
                    <a:pt x="-2145" y="5461"/>
                    <a:pt x="64" y="16891"/>
                  </a:cubicBezTo>
                  <a:cubicBezTo>
                    <a:pt x="2272" y="28321"/>
                    <a:pt x="58373" y="20149"/>
                    <a:pt x="74662" y="18768"/>
                  </a:cubicBezTo>
                  <a:cubicBezTo>
                    <a:pt x="105032" y="16228"/>
                    <a:pt x="162900" y="21915"/>
                    <a:pt x="162900" y="219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2" name="Google Shape;2762;p33"/>
            <p:cNvSpPr/>
            <p:nvPr/>
          </p:nvSpPr>
          <p:spPr>
            <a:xfrm>
              <a:off x="8640155" y="1526705"/>
              <a:ext cx="61166" cy="152340"/>
            </a:xfrm>
            <a:custGeom>
              <a:avLst/>
              <a:gdLst/>
              <a:ahLst/>
              <a:cxnLst/>
              <a:rect l="l" t="t" r="r" b="b"/>
              <a:pathLst>
                <a:path w="61166" h="152340" extrusionOk="0">
                  <a:moveTo>
                    <a:pt x="61167" y="0"/>
                  </a:moveTo>
                  <a:cubicBezTo>
                    <a:pt x="61167" y="0"/>
                    <a:pt x="55203" y="61015"/>
                    <a:pt x="47804" y="85698"/>
                  </a:cubicBezTo>
                  <a:cubicBezTo>
                    <a:pt x="40350" y="110380"/>
                    <a:pt x="11526" y="158253"/>
                    <a:pt x="1918" y="151737"/>
                  </a:cubicBezTo>
                  <a:cubicBezTo>
                    <a:pt x="-7745" y="145222"/>
                    <a:pt x="21852" y="96851"/>
                    <a:pt x="29472" y="82384"/>
                  </a:cubicBezTo>
                  <a:cubicBezTo>
                    <a:pt x="43663" y="55494"/>
                    <a:pt x="61167" y="0"/>
                    <a:pt x="611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32098" y="2355962"/>
            <a:ext cx="6560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Câu </a:t>
            </a:r>
            <a:r>
              <a:rPr lang="en-US" b="1" dirty="0">
                <a:solidFill>
                  <a:srgbClr val="008000"/>
                </a:solidFill>
                <a:latin typeface="Open Sans" panose="020B0606030504020204" pitchFamily="34" charset="0"/>
              </a:rPr>
              <a:t>4</a:t>
            </a:r>
            <a:r>
              <a:rPr lang="vi-VN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:</a:t>
            </a:r>
            <a:r>
              <a:rPr lang="vi-VN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 Xà phòng hoá chất nào sau đây thu được glixerol ?</a:t>
            </a:r>
            <a:endParaRPr lang="vi-VN" b="0" i="0" dirty="0">
              <a:solidFill>
                <a:srgbClr val="008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A. tristearin     B. metyl axetat     C. metyl fomat     D. benzyl axetat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5418" y="3919501"/>
            <a:ext cx="656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Đáp</a:t>
            </a:r>
            <a:r>
              <a:rPr lang="en-US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án</a:t>
            </a:r>
            <a:r>
              <a:rPr lang="en-US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: A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4" name="Google Shape;2744;p33"/>
          <p:cNvGrpSpPr/>
          <p:nvPr/>
        </p:nvGrpSpPr>
        <p:grpSpPr>
          <a:xfrm>
            <a:off x="8856865" y="633795"/>
            <a:ext cx="942431" cy="846889"/>
            <a:chOff x="8467136" y="943451"/>
            <a:chExt cx="818580" cy="735594"/>
          </a:xfrm>
        </p:grpSpPr>
        <p:sp>
          <p:nvSpPr>
            <p:cNvPr id="2745" name="Google Shape;2745;p33"/>
            <p:cNvSpPr/>
            <p:nvPr/>
          </p:nvSpPr>
          <p:spPr>
            <a:xfrm>
              <a:off x="8631941" y="1014377"/>
              <a:ext cx="611865" cy="570365"/>
            </a:xfrm>
            <a:custGeom>
              <a:avLst/>
              <a:gdLst/>
              <a:ahLst/>
              <a:cxnLst/>
              <a:rect l="l" t="t" r="r" b="b"/>
              <a:pathLst>
                <a:path w="611865" h="570365" extrusionOk="0">
                  <a:moveTo>
                    <a:pt x="47791" y="491235"/>
                  </a:moveTo>
                  <a:cubicBezTo>
                    <a:pt x="-42103" y="394107"/>
                    <a:pt x="-4003" y="156452"/>
                    <a:pt x="152151" y="64736"/>
                  </a:cubicBezTo>
                  <a:cubicBezTo>
                    <a:pt x="308251" y="-26980"/>
                    <a:pt x="483014" y="-29907"/>
                    <a:pt x="571251" y="112388"/>
                  </a:cubicBezTo>
                  <a:cubicBezTo>
                    <a:pt x="650654" y="240658"/>
                    <a:pt x="610235" y="384886"/>
                    <a:pt x="479646" y="496204"/>
                  </a:cubicBezTo>
                  <a:cubicBezTo>
                    <a:pt x="368438" y="590957"/>
                    <a:pt x="149225" y="600841"/>
                    <a:pt x="47791" y="49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33"/>
            <p:cNvSpPr/>
            <p:nvPr/>
          </p:nvSpPr>
          <p:spPr>
            <a:xfrm>
              <a:off x="8638401" y="943451"/>
              <a:ext cx="647315" cy="645186"/>
            </a:xfrm>
            <a:custGeom>
              <a:avLst/>
              <a:gdLst/>
              <a:ahLst/>
              <a:cxnLst/>
              <a:rect l="l" t="t" r="r" b="b"/>
              <a:pathLst>
                <a:path w="647315" h="645186" extrusionOk="0">
                  <a:moveTo>
                    <a:pt x="2789" y="523123"/>
                  </a:moveTo>
                  <a:cubicBezTo>
                    <a:pt x="2789" y="523123"/>
                    <a:pt x="-28740" y="582978"/>
                    <a:pt x="187933" y="635656"/>
                  </a:cubicBezTo>
                  <a:cubicBezTo>
                    <a:pt x="389698" y="684744"/>
                    <a:pt x="575338" y="533504"/>
                    <a:pt x="621114" y="426492"/>
                  </a:cubicBezTo>
                  <a:cubicBezTo>
                    <a:pt x="678098" y="293584"/>
                    <a:pt x="627243" y="255042"/>
                    <a:pt x="607862" y="236158"/>
                  </a:cubicBezTo>
                  <a:cubicBezTo>
                    <a:pt x="587486" y="216280"/>
                    <a:pt x="148839" y="428259"/>
                    <a:pt x="148839" y="428259"/>
                  </a:cubicBezTo>
                  <a:cubicBezTo>
                    <a:pt x="148839" y="428259"/>
                    <a:pt x="566227" y="148914"/>
                    <a:pt x="541545" y="109158"/>
                  </a:cubicBezTo>
                  <a:cubicBezTo>
                    <a:pt x="525091" y="82598"/>
                    <a:pt x="471806" y="19650"/>
                    <a:pt x="390360" y="2975"/>
                  </a:cubicBezTo>
                  <a:cubicBezTo>
                    <a:pt x="303559" y="-14805"/>
                    <a:pt x="149999" y="48363"/>
                    <a:pt x="73964" y="159130"/>
                  </a:cubicBezTo>
                  <a:cubicBezTo>
                    <a:pt x="-21617" y="298498"/>
                    <a:pt x="2789" y="523123"/>
                    <a:pt x="2789" y="523123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33"/>
            <p:cNvSpPr/>
            <p:nvPr/>
          </p:nvSpPr>
          <p:spPr>
            <a:xfrm>
              <a:off x="8874386" y="989612"/>
              <a:ext cx="46688" cy="46695"/>
            </a:xfrm>
            <a:custGeom>
              <a:avLst/>
              <a:gdLst/>
              <a:ahLst/>
              <a:cxnLst/>
              <a:rect l="l" t="t" r="r" b="b"/>
              <a:pathLst>
                <a:path w="46688" h="46695" extrusionOk="0">
                  <a:moveTo>
                    <a:pt x="21964" y="49"/>
                  </a:moveTo>
                  <a:cubicBezTo>
                    <a:pt x="9098" y="822"/>
                    <a:pt x="-730" y="11976"/>
                    <a:pt x="43" y="24841"/>
                  </a:cubicBezTo>
                  <a:cubicBezTo>
                    <a:pt x="815" y="37707"/>
                    <a:pt x="11969" y="47425"/>
                    <a:pt x="24835" y="46652"/>
                  </a:cubicBezTo>
                  <a:cubicBezTo>
                    <a:pt x="37701" y="45879"/>
                    <a:pt x="47419" y="34836"/>
                    <a:pt x="46646" y="21970"/>
                  </a:cubicBezTo>
                  <a:cubicBezTo>
                    <a:pt x="45817" y="9049"/>
                    <a:pt x="34829" y="-779"/>
                    <a:pt x="21964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33"/>
            <p:cNvSpPr/>
            <p:nvPr/>
          </p:nvSpPr>
          <p:spPr>
            <a:xfrm>
              <a:off x="9165914" y="1316437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437" y="1050"/>
                    <a:pt x="-987" y="15075"/>
                    <a:pt x="62" y="31309"/>
                  </a:cubicBezTo>
                  <a:cubicBezTo>
                    <a:pt x="1056" y="47543"/>
                    <a:pt x="15026" y="59801"/>
                    <a:pt x="31315" y="58807"/>
                  </a:cubicBezTo>
                  <a:cubicBezTo>
                    <a:pt x="47549" y="57813"/>
                    <a:pt x="59807" y="43898"/>
                    <a:pt x="58813" y="27720"/>
                  </a:cubicBezTo>
                  <a:cubicBezTo>
                    <a:pt x="57764" y="11486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33"/>
            <p:cNvSpPr/>
            <p:nvPr/>
          </p:nvSpPr>
          <p:spPr>
            <a:xfrm>
              <a:off x="9041509" y="1020140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382" y="1050"/>
                    <a:pt x="-987" y="15075"/>
                    <a:pt x="62" y="31309"/>
                  </a:cubicBezTo>
                  <a:cubicBezTo>
                    <a:pt x="1112" y="47543"/>
                    <a:pt x="15082" y="59801"/>
                    <a:pt x="31315" y="58807"/>
                  </a:cubicBezTo>
                  <a:cubicBezTo>
                    <a:pt x="47550" y="57813"/>
                    <a:pt x="59808" y="43899"/>
                    <a:pt x="58813" y="27720"/>
                  </a:cubicBezTo>
                  <a:cubicBezTo>
                    <a:pt x="57765" y="11431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33"/>
            <p:cNvSpPr/>
            <p:nvPr/>
          </p:nvSpPr>
          <p:spPr>
            <a:xfrm>
              <a:off x="9100275" y="1439420"/>
              <a:ext cx="47748" cy="47687"/>
            </a:xfrm>
            <a:custGeom>
              <a:avLst/>
              <a:gdLst/>
              <a:ahLst/>
              <a:cxnLst/>
              <a:rect l="l" t="t" r="r" b="b"/>
              <a:pathLst>
                <a:path w="47748" h="47687" extrusionOk="0">
                  <a:moveTo>
                    <a:pt x="22411" y="42"/>
                  </a:moveTo>
                  <a:cubicBezTo>
                    <a:pt x="9324" y="870"/>
                    <a:pt x="-781" y="12245"/>
                    <a:pt x="48" y="25387"/>
                  </a:cubicBezTo>
                  <a:cubicBezTo>
                    <a:pt x="876" y="38528"/>
                    <a:pt x="12196" y="48467"/>
                    <a:pt x="25393" y="47639"/>
                  </a:cubicBezTo>
                  <a:cubicBezTo>
                    <a:pt x="38589" y="46811"/>
                    <a:pt x="48529" y="35602"/>
                    <a:pt x="47700" y="22460"/>
                  </a:cubicBezTo>
                  <a:cubicBezTo>
                    <a:pt x="46872" y="9318"/>
                    <a:pt x="35608" y="-731"/>
                    <a:pt x="2241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33"/>
            <p:cNvSpPr/>
            <p:nvPr/>
          </p:nvSpPr>
          <p:spPr>
            <a:xfrm>
              <a:off x="8922853" y="1462376"/>
              <a:ext cx="58863" cy="58863"/>
            </a:xfrm>
            <a:custGeom>
              <a:avLst/>
              <a:gdLst/>
              <a:ahLst/>
              <a:cxnLst/>
              <a:rect l="l" t="t" r="r" b="b"/>
              <a:pathLst>
                <a:path w="58863" h="58863" extrusionOk="0">
                  <a:moveTo>
                    <a:pt x="27665" y="56"/>
                  </a:moveTo>
                  <a:cubicBezTo>
                    <a:pt x="11431" y="1050"/>
                    <a:pt x="-938" y="15075"/>
                    <a:pt x="56" y="31309"/>
                  </a:cubicBezTo>
                  <a:cubicBezTo>
                    <a:pt x="1050" y="47543"/>
                    <a:pt x="15076" y="59801"/>
                    <a:pt x="31309" y="58807"/>
                  </a:cubicBezTo>
                  <a:cubicBezTo>
                    <a:pt x="47543" y="57813"/>
                    <a:pt x="59801" y="43899"/>
                    <a:pt x="58807" y="27720"/>
                  </a:cubicBezTo>
                  <a:cubicBezTo>
                    <a:pt x="57758" y="11431"/>
                    <a:pt x="43899" y="-938"/>
                    <a:pt x="2766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2" name="Google Shape;2752;p33"/>
            <p:cNvSpPr/>
            <p:nvPr/>
          </p:nvSpPr>
          <p:spPr>
            <a:xfrm>
              <a:off x="8979419" y="1288410"/>
              <a:ext cx="90671" cy="90676"/>
            </a:xfrm>
            <a:custGeom>
              <a:avLst/>
              <a:gdLst/>
              <a:ahLst/>
              <a:cxnLst/>
              <a:rect l="l" t="t" r="r" b="b"/>
              <a:pathLst>
                <a:path w="90671" h="90676" extrusionOk="0">
                  <a:moveTo>
                    <a:pt x="42551" y="88"/>
                  </a:moveTo>
                  <a:cubicBezTo>
                    <a:pt x="17537" y="1634"/>
                    <a:pt x="-1458" y="23113"/>
                    <a:pt x="88" y="48127"/>
                  </a:cubicBezTo>
                  <a:cubicBezTo>
                    <a:pt x="1634" y="73085"/>
                    <a:pt x="23114" y="92135"/>
                    <a:pt x="48128" y="90589"/>
                  </a:cubicBezTo>
                  <a:cubicBezTo>
                    <a:pt x="73141" y="89043"/>
                    <a:pt x="92080" y="67563"/>
                    <a:pt x="90589" y="42550"/>
                  </a:cubicBezTo>
                  <a:cubicBezTo>
                    <a:pt x="89043" y="17592"/>
                    <a:pt x="67509" y="-1458"/>
                    <a:pt x="42551" y="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3" name="Google Shape;2753;p33"/>
            <p:cNvSpPr/>
            <p:nvPr/>
          </p:nvSpPr>
          <p:spPr>
            <a:xfrm>
              <a:off x="8883012" y="1140556"/>
              <a:ext cx="90727" cy="90734"/>
            </a:xfrm>
            <a:custGeom>
              <a:avLst/>
              <a:gdLst/>
              <a:ahLst/>
              <a:cxnLst/>
              <a:rect l="l" t="t" r="r" b="b"/>
              <a:pathLst>
                <a:path w="90727" h="90734" extrusionOk="0">
                  <a:moveTo>
                    <a:pt x="46468" y="14"/>
                  </a:moveTo>
                  <a:cubicBezTo>
                    <a:pt x="28798" y="-428"/>
                    <a:pt x="11736" y="9567"/>
                    <a:pt x="4006" y="26684"/>
                  </a:cubicBezTo>
                  <a:cubicBezTo>
                    <a:pt x="-6265" y="49489"/>
                    <a:pt x="3895" y="76380"/>
                    <a:pt x="26700" y="86705"/>
                  </a:cubicBezTo>
                  <a:cubicBezTo>
                    <a:pt x="49505" y="97031"/>
                    <a:pt x="76396" y="86816"/>
                    <a:pt x="86721" y="64011"/>
                  </a:cubicBezTo>
                  <a:cubicBezTo>
                    <a:pt x="96992" y="41206"/>
                    <a:pt x="86832" y="14426"/>
                    <a:pt x="64027" y="4155"/>
                  </a:cubicBezTo>
                  <a:cubicBezTo>
                    <a:pt x="58340" y="1560"/>
                    <a:pt x="52376" y="180"/>
                    <a:pt x="4646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33"/>
            <p:cNvSpPr/>
            <p:nvPr/>
          </p:nvSpPr>
          <p:spPr>
            <a:xfrm>
              <a:off x="8730689" y="1147187"/>
              <a:ext cx="58878" cy="58897"/>
            </a:xfrm>
            <a:custGeom>
              <a:avLst/>
              <a:gdLst/>
              <a:ahLst/>
              <a:cxnLst/>
              <a:rect l="l" t="t" r="r" b="b"/>
              <a:pathLst>
                <a:path w="58878" h="58897" extrusionOk="0">
                  <a:moveTo>
                    <a:pt x="30157" y="8"/>
                  </a:moveTo>
                  <a:cubicBezTo>
                    <a:pt x="18672" y="-268"/>
                    <a:pt x="7629" y="6193"/>
                    <a:pt x="2604" y="17347"/>
                  </a:cubicBezTo>
                  <a:cubicBezTo>
                    <a:pt x="-4078" y="32145"/>
                    <a:pt x="2548" y="49594"/>
                    <a:pt x="17347" y="56275"/>
                  </a:cubicBezTo>
                  <a:cubicBezTo>
                    <a:pt x="32145" y="62956"/>
                    <a:pt x="49594" y="56441"/>
                    <a:pt x="56275" y="41642"/>
                  </a:cubicBezTo>
                  <a:cubicBezTo>
                    <a:pt x="62956" y="26844"/>
                    <a:pt x="56330" y="9396"/>
                    <a:pt x="41532" y="2714"/>
                  </a:cubicBezTo>
                  <a:cubicBezTo>
                    <a:pt x="37832" y="1002"/>
                    <a:pt x="34023" y="119"/>
                    <a:pt x="3015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5" name="Google Shape;2755;p33"/>
            <p:cNvSpPr/>
            <p:nvPr/>
          </p:nvSpPr>
          <p:spPr>
            <a:xfrm>
              <a:off x="8712711" y="991593"/>
              <a:ext cx="283685" cy="257000"/>
            </a:xfrm>
            <a:custGeom>
              <a:avLst/>
              <a:gdLst/>
              <a:ahLst/>
              <a:cxnLst/>
              <a:rect l="l" t="t" r="r" b="b"/>
              <a:pathLst>
                <a:path w="283685" h="257000" extrusionOk="0">
                  <a:moveTo>
                    <a:pt x="277066" y="0"/>
                  </a:moveTo>
                  <a:cubicBezTo>
                    <a:pt x="246144" y="-55"/>
                    <a:pt x="151337" y="36775"/>
                    <a:pt x="102027" y="59027"/>
                  </a:cubicBezTo>
                  <a:cubicBezTo>
                    <a:pt x="49240" y="82881"/>
                    <a:pt x="-40544" y="172334"/>
                    <a:pt x="20471" y="235447"/>
                  </a:cubicBezTo>
                  <a:cubicBezTo>
                    <a:pt x="73811" y="290664"/>
                    <a:pt x="121961" y="231361"/>
                    <a:pt x="160226" y="152676"/>
                  </a:cubicBezTo>
                  <a:cubicBezTo>
                    <a:pt x="224057" y="21480"/>
                    <a:pt x="307988" y="55"/>
                    <a:pt x="27706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8823"/>
                  </a:srgbClr>
                </a:gs>
                <a:gs pos="100000">
                  <a:srgbClr val="FFFFFF">
                    <a:alpha val="8627"/>
                  </a:srgbClr>
                </a:gs>
              </a:gsLst>
              <a:lin ang="2138828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6" name="Google Shape;2756;p33"/>
            <p:cNvSpPr/>
            <p:nvPr/>
          </p:nvSpPr>
          <p:spPr>
            <a:xfrm>
              <a:off x="8708831" y="1302723"/>
              <a:ext cx="153060" cy="203164"/>
            </a:xfrm>
            <a:custGeom>
              <a:avLst/>
              <a:gdLst/>
              <a:ahLst/>
              <a:cxnLst/>
              <a:rect l="l" t="t" r="r" b="b"/>
              <a:pathLst>
                <a:path w="153060" h="203164" extrusionOk="0">
                  <a:moveTo>
                    <a:pt x="0" y="14929"/>
                  </a:moveTo>
                  <a:cubicBezTo>
                    <a:pt x="0" y="14929"/>
                    <a:pt x="55549" y="-43381"/>
                    <a:pt x="128933" y="70477"/>
                  </a:cubicBezTo>
                  <a:cubicBezTo>
                    <a:pt x="187187" y="160868"/>
                    <a:pt x="121644" y="203165"/>
                    <a:pt x="121644" y="203165"/>
                  </a:cubicBezTo>
                  <a:lnTo>
                    <a:pt x="0" y="14929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7" name="Google Shape;2757;p33"/>
            <p:cNvSpPr/>
            <p:nvPr/>
          </p:nvSpPr>
          <p:spPr>
            <a:xfrm>
              <a:off x="8594607" y="1248465"/>
              <a:ext cx="276935" cy="342354"/>
            </a:xfrm>
            <a:custGeom>
              <a:avLst/>
              <a:gdLst/>
              <a:ahLst/>
              <a:cxnLst/>
              <a:rect l="l" t="t" r="r" b="b"/>
              <a:pathLst>
                <a:path w="276935" h="342354" extrusionOk="0">
                  <a:moveTo>
                    <a:pt x="56743" y="0"/>
                  </a:moveTo>
                  <a:cubicBezTo>
                    <a:pt x="56743" y="0"/>
                    <a:pt x="107101" y="26449"/>
                    <a:pt x="134213" y="58751"/>
                  </a:cubicBezTo>
                  <a:cubicBezTo>
                    <a:pt x="169387" y="100606"/>
                    <a:pt x="184350" y="130258"/>
                    <a:pt x="190590" y="123576"/>
                  </a:cubicBezTo>
                  <a:cubicBezTo>
                    <a:pt x="193737" y="120208"/>
                    <a:pt x="190701" y="73605"/>
                    <a:pt x="207210" y="70237"/>
                  </a:cubicBezTo>
                  <a:cubicBezTo>
                    <a:pt x="249010" y="61788"/>
                    <a:pt x="288711" y="125730"/>
                    <a:pt x="273692" y="151351"/>
                  </a:cubicBezTo>
                  <a:cubicBezTo>
                    <a:pt x="263090" y="169407"/>
                    <a:pt x="216321" y="156486"/>
                    <a:pt x="214886" y="162836"/>
                  </a:cubicBezTo>
                  <a:cubicBezTo>
                    <a:pt x="212898" y="171505"/>
                    <a:pt x="236696" y="193647"/>
                    <a:pt x="257458" y="248368"/>
                  </a:cubicBezTo>
                  <a:cubicBezTo>
                    <a:pt x="278220" y="303143"/>
                    <a:pt x="268888" y="332906"/>
                    <a:pt x="268888" y="332906"/>
                  </a:cubicBezTo>
                  <a:cubicBezTo>
                    <a:pt x="268888" y="332906"/>
                    <a:pt x="122010" y="381884"/>
                    <a:pt x="34822" y="256816"/>
                  </a:cubicBezTo>
                  <a:cubicBezTo>
                    <a:pt x="-54741" y="128380"/>
                    <a:pt x="56743" y="0"/>
                    <a:pt x="567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58" name="Google Shape;2758;p33"/>
            <p:cNvGrpSpPr/>
            <p:nvPr/>
          </p:nvGrpSpPr>
          <p:grpSpPr>
            <a:xfrm>
              <a:off x="8594918" y="1285681"/>
              <a:ext cx="227404" cy="304628"/>
              <a:chOff x="8594918" y="1285681"/>
              <a:chExt cx="227404" cy="304628"/>
            </a:xfrm>
          </p:grpSpPr>
          <p:sp>
            <p:nvSpPr>
              <p:cNvPr id="2759" name="Google Shape;2759;p33"/>
              <p:cNvSpPr/>
              <p:nvPr/>
            </p:nvSpPr>
            <p:spPr>
              <a:xfrm>
                <a:off x="8594918" y="1285681"/>
                <a:ext cx="80115" cy="104015"/>
              </a:xfrm>
              <a:custGeom>
                <a:avLst/>
                <a:gdLst/>
                <a:ahLst/>
                <a:cxnLst/>
                <a:rect l="l" t="t" r="r" b="b"/>
                <a:pathLst>
                  <a:path w="80115" h="104015" extrusionOk="0">
                    <a:moveTo>
                      <a:pt x="30701" y="0"/>
                    </a:moveTo>
                    <a:cubicBezTo>
                      <a:pt x="17393" y="23688"/>
                      <a:pt x="3423" y="56322"/>
                      <a:pt x="0" y="94808"/>
                    </a:cubicBezTo>
                    <a:cubicBezTo>
                      <a:pt x="9055" y="100717"/>
                      <a:pt x="19491" y="104692"/>
                      <a:pt x="31142" y="103919"/>
                    </a:cubicBezTo>
                    <a:cubicBezTo>
                      <a:pt x="59911" y="102152"/>
                      <a:pt x="81832" y="77360"/>
                      <a:pt x="80010" y="48591"/>
                    </a:cubicBezTo>
                    <a:cubicBezTo>
                      <a:pt x="78353" y="21921"/>
                      <a:pt x="56763" y="1436"/>
                      <a:pt x="30701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60" name="Google Shape;2760;p33"/>
              <p:cNvSpPr/>
              <p:nvPr/>
            </p:nvSpPr>
            <p:spPr>
              <a:xfrm>
                <a:off x="8718002" y="1514617"/>
                <a:ext cx="104320" cy="75692"/>
              </a:xfrm>
              <a:custGeom>
                <a:avLst/>
                <a:gdLst/>
                <a:ahLst/>
                <a:cxnLst/>
                <a:rect l="l" t="t" r="r" b="b"/>
                <a:pathLst>
                  <a:path w="104320" h="75692" extrusionOk="0">
                    <a:moveTo>
                      <a:pt x="48973" y="106"/>
                    </a:moveTo>
                    <a:cubicBezTo>
                      <a:pt x="20205" y="1873"/>
                      <a:pt x="-1716" y="26665"/>
                      <a:pt x="106" y="55434"/>
                    </a:cubicBezTo>
                    <a:cubicBezTo>
                      <a:pt x="272" y="57808"/>
                      <a:pt x="713" y="60127"/>
                      <a:pt x="1210" y="62391"/>
                    </a:cubicBezTo>
                    <a:cubicBezTo>
                      <a:pt x="36881" y="75975"/>
                      <a:pt x="71723" y="77024"/>
                      <a:pt x="98393" y="74760"/>
                    </a:cubicBezTo>
                    <a:cubicBezTo>
                      <a:pt x="102258" y="66919"/>
                      <a:pt x="104798" y="58360"/>
                      <a:pt x="104246" y="49028"/>
                    </a:cubicBezTo>
                    <a:cubicBezTo>
                      <a:pt x="102369" y="20205"/>
                      <a:pt x="77742" y="-1716"/>
                      <a:pt x="48973" y="106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61" name="Google Shape;2761;p33"/>
            <p:cNvSpPr/>
            <p:nvPr/>
          </p:nvSpPr>
          <p:spPr>
            <a:xfrm>
              <a:off x="8467136" y="1397778"/>
              <a:ext cx="162900" cy="22886"/>
            </a:xfrm>
            <a:custGeom>
              <a:avLst/>
              <a:gdLst/>
              <a:ahLst/>
              <a:cxnLst/>
              <a:rect l="l" t="t" r="r" b="b"/>
              <a:pathLst>
                <a:path w="162900" h="22886" extrusionOk="0">
                  <a:moveTo>
                    <a:pt x="162900" y="21915"/>
                  </a:moveTo>
                  <a:cubicBezTo>
                    <a:pt x="162900" y="21915"/>
                    <a:pt x="104425" y="3418"/>
                    <a:pt x="78804" y="602"/>
                  </a:cubicBezTo>
                  <a:cubicBezTo>
                    <a:pt x="53183" y="-2270"/>
                    <a:pt x="-2145" y="5461"/>
                    <a:pt x="64" y="16891"/>
                  </a:cubicBezTo>
                  <a:cubicBezTo>
                    <a:pt x="2272" y="28321"/>
                    <a:pt x="58373" y="20149"/>
                    <a:pt x="74662" y="18768"/>
                  </a:cubicBezTo>
                  <a:cubicBezTo>
                    <a:pt x="105032" y="16228"/>
                    <a:pt x="162900" y="21915"/>
                    <a:pt x="162900" y="219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2" name="Google Shape;2762;p33"/>
            <p:cNvSpPr/>
            <p:nvPr/>
          </p:nvSpPr>
          <p:spPr>
            <a:xfrm>
              <a:off x="8640155" y="1526705"/>
              <a:ext cx="61166" cy="152340"/>
            </a:xfrm>
            <a:custGeom>
              <a:avLst/>
              <a:gdLst/>
              <a:ahLst/>
              <a:cxnLst/>
              <a:rect l="l" t="t" r="r" b="b"/>
              <a:pathLst>
                <a:path w="61166" h="152340" extrusionOk="0">
                  <a:moveTo>
                    <a:pt x="61167" y="0"/>
                  </a:moveTo>
                  <a:cubicBezTo>
                    <a:pt x="61167" y="0"/>
                    <a:pt x="55203" y="61015"/>
                    <a:pt x="47804" y="85698"/>
                  </a:cubicBezTo>
                  <a:cubicBezTo>
                    <a:pt x="40350" y="110380"/>
                    <a:pt x="11526" y="158253"/>
                    <a:pt x="1918" y="151737"/>
                  </a:cubicBezTo>
                  <a:cubicBezTo>
                    <a:pt x="-7745" y="145222"/>
                    <a:pt x="21852" y="96851"/>
                    <a:pt x="29472" y="82384"/>
                  </a:cubicBezTo>
                  <a:cubicBezTo>
                    <a:pt x="43663" y="55494"/>
                    <a:pt x="61167" y="0"/>
                    <a:pt x="611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29810" y="1993351"/>
            <a:ext cx="65602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Câu </a:t>
            </a:r>
            <a:r>
              <a:rPr lang="en-US" b="1" dirty="0">
                <a:solidFill>
                  <a:srgbClr val="008000"/>
                </a:solidFill>
                <a:latin typeface="Open Sans" panose="020B0606030504020204" pitchFamily="34" charset="0"/>
              </a:rPr>
              <a:t>5</a:t>
            </a:r>
            <a:r>
              <a:rPr lang="vi-VN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:</a:t>
            </a:r>
            <a:r>
              <a:rPr lang="vi-VN" b="0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 Không nên dùng xà phòng khi giặt rửa bằng nước cứng vì nguyên nhân nào sau đây?</a:t>
            </a:r>
            <a:endParaRPr lang="vi-VN" b="0" i="0" dirty="0">
              <a:solidFill>
                <a:srgbClr val="008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A. Vì xuất hiện kết tủa làm giảm tác dụng giặt rửa và ảnh hưởng đến chất lượng sợi vải.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B. Vì gây hại cho da tay.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C. Vì gây ô nhiễm môi trường.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D. Cả A, B, C.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7817" y="4024676"/>
            <a:ext cx="46963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Đáp án: A</a:t>
            </a:r>
            <a:endParaRPr lang="vi-VN" b="1" i="0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vi-VN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Nước cứng chứa ion Ca</a:t>
            </a:r>
            <a:r>
              <a:rPr lang="vi-VN" b="1" i="0" baseline="3000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2+</a:t>
            </a:r>
            <a:r>
              <a:rPr lang="vi-VN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, Mg</a:t>
            </a:r>
            <a:r>
              <a:rPr lang="vi-VN" b="1" i="0" baseline="3000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2+</a:t>
            </a:r>
            <a:r>
              <a:rPr lang="vi-VN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 sẽ kết tủa với muối natri của các axit béo (thành phần chính của xà phòng) (VD: canxi stearat) làm giảm khả năng tẩy rửa, kết tủa đọng lại trên sợi vải, làm bục sợi vải.</a:t>
            </a:r>
            <a:endParaRPr lang="vi-VN" b="1" i="0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4" name="Google Shape;3964;p45"/>
          <p:cNvSpPr txBox="1">
            <a:spLocks noGrp="1"/>
          </p:cNvSpPr>
          <p:nvPr>
            <p:ph type="title"/>
          </p:nvPr>
        </p:nvSpPr>
        <p:spPr>
          <a:xfrm>
            <a:off x="4716470" y="1311072"/>
            <a:ext cx="5873400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you!</a:t>
            </a:r>
            <a:endParaRPr lang="en-US"/>
          </a:p>
        </p:txBody>
      </p:sp>
      <p:pic>
        <p:nvPicPr>
          <p:cNvPr id="9" name="Picture 8" descr="A black background with a black square&#10;&#10;Description automatically generated with medium confidenc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0227" y="5546928"/>
            <a:ext cx="952500" cy="952500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793" y="4515736"/>
            <a:ext cx="952500" cy="952500"/>
          </a:xfrm>
          <a:prstGeom prst="rect">
            <a:avLst/>
          </a:prstGeom>
        </p:spPr>
      </p:pic>
      <p:pic>
        <p:nvPicPr>
          <p:cNvPr id="13" name="Picture 12" descr="A person in a lab coat and a beaker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198" y="4055810"/>
            <a:ext cx="952500" cy="952500"/>
          </a:xfrm>
          <a:prstGeom prst="rect">
            <a:avLst/>
          </a:prstGeom>
        </p:spPr>
      </p:pic>
      <p:pic>
        <p:nvPicPr>
          <p:cNvPr id="15" name="Picture 14" descr="A purple dna strand on a black background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047" y="732489"/>
            <a:ext cx="952500" cy="952500"/>
          </a:xfrm>
          <a:prstGeom prst="rect">
            <a:avLst/>
          </a:prstGeom>
        </p:spPr>
      </p:pic>
      <p:pic>
        <p:nvPicPr>
          <p:cNvPr id="17" name="Picture 16" descr="A test tube with green liquid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750" y="321358"/>
            <a:ext cx="952500" cy="95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3170" y="563239"/>
            <a:ext cx="9525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5"/>
          <p:cNvSpPr txBox="1">
            <a:spLocks noGrp="1"/>
          </p:cNvSpPr>
          <p:nvPr>
            <p:ph type="title"/>
          </p:nvPr>
        </p:nvSpPr>
        <p:spPr>
          <a:xfrm>
            <a:off x="606600" y="1654865"/>
            <a:ext cx="6986700" cy="14756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LIPID LÀ GÌ??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91929">
            <a:off x="4389284" y="5654310"/>
            <a:ext cx="1475638" cy="1475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31" y="2547620"/>
            <a:ext cx="2166505" cy="2166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553" y="2644097"/>
            <a:ext cx="1973550" cy="1973550"/>
          </a:xfrm>
          <a:prstGeom prst="rect">
            <a:avLst/>
          </a:prstGeom>
        </p:spPr>
      </p:pic>
      <p:sp>
        <p:nvSpPr>
          <p:cNvPr id="7" name="Google Shape;809;p29"/>
          <p:cNvSpPr txBox="1"/>
          <p:nvPr/>
        </p:nvSpPr>
        <p:spPr>
          <a:xfrm>
            <a:off x="-4201350" y="1827094"/>
            <a:ext cx="4907400" cy="7179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 panose="020B0604020202020204" pitchFamily="34" charset="0"/>
              <a:buNone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 panose="020B0604020202020204" pitchFamily="34" charset="0"/>
              <a:buNone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1900"/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00"/>
              </a:spcAft>
            </a:pPr>
            <a:r>
              <a:rPr lang="pt-BR">
                <a:solidFill>
                  <a:schemeClr val="lt1"/>
                </a:solidFill>
                <a:highlight>
                  <a:schemeClr val="accent4"/>
                </a:highlight>
              </a:rPr>
              <a:t>Câu trả lời nhóm em</a:t>
            </a:r>
            <a:endParaRPr lang="pt-BR" dirty="0">
              <a:solidFill>
                <a:schemeClr val="lt1"/>
              </a:solidFill>
              <a:highlight>
                <a:schemeClr val="accent4"/>
              </a:highlight>
            </a:endParaRPr>
          </a:p>
        </p:txBody>
      </p:sp>
      <p:sp>
        <p:nvSpPr>
          <p:cNvPr id="8" name="Google Shape;811;p29"/>
          <p:cNvSpPr/>
          <p:nvPr/>
        </p:nvSpPr>
        <p:spPr>
          <a:xfrm>
            <a:off x="15073108" y="1372295"/>
            <a:ext cx="1481400" cy="1481400"/>
          </a:xfrm>
          <a:prstGeom prst="ellipse">
            <a:avLst/>
          </a:prstGeom>
          <a:solidFill>
            <a:srgbClr val="FFFFFF">
              <a:alpha val="29800"/>
            </a:srgbClr>
          </a:solidFill>
          <a:ln w="34925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" name="Google Shape;812;p29"/>
          <p:cNvSpPr/>
          <p:nvPr/>
        </p:nvSpPr>
        <p:spPr>
          <a:xfrm>
            <a:off x="16101267" y="4000108"/>
            <a:ext cx="1481400" cy="1481400"/>
          </a:xfrm>
          <a:prstGeom prst="ellipse">
            <a:avLst/>
          </a:prstGeom>
          <a:solidFill>
            <a:srgbClr val="FFFFFF">
              <a:alpha val="29800"/>
            </a:srgbClr>
          </a:solidFill>
          <a:ln w="34925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" name="Google Shape;813;p29"/>
          <p:cNvSpPr/>
          <p:nvPr/>
        </p:nvSpPr>
        <p:spPr>
          <a:xfrm>
            <a:off x="15131673" y="-1408356"/>
            <a:ext cx="1481400" cy="1481400"/>
          </a:xfrm>
          <a:prstGeom prst="ellipse">
            <a:avLst/>
          </a:prstGeom>
          <a:solidFill>
            <a:srgbClr val="FFFFFF">
              <a:alpha val="29800"/>
            </a:srgbClr>
          </a:solidFill>
          <a:ln w="34925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1" name="Google Shape;814;p29"/>
          <p:cNvGrpSpPr/>
          <p:nvPr/>
        </p:nvGrpSpPr>
        <p:grpSpPr>
          <a:xfrm rot="3430507">
            <a:off x="14554180" y="1517615"/>
            <a:ext cx="1311464" cy="1094447"/>
            <a:chOff x="8613841" y="3852576"/>
            <a:chExt cx="1031799" cy="861060"/>
          </a:xfrm>
        </p:grpSpPr>
        <p:grpSp>
          <p:nvGrpSpPr>
            <p:cNvPr id="12" name="Google Shape;815;p29"/>
            <p:cNvGrpSpPr/>
            <p:nvPr/>
          </p:nvGrpSpPr>
          <p:grpSpPr>
            <a:xfrm>
              <a:off x="8838250" y="4546187"/>
              <a:ext cx="224323" cy="167449"/>
              <a:chOff x="8838250" y="4546187"/>
              <a:chExt cx="224323" cy="167449"/>
            </a:xfrm>
          </p:grpSpPr>
          <p:sp>
            <p:nvSpPr>
              <p:cNvPr id="37" name="Google Shape;816;p29"/>
              <p:cNvSpPr/>
              <p:nvPr/>
            </p:nvSpPr>
            <p:spPr>
              <a:xfrm>
                <a:off x="8843036" y="4550949"/>
                <a:ext cx="214867" cy="158115"/>
              </a:xfrm>
              <a:custGeom>
                <a:avLst/>
                <a:gdLst/>
                <a:ahLst/>
                <a:cxnLst/>
                <a:rect l="l" t="t" r="r" b="b"/>
                <a:pathLst>
                  <a:path w="214867" h="158115" extrusionOk="0">
                    <a:moveTo>
                      <a:pt x="188473" y="158115"/>
                    </a:moveTo>
                    <a:cubicBezTo>
                      <a:pt x="151516" y="158115"/>
                      <a:pt x="115702" y="143351"/>
                      <a:pt x="90080" y="117443"/>
                    </a:cubicBezTo>
                    <a:cubicBezTo>
                      <a:pt x="81127" y="108490"/>
                      <a:pt x="73507" y="97060"/>
                      <a:pt x="66172" y="86011"/>
                    </a:cubicBezTo>
                    <a:cubicBezTo>
                      <a:pt x="52075" y="64960"/>
                      <a:pt x="37502" y="43243"/>
                      <a:pt x="13785" y="37433"/>
                    </a:cubicBezTo>
                    <a:cubicBezTo>
                      <a:pt x="3021" y="34766"/>
                      <a:pt x="-884" y="25527"/>
                      <a:pt x="164" y="17526"/>
                    </a:cubicBezTo>
                    <a:cubicBezTo>
                      <a:pt x="1212" y="8763"/>
                      <a:pt x="7975" y="0"/>
                      <a:pt x="18833" y="0"/>
                    </a:cubicBezTo>
                    <a:cubicBezTo>
                      <a:pt x="20452" y="0"/>
                      <a:pt x="22071" y="190"/>
                      <a:pt x="23691" y="571"/>
                    </a:cubicBezTo>
                    <a:cubicBezTo>
                      <a:pt x="57314" y="8858"/>
                      <a:pt x="75793" y="35147"/>
                      <a:pt x="93700" y="60579"/>
                    </a:cubicBezTo>
                    <a:cubicBezTo>
                      <a:pt x="98177" y="66961"/>
                      <a:pt x="102653" y="73342"/>
                      <a:pt x="107320" y="79343"/>
                    </a:cubicBezTo>
                    <a:cubicBezTo>
                      <a:pt x="127323" y="105061"/>
                      <a:pt x="157231" y="119824"/>
                      <a:pt x="189521" y="119824"/>
                    </a:cubicBezTo>
                    <a:cubicBezTo>
                      <a:pt x="191712" y="119824"/>
                      <a:pt x="193903" y="119729"/>
                      <a:pt x="196093" y="119634"/>
                    </a:cubicBezTo>
                    <a:lnTo>
                      <a:pt x="197427" y="119634"/>
                    </a:lnTo>
                    <a:cubicBezTo>
                      <a:pt x="207428" y="119634"/>
                      <a:pt x="214572" y="126873"/>
                      <a:pt x="214858" y="137160"/>
                    </a:cubicBezTo>
                    <a:cubicBezTo>
                      <a:pt x="215143" y="146590"/>
                      <a:pt x="208857" y="156972"/>
                      <a:pt x="196665" y="157734"/>
                    </a:cubicBezTo>
                    <a:cubicBezTo>
                      <a:pt x="193903" y="158020"/>
                      <a:pt x="191140" y="158115"/>
                      <a:pt x="188473" y="158115"/>
                    </a:cubicBez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8" name="Google Shape;817;p29"/>
              <p:cNvSpPr/>
              <p:nvPr/>
            </p:nvSpPr>
            <p:spPr>
              <a:xfrm>
                <a:off x="8838250" y="4546187"/>
                <a:ext cx="224323" cy="167449"/>
              </a:xfrm>
              <a:custGeom>
                <a:avLst/>
                <a:gdLst/>
                <a:ahLst/>
                <a:cxnLst/>
                <a:rect l="l" t="t" r="r" b="b"/>
                <a:pathLst>
                  <a:path w="224323" h="167449" extrusionOk="0">
                    <a:moveTo>
                      <a:pt x="23523" y="9525"/>
                    </a:moveTo>
                    <a:cubicBezTo>
                      <a:pt x="24762" y="9525"/>
                      <a:pt x="26000" y="9715"/>
                      <a:pt x="27238" y="10001"/>
                    </a:cubicBezTo>
                    <a:cubicBezTo>
                      <a:pt x="67338" y="19812"/>
                      <a:pt x="85055" y="57150"/>
                      <a:pt x="108296" y="87058"/>
                    </a:cubicBezTo>
                    <a:cubicBezTo>
                      <a:pt x="129251" y="114014"/>
                      <a:pt x="160493" y="129445"/>
                      <a:pt x="194306" y="129445"/>
                    </a:cubicBezTo>
                    <a:cubicBezTo>
                      <a:pt x="196592" y="129445"/>
                      <a:pt x="198879" y="129349"/>
                      <a:pt x="201165" y="129254"/>
                    </a:cubicBezTo>
                    <a:cubicBezTo>
                      <a:pt x="201546" y="129254"/>
                      <a:pt x="201832" y="129254"/>
                      <a:pt x="202212" y="129254"/>
                    </a:cubicBezTo>
                    <a:cubicBezTo>
                      <a:pt x="219548" y="129254"/>
                      <a:pt x="219072" y="156781"/>
                      <a:pt x="201165" y="157829"/>
                    </a:cubicBezTo>
                    <a:cubicBezTo>
                      <a:pt x="198497" y="158020"/>
                      <a:pt x="195926" y="158115"/>
                      <a:pt x="193259" y="158115"/>
                    </a:cubicBezTo>
                    <a:cubicBezTo>
                      <a:pt x="158112" y="158115"/>
                      <a:pt x="123060" y="143923"/>
                      <a:pt x="98294" y="118872"/>
                    </a:cubicBezTo>
                    <a:cubicBezTo>
                      <a:pt x="72767" y="93154"/>
                      <a:pt x="58194" y="47054"/>
                      <a:pt x="19713" y="37624"/>
                    </a:cubicBezTo>
                    <a:cubicBezTo>
                      <a:pt x="3044" y="33528"/>
                      <a:pt x="8379" y="9525"/>
                      <a:pt x="23523" y="9525"/>
                    </a:cubicBezTo>
                    <a:moveTo>
                      <a:pt x="23523" y="0"/>
                    </a:moveTo>
                    <a:cubicBezTo>
                      <a:pt x="11522" y="0"/>
                      <a:pt x="1711" y="9144"/>
                      <a:pt x="187" y="21717"/>
                    </a:cubicBezTo>
                    <a:cubicBezTo>
                      <a:pt x="-1242" y="33814"/>
                      <a:pt x="5616" y="43910"/>
                      <a:pt x="17427" y="46768"/>
                    </a:cubicBezTo>
                    <a:cubicBezTo>
                      <a:pt x="39335" y="52197"/>
                      <a:pt x="52765" y="72199"/>
                      <a:pt x="66957" y="93345"/>
                    </a:cubicBezTo>
                    <a:cubicBezTo>
                      <a:pt x="74482" y="104584"/>
                      <a:pt x="82292" y="116205"/>
                      <a:pt x="91437" y="125444"/>
                    </a:cubicBezTo>
                    <a:cubicBezTo>
                      <a:pt x="117916" y="152114"/>
                      <a:pt x="155063" y="167449"/>
                      <a:pt x="193163" y="167449"/>
                    </a:cubicBezTo>
                    <a:cubicBezTo>
                      <a:pt x="196021" y="167449"/>
                      <a:pt x="198783" y="167354"/>
                      <a:pt x="201641" y="167164"/>
                    </a:cubicBezTo>
                    <a:cubicBezTo>
                      <a:pt x="216881" y="166211"/>
                      <a:pt x="224691" y="153353"/>
                      <a:pt x="224310" y="141732"/>
                    </a:cubicBezTo>
                    <a:cubicBezTo>
                      <a:pt x="223929" y="128873"/>
                      <a:pt x="214595" y="119539"/>
                      <a:pt x="202117" y="119539"/>
                    </a:cubicBezTo>
                    <a:cubicBezTo>
                      <a:pt x="201546" y="119539"/>
                      <a:pt x="201069" y="119539"/>
                      <a:pt x="200498" y="119634"/>
                    </a:cubicBezTo>
                    <a:cubicBezTo>
                      <a:pt x="198402" y="119729"/>
                      <a:pt x="196307" y="119824"/>
                      <a:pt x="194211" y="119824"/>
                    </a:cubicBezTo>
                    <a:cubicBezTo>
                      <a:pt x="163446" y="119824"/>
                      <a:pt x="134871" y="105728"/>
                      <a:pt x="115725" y="81153"/>
                    </a:cubicBezTo>
                    <a:cubicBezTo>
                      <a:pt x="111153" y="75247"/>
                      <a:pt x="106582" y="68771"/>
                      <a:pt x="102200" y="62579"/>
                    </a:cubicBezTo>
                    <a:cubicBezTo>
                      <a:pt x="83817" y="36385"/>
                      <a:pt x="64767" y="9334"/>
                      <a:pt x="29429" y="667"/>
                    </a:cubicBezTo>
                    <a:cubicBezTo>
                      <a:pt x="27524" y="286"/>
                      <a:pt x="25428" y="0"/>
                      <a:pt x="23523" y="0"/>
                    </a:cubicBezTo>
                    <a:lnTo>
                      <a:pt x="23523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3" name="Google Shape;818;p29"/>
            <p:cNvGrpSpPr/>
            <p:nvPr/>
          </p:nvGrpSpPr>
          <p:grpSpPr>
            <a:xfrm>
              <a:off x="8990170" y="4454556"/>
              <a:ext cx="329760" cy="118586"/>
              <a:chOff x="8990170" y="4454556"/>
              <a:chExt cx="329760" cy="118586"/>
            </a:xfrm>
          </p:grpSpPr>
          <p:sp>
            <p:nvSpPr>
              <p:cNvPr id="35" name="Google Shape;819;p29"/>
              <p:cNvSpPr/>
              <p:nvPr/>
            </p:nvSpPr>
            <p:spPr>
              <a:xfrm>
                <a:off x="8994742" y="4459509"/>
                <a:ext cx="320126" cy="109061"/>
              </a:xfrm>
              <a:custGeom>
                <a:avLst/>
                <a:gdLst/>
                <a:ahLst/>
                <a:cxnLst/>
                <a:rect l="l" t="t" r="r" b="b"/>
                <a:pathLst>
                  <a:path w="320126" h="109061" extrusionOk="0">
                    <a:moveTo>
                      <a:pt x="177833" y="108775"/>
                    </a:moveTo>
                    <a:cubicBezTo>
                      <a:pt x="159163" y="108775"/>
                      <a:pt x="142685" y="100489"/>
                      <a:pt x="126779" y="92488"/>
                    </a:cubicBezTo>
                    <a:cubicBezTo>
                      <a:pt x="118397" y="88297"/>
                      <a:pt x="110491" y="84296"/>
                      <a:pt x="102204" y="81439"/>
                    </a:cubicBezTo>
                    <a:cubicBezTo>
                      <a:pt x="76201" y="72390"/>
                      <a:pt x="48864" y="68294"/>
                      <a:pt x="18384" y="64294"/>
                    </a:cubicBezTo>
                    <a:cubicBezTo>
                      <a:pt x="7049" y="62770"/>
                      <a:pt x="-94" y="55340"/>
                      <a:pt x="1" y="45244"/>
                    </a:cubicBezTo>
                    <a:cubicBezTo>
                      <a:pt x="96" y="36195"/>
                      <a:pt x="7716" y="26194"/>
                      <a:pt x="17717" y="26194"/>
                    </a:cubicBezTo>
                    <a:cubicBezTo>
                      <a:pt x="18384" y="26194"/>
                      <a:pt x="18956" y="26194"/>
                      <a:pt x="19622" y="26289"/>
                    </a:cubicBezTo>
                    <a:lnTo>
                      <a:pt x="22861" y="26765"/>
                    </a:lnTo>
                    <a:cubicBezTo>
                      <a:pt x="50007" y="30385"/>
                      <a:pt x="78011" y="34099"/>
                      <a:pt x="104776" y="42291"/>
                    </a:cubicBezTo>
                    <a:cubicBezTo>
                      <a:pt x="117158" y="46101"/>
                      <a:pt x="129541" y="51054"/>
                      <a:pt x="141638" y="57055"/>
                    </a:cubicBezTo>
                    <a:cubicBezTo>
                      <a:pt x="143828" y="58198"/>
                      <a:pt x="146114" y="59341"/>
                      <a:pt x="148400" y="60579"/>
                    </a:cubicBezTo>
                    <a:cubicBezTo>
                      <a:pt x="157163" y="65246"/>
                      <a:pt x="166307" y="70009"/>
                      <a:pt x="175547" y="70771"/>
                    </a:cubicBezTo>
                    <a:cubicBezTo>
                      <a:pt x="176213" y="70866"/>
                      <a:pt x="176880" y="70866"/>
                      <a:pt x="177452" y="70866"/>
                    </a:cubicBezTo>
                    <a:cubicBezTo>
                      <a:pt x="191739" y="70866"/>
                      <a:pt x="203264" y="58579"/>
                      <a:pt x="214504" y="46672"/>
                    </a:cubicBezTo>
                    <a:cubicBezTo>
                      <a:pt x="218314" y="42577"/>
                      <a:pt x="221933" y="38767"/>
                      <a:pt x="225648" y="35433"/>
                    </a:cubicBezTo>
                    <a:cubicBezTo>
                      <a:pt x="245746" y="17431"/>
                      <a:pt x="270321" y="5334"/>
                      <a:pt x="296609" y="381"/>
                    </a:cubicBezTo>
                    <a:cubicBezTo>
                      <a:pt x="297943" y="95"/>
                      <a:pt x="299276" y="0"/>
                      <a:pt x="300515" y="0"/>
                    </a:cubicBezTo>
                    <a:cubicBezTo>
                      <a:pt x="312040" y="0"/>
                      <a:pt x="319184" y="9620"/>
                      <a:pt x="320041" y="18669"/>
                    </a:cubicBezTo>
                    <a:cubicBezTo>
                      <a:pt x="320898" y="28099"/>
                      <a:pt x="315278" y="35528"/>
                      <a:pt x="305944" y="37338"/>
                    </a:cubicBezTo>
                    <a:cubicBezTo>
                      <a:pt x="281369" y="42005"/>
                      <a:pt x="261081" y="53435"/>
                      <a:pt x="240126" y="74581"/>
                    </a:cubicBezTo>
                    <a:cubicBezTo>
                      <a:pt x="223172" y="91726"/>
                      <a:pt x="204407" y="108490"/>
                      <a:pt x="178975" y="109061"/>
                    </a:cubicBezTo>
                    <a:lnTo>
                      <a:pt x="177833" y="108775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" name="Google Shape;820;p29"/>
              <p:cNvSpPr/>
              <p:nvPr/>
            </p:nvSpPr>
            <p:spPr>
              <a:xfrm>
                <a:off x="8990170" y="4454556"/>
                <a:ext cx="329760" cy="118586"/>
              </a:xfrm>
              <a:custGeom>
                <a:avLst/>
                <a:gdLst/>
                <a:ahLst/>
                <a:cxnLst/>
                <a:rect l="l" t="t" r="r" b="b"/>
                <a:pathLst>
                  <a:path w="329760" h="118586" extrusionOk="0">
                    <a:moveTo>
                      <a:pt x="305182" y="9525"/>
                    </a:moveTo>
                    <a:cubicBezTo>
                      <a:pt x="320993" y="9525"/>
                      <a:pt x="326803" y="34195"/>
                      <a:pt x="309754" y="37338"/>
                    </a:cubicBezTo>
                    <a:cubicBezTo>
                      <a:pt x="282036" y="42577"/>
                      <a:pt x="261081" y="56198"/>
                      <a:pt x="241460" y="75914"/>
                    </a:cubicBezTo>
                    <a:cubicBezTo>
                      <a:pt x="225553" y="92011"/>
                      <a:pt x="207646" y="108490"/>
                      <a:pt x="183643" y="108966"/>
                    </a:cubicBezTo>
                    <a:cubicBezTo>
                      <a:pt x="183262" y="108966"/>
                      <a:pt x="182881" y="108966"/>
                      <a:pt x="182500" y="108966"/>
                    </a:cubicBezTo>
                    <a:cubicBezTo>
                      <a:pt x="155640" y="108966"/>
                      <a:pt x="132970" y="90297"/>
                      <a:pt x="108491" y="81820"/>
                    </a:cubicBezTo>
                    <a:cubicBezTo>
                      <a:pt x="81154" y="72295"/>
                      <a:pt x="52293" y="68199"/>
                      <a:pt x="23718" y="64389"/>
                    </a:cubicBezTo>
                    <a:cubicBezTo>
                      <a:pt x="16098" y="63341"/>
                      <a:pt x="9336" y="58674"/>
                      <a:pt x="9431" y="50101"/>
                    </a:cubicBezTo>
                    <a:cubicBezTo>
                      <a:pt x="9526" y="43529"/>
                      <a:pt x="15241" y="35719"/>
                      <a:pt x="22385" y="35719"/>
                    </a:cubicBezTo>
                    <a:cubicBezTo>
                      <a:pt x="22861" y="35719"/>
                      <a:pt x="23242" y="35719"/>
                      <a:pt x="23718" y="35814"/>
                    </a:cubicBezTo>
                    <a:cubicBezTo>
                      <a:pt x="52103" y="39624"/>
                      <a:pt x="80678" y="43243"/>
                      <a:pt x="108110" y="51625"/>
                    </a:cubicBezTo>
                    <a:cubicBezTo>
                      <a:pt x="120492" y="55435"/>
                      <a:pt x="132589" y="60389"/>
                      <a:pt x="144209" y="66103"/>
                    </a:cubicBezTo>
                    <a:cubicBezTo>
                      <a:pt x="155449" y="71628"/>
                      <a:pt x="167070" y="79248"/>
                      <a:pt x="179928" y="80296"/>
                    </a:cubicBezTo>
                    <a:cubicBezTo>
                      <a:pt x="180690" y="80391"/>
                      <a:pt x="181452" y="80391"/>
                      <a:pt x="182214" y="80391"/>
                    </a:cubicBezTo>
                    <a:cubicBezTo>
                      <a:pt x="203836" y="80391"/>
                      <a:pt x="219076" y="56674"/>
                      <a:pt x="233554" y="43720"/>
                    </a:cubicBezTo>
                    <a:cubicBezTo>
                      <a:pt x="252985" y="26289"/>
                      <a:pt x="276607" y="14573"/>
                      <a:pt x="302229" y="9811"/>
                    </a:cubicBezTo>
                    <a:cubicBezTo>
                      <a:pt x="303182" y="9525"/>
                      <a:pt x="304229" y="9525"/>
                      <a:pt x="305182" y="9525"/>
                    </a:cubicBezTo>
                    <a:moveTo>
                      <a:pt x="305182" y="0"/>
                    </a:moveTo>
                    <a:cubicBezTo>
                      <a:pt x="303562" y="0"/>
                      <a:pt x="302039" y="191"/>
                      <a:pt x="300420" y="476"/>
                    </a:cubicBezTo>
                    <a:cubicBezTo>
                      <a:pt x="273273" y="5620"/>
                      <a:pt x="247937" y="18098"/>
                      <a:pt x="227172" y="36671"/>
                    </a:cubicBezTo>
                    <a:cubicBezTo>
                      <a:pt x="223362" y="40100"/>
                      <a:pt x="219647" y="44101"/>
                      <a:pt x="215742" y="48197"/>
                    </a:cubicBezTo>
                    <a:cubicBezTo>
                      <a:pt x="205265" y="59341"/>
                      <a:pt x="194406" y="70961"/>
                      <a:pt x="182214" y="70961"/>
                    </a:cubicBezTo>
                    <a:cubicBezTo>
                      <a:pt x="181738" y="70961"/>
                      <a:pt x="181166" y="70961"/>
                      <a:pt x="180690" y="70866"/>
                    </a:cubicBezTo>
                    <a:cubicBezTo>
                      <a:pt x="172404" y="70199"/>
                      <a:pt x="163736" y="65627"/>
                      <a:pt x="155353" y="61246"/>
                    </a:cubicBezTo>
                    <a:cubicBezTo>
                      <a:pt x="153068" y="60008"/>
                      <a:pt x="150782" y="58865"/>
                      <a:pt x="148496" y="57722"/>
                    </a:cubicBezTo>
                    <a:cubicBezTo>
                      <a:pt x="136209" y="51625"/>
                      <a:pt x="123540" y="46577"/>
                      <a:pt x="110967" y="42672"/>
                    </a:cubicBezTo>
                    <a:cubicBezTo>
                      <a:pt x="83821" y="34290"/>
                      <a:pt x="55532" y="30575"/>
                      <a:pt x="28290" y="26956"/>
                    </a:cubicBezTo>
                    <a:lnTo>
                      <a:pt x="25052" y="26480"/>
                    </a:lnTo>
                    <a:cubicBezTo>
                      <a:pt x="24195" y="26384"/>
                      <a:pt x="23337" y="26289"/>
                      <a:pt x="22480" y="26289"/>
                    </a:cubicBezTo>
                    <a:cubicBezTo>
                      <a:pt x="9716" y="26289"/>
                      <a:pt x="96" y="38862"/>
                      <a:pt x="1" y="50101"/>
                    </a:cubicBezTo>
                    <a:cubicBezTo>
                      <a:pt x="-94" y="62579"/>
                      <a:pt x="8954" y="72104"/>
                      <a:pt x="22575" y="73914"/>
                    </a:cubicBezTo>
                    <a:cubicBezTo>
                      <a:pt x="52770" y="77915"/>
                      <a:pt x="79916" y="82010"/>
                      <a:pt x="105443" y="90868"/>
                    </a:cubicBezTo>
                    <a:cubicBezTo>
                      <a:pt x="113348" y="93631"/>
                      <a:pt x="121159" y="97536"/>
                      <a:pt x="129350" y="101727"/>
                    </a:cubicBezTo>
                    <a:cubicBezTo>
                      <a:pt x="145828" y="110014"/>
                      <a:pt x="162783" y="118586"/>
                      <a:pt x="182595" y="118586"/>
                    </a:cubicBezTo>
                    <a:lnTo>
                      <a:pt x="183928" y="118586"/>
                    </a:lnTo>
                    <a:cubicBezTo>
                      <a:pt x="211170" y="118015"/>
                      <a:pt x="230697" y="100584"/>
                      <a:pt x="248318" y="82677"/>
                    </a:cubicBezTo>
                    <a:cubicBezTo>
                      <a:pt x="268511" y="62293"/>
                      <a:pt x="288037" y="51149"/>
                      <a:pt x="311659" y="46768"/>
                    </a:cubicBezTo>
                    <a:cubicBezTo>
                      <a:pt x="323375" y="44577"/>
                      <a:pt x="330709" y="34766"/>
                      <a:pt x="329661" y="23050"/>
                    </a:cubicBezTo>
                    <a:cubicBezTo>
                      <a:pt x="328423" y="11811"/>
                      <a:pt x="319565" y="0"/>
                      <a:pt x="305182" y="0"/>
                    </a:cubicBezTo>
                    <a:lnTo>
                      <a:pt x="305182" y="0"/>
                    </a:lnTo>
                    <a:cubicBezTo>
                      <a:pt x="305182" y="0"/>
                      <a:pt x="305182" y="0"/>
                      <a:pt x="305182" y="0"/>
                    </a:cubicBezTo>
                    <a:lnTo>
                      <a:pt x="305182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4" name="Google Shape;821;p29"/>
            <p:cNvGrpSpPr/>
            <p:nvPr/>
          </p:nvGrpSpPr>
          <p:grpSpPr>
            <a:xfrm>
              <a:off x="9343481" y="4313110"/>
              <a:ext cx="156986" cy="248411"/>
              <a:chOff x="9343481" y="4313110"/>
              <a:chExt cx="156986" cy="248411"/>
            </a:xfrm>
          </p:grpSpPr>
          <p:sp>
            <p:nvSpPr>
              <p:cNvPr id="33" name="Google Shape;822;p29"/>
              <p:cNvSpPr/>
              <p:nvPr/>
            </p:nvSpPr>
            <p:spPr>
              <a:xfrm>
                <a:off x="9348268" y="4317968"/>
                <a:ext cx="147500" cy="238791"/>
              </a:xfrm>
              <a:custGeom>
                <a:avLst/>
                <a:gdLst/>
                <a:ahLst/>
                <a:cxnLst/>
                <a:rect l="l" t="t" r="r" b="b"/>
                <a:pathLst>
                  <a:path w="147500" h="238791" extrusionOk="0">
                    <a:moveTo>
                      <a:pt x="40524" y="238792"/>
                    </a:moveTo>
                    <a:cubicBezTo>
                      <a:pt x="39285" y="238792"/>
                      <a:pt x="37952" y="238697"/>
                      <a:pt x="36714" y="238506"/>
                    </a:cubicBezTo>
                    <a:cubicBezTo>
                      <a:pt x="20998" y="236125"/>
                      <a:pt x="14902" y="220409"/>
                      <a:pt x="10424" y="209074"/>
                    </a:cubicBezTo>
                    <a:cubicBezTo>
                      <a:pt x="5472" y="196310"/>
                      <a:pt x="2328" y="182880"/>
                      <a:pt x="805" y="167926"/>
                    </a:cubicBezTo>
                    <a:cubicBezTo>
                      <a:pt x="-1958" y="141351"/>
                      <a:pt x="2424" y="114109"/>
                      <a:pt x="13473" y="89059"/>
                    </a:cubicBezTo>
                    <a:cubicBezTo>
                      <a:pt x="33094" y="44577"/>
                      <a:pt x="75385" y="10668"/>
                      <a:pt x="123868" y="476"/>
                    </a:cubicBezTo>
                    <a:cubicBezTo>
                      <a:pt x="125296" y="191"/>
                      <a:pt x="126725" y="0"/>
                      <a:pt x="128154" y="0"/>
                    </a:cubicBezTo>
                    <a:cubicBezTo>
                      <a:pt x="139393" y="0"/>
                      <a:pt x="146442" y="9430"/>
                      <a:pt x="147394" y="18193"/>
                    </a:cubicBezTo>
                    <a:cubicBezTo>
                      <a:pt x="148347" y="27622"/>
                      <a:pt x="142822" y="35338"/>
                      <a:pt x="133488" y="37338"/>
                    </a:cubicBezTo>
                    <a:cubicBezTo>
                      <a:pt x="98626" y="44672"/>
                      <a:pt x="69003" y="66199"/>
                      <a:pt x="52335" y="96393"/>
                    </a:cubicBezTo>
                    <a:cubicBezTo>
                      <a:pt x="43095" y="112967"/>
                      <a:pt x="38238" y="132302"/>
                      <a:pt x="38143" y="152305"/>
                    </a:cubicBezTo>
                    <a:cubicBezTo>
                      <a:pt x="38143" y="162592"/>
                      <a:pt x="39381" y="172688"/>
                      <a:pt x="41762" y="182309"/>
                    </a:cubicBezTo>
                    <a:cubicBezTo>
                      <a:pt x="43000" y="187261"/>
                      <a:pt x="44524" y="191929"/>
                      <a:pt x="46143" y="196215"/>
                    </a:cubicBezTo>
                    <a:cubicBezTo>
                      <a:pt x="46905" y="198120"/>
                      <a:pt x="47668" y="199930"/>
                      <a:pt x="48524" y="201740"/>
                    </a:cubicBezTo>
                    <a:cubicBezTo>
                      <a:pt x="48620" y="201930"/>
                      <a:pt x="48715" y="202216"/>
                      <a:pt x="48810" y="202406"/>
                    </a:cubicBezTo>
                    <a:cubicBezTo>
                      <a:pt x="52144" y="203740"/>
                      <a:pt x="55097" y="206216"/>
                      <a:pt x="57193" y="209645"/>
                    </a:cubicBezTo>
                    <a:cubicBezTo>
                      <a:pt x="60050" y="214408"/>
                      <a:pt x="61002" y="220313"/>
                      <a:pt x="59574" y="225171"/>
                    </a:cubicBezTo>
                    <a:cubicBezTo>
                      <a:pt x="57193" y="233553"/>
                      <a:pt x="49858" y="238792"/>
                      <a:pt x="40524" y="238792"/>
                    </a:cubicBezTo>
                    <a:lnTo>
                      <a:pt x="40524" y="238792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4" name="Google Shape;823;p29"/>
              <p:cNvSpPr/>
              <p:nvPr/>
            </p:nvSpPr>
            <p:spPr>
              <a:xfrm>
                <a:off x="9343481" y="4313110"/>
                <a:ext cx="156986" cy="248411"/>
              </a:xfrm>
              <a:custGeom>
                <a:avLst/>
                <a:gdLst/>
                <a:ahLst/>
                <a:cxnLst/>
                <a:rect l="l" t="t" r="r" b="b"/>
                <a:pathLst>
                  <a:path w="156986" h="248411" extrusionOk="0">
                    <a:moveTo>
                      <a:pt x="132941" y="9525"/>
                    </a:moveTo>
                    <a:cubicBezTo>
                      <a:pt x="148467" y="9525"/>
                      <a:pt x="154086" y="33909"/>
                      <a:pt x="137227" y="37433"/>
                    </a:cubicBezTo>
                    <a:cubicBezTo>
                      <a:pt x="101699" y="44863"/>
                      <a:pt x="70552" y="66865"/>
                      <a:pt x="52835" y="98774"/>
                    </a:cubicBezTo>
                    <a:cubicBezTo>
                      <a:pt x="43025" y="116491"/>
                      <a:pt x="38167" y="136779"/>
                      <a:pt x="38072" y="156972"/>
                    </a:cubicBezTo>
                    <a:cubicBezTo>
                      <a:pt x="38072" y="167545"/>
                      <a:pt x="39215" y="177927"/>
                      <a:pt x="41882" y="188214"/>
                    </a:cubicBezTo>
                    <a:cubicBezTo>
                      <a:pt x="43120" y="193072"/>
                      <a:pt x="44644" y="197929"/>
                      <a:pt x="46454" y="202692"/>
                    </a:cubicBezTo>
                    <a:cubicBezTo>
                      <a:pt x="47216" y="204692"/>
                      <a:pt x="48073" y="206692"/>
                      <a:pt x="48930" y="208597"/>
                    </a:cubicBezTo>
                    <a:cubicBezTo>
                      <a:pt x="49311" y="209455"/>
                      <a:pt x="49692" y="210312"/>
                      <a:pt x="50169" y="211169"/>
                    </a:cubicBezTo>
                    <a:cubicBezTo>
                      <a:pt x="49978" y="211169"/>
                      <a:pt x="49883" y="211074"/>
                      <a:pt x="49692" y="211074"/>
                    </a:cubicBezTo>
                    <a:cubicBezTo>
                      <a:pt x="50073" y="211455"/>
                      <a:pt x="50454" y="211931"/>
                      <a:pt x="50740" y="212312"/>
                    </a:cubicBezTo>
                    <a:cubicBezTo>
                      <a:pt x="50549" y="211931"/>
                      <a:pt x="50263" y="211550"/>
                      <a:pt x="50073" y="211169"/>
                    </a:cubicBezTo>
                    <a:cubicBezTo>
                      <a:pt x="57407" y="212598"/>
                      <a:pt x="61503" y="222028"/>
                      <a:pt x="59598" y="228695"/>
                    </a:cubicBezTo>
                    <a:cubicBezTo>
                      <a:pt x="57598" y="235648"/>
                      <a:pt x="51692" y="238887"/>
                      <a:pt x="45120" y="238887"/>
                    </a:cubicBezTo>
                    <a:cubicBezTo>
                      <a:pt x="44073" y="238887"/>
                      <a:pt x="43025" y="238792"/>
                      <a:pt x="41977" y="238601"/>
                    </a:cubicBezTo>
                    <a:cubicBezTo>
                      <a:pt x="28832" y="236601"/>
                      <a:pt x="23498" y="222695"/>
                      <a:pt x="19307" y="211836"/>
                    </a:cubicBezTo>
                    <a:cubicBezTo>
                      <a:pt x="14355" y="199072"/>
                      <a:pt x="11497" y="185738"/>
                      <a:pt x="10068" y="172117"/>
                    </a:cubicBezTo>
                    <a:cubicBezTo>
                      <a:pt x="7401" y="146113"/>
                      <a:pt x="11878" y="119539"/>
                      <a:pt x="22355" y="95726"/>
                    </a:cubicBezTo>
                    <a:cubicBezTo>
                      <a:pt x="41596" y="52102"/>
                      <a:pt x="82839" y="19621"/>
                      <a:pt x="129417" y="9811"/>
                    </a:cubicBezTo>
                    <a:cubicBezTo>
                      <a:pt x="130750" y="9620"/>
                      <a:pt x="131798" y="9525"/>
                      <a:pt x="132941" y="9525"/>
                    </a:cubicBezTo>
                    <a:moveTo>
                      <a:pt x="132941" y="0"/>
                    </a:moveTo>
                    <a:lnTo>
                      <a:pt x="132941" y="0"/>
                    </a:lnTo>
                    <a:cubicBezTo>
                      <a:pt x="131226" y="0"/>
                      <a:pt x="129417" y="190"/>
                      <a:pt x="127702" y="571"/>
                    </a:cubicBezTo>
                    <a:cubicBezTo>
                      <a:pt x="77791" y="11049"/>
                      <a:pt x="34167" y="46101"/>
                      <a:pt x="13878" y="91916"/>
                    </a:cubicBezTo>
                    <a:cubicBezTo>
                      <a:pt x="2544" y="117634"/>
                      <a:pt x="-2029" y="145732"/>
                      <a:pt x="829" y="173164"/>
                    </a:cubicBezTo>
                    <a:cubicBezTo>
                      <a:pt x="2448" y="188595"/>
                      <a:pt x="5687" y="202406"/>
                      <a:pt x="10640" y="215360"/>
                    </a:cubicBezTo>
                    <a:cubicBezTo>
                      <a:pt x="15307" y="227362"/>
                      <a:pt x="22261" y="245173"/>
                      <a:pt x="40738" y="248031"/>
                    </a:cubicBezTo>
                    <a:cubicBezTo>
                      <a:pt x="42263" y="248221"/>
                      <a:pt x="43787" y="248412"/>
                      <a:pt x="45311" y="248412"/>
                    </a:cubicBezTo>
                    <a:cubicBezTo>
                      <a:pt x="56646" y="248412"/>
                      <a:pt x="65980" y="241649"/>
                      <a:pt x="68933" y="231267"/>
                    </a:cubicBezTo>
                    <a:cubicBezTo>
                      <a:pt x="70742" y="225076"/>
                      <a:pt x="69599" y="217837"/>
                      <a:pt x="65980" y="211931"/>
                    </a:cubicBezTo>
                    <a:cubicBezTo>
                      <a:pt x="63694" y="208216"/>
                      <a:pt x="60646" y="205359"/>
                      <a:pt x="57122" y="203549"/>
                    </a:cubicBezTo>
                    <a:cubicBezTo>
                      <a:pt x="56455" y="202025"/>
                      <a:pt x="55883" y="200692"/>
                      <a:pt x="55312" y="199263"/>
                    </a:cubicBezTo>
                    <a:cubicBezTo>
                      <a:pt x="53693" y="195167"/>
                      <a:pt x="52264" y="190595"/>
                      <a:pt x="51121" y="185928"/>
                    </a:cubicBezTo>
                    <a:cubicBezTo>
                      <a:pt x="48740" y="176689"/>
                      <a:pt x="47597" y="166973"/>
                      <a:pt x="47597" y="157067"/>
                    </a:cubicBezTo>
                    <a:cubicBezTo>
                      <a:pt x="47692" y="137827"/>
                      <a:pt x="52359" y="119348"/>
                      <a:pt x="61122" y="103441"/>
                    </a:cubicBezTo>
                    <a:cubicBezTo>
                      <a:pt x="77219" y="74485"/>
                      <a:pt x="105604" y="53816"/>
                      <a:pt x="139132" y="46768"/>
                    </a:cubicBezTo>
                    <a:cubicBezTo>
                      <a:pt x="150943" y="44291"/>
                      <a:pt x="158087" y="34480"/>
                      <a:pt x="156848" y="22479"/>
                    </a:cubicBezTo>
                    <a:cubicBezTo>
                      <a:pt x="155515" y="9715"/>
                      <a:pt x="145228" y="0"/>
                      <a:pt x="132941" y="0"/>
                    </a:cubicBezTo>
                    <a:lnTo>
                      <a:pt x="132941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" name="Google Shape;824;p29"/>
            <p:cNvGrpSpPr/>
            <p:nvPr/>
          </p:nvGrpSpPr>
          <p:grpSpPr>
            <a:xfrm>
              <a:off x="8851121" y="4083558"/>
              <a:ext cx="166024" cy="323754"/>
              <a:chOff x="8851121" y="4083558"/>
              <a:chExt cx="166024" cy="323754"/>
            </a:xfrm>
          </p:grpSpPr>
          <p:sp>
            <p:nvSpPr>
              <p:cNvPr id="31" name="Google Shape;825;p29"/>
              <p:cNvSpPr/>
              <p:nvPr/>
            </p:nvSpPr>
            <p:spPr>
              <a:xfrm>
                <a:off x="8855731" y="4088320"/>
                <a:ext cx="156506" cy="314229"/>
              </a:xfrm>
              <a:custGeom>
                <a:avLst/>
                <a:gdLst/>
                <a:ahLst/>
                <a:cxnLst/>
                <a:rect l="l" t="t" r="r" b="b"/>
                <a:pathLst>
                  <a:path w="156506" h="314229" extrusionOk="0">
                    <a:moveTo>
                      <a:pt x="136535" y="314230"/>
                    </a:moveTo>
                    <a:cubicBezTo>
                      <a:pt x="127867" y="314230"/>
                      <a:pt x="121295" y="308896"/>
                      <a:pt x="119200" y="300323"/>
                    </a:cubicBezTo>
                    <a:cubicBezTo>
                      <a:pt x="112151" y="270415"/>
                      <a:pt x="97197" y="243745"/>
                      <a:pt x="75956" y="223171"/>
                    </a:cubicBezTo>
                    <a:cubicBezTo>
                      <a:pt x="69955" y="217360"/>
                      <a:pt x="63383" y="211741"/>
                      <a:pt x="57096" y="206312"/>
                    </a:cubicBezTo>
                    <a:cubicBezTo>
                      <a:pt x="40428" y="192024"/>
                      <a:pt x="23283" y="177165"/>
                      <a:pt x="12519" y="156496"/>
                    </a:cubicBezTo>
                    <a:cubicBezTo>
                      <a:pt x="-1577" y="129254"/>
                      <a:pt x="-3863" y="96869"/>
                      <a:pt x="6138" y="67628"/>
                    </a:cubicBezTo>
                    <a:cubicBezTo>
                      <a:pt x="16139" y="38195"/>
                      <a:pt x="37094" y="14859"/>
                      <a:pt x="64907" y="1905"/>
                    </a:cubicBezTo>
                    <a:cubicBezTo>
                      <a:pt x="67670" y="667"/>
                      <a:pt x="70527" y="0"/>
                      <a:pt x="73384" y="0"/>
                    </a:cubicBezTo>
                    <a:cubicBezTo>
                      <a:pt x="82529" y="0"/>
                      <a:pt x="91005" y="6953"/>
                      <a:pt x="93101" y="16288"/>
                    </a:cubicBezTo>
                    <a:cubicBezTo>
                      <a:pt x="94911" y="24384"/>
                      <a:pt x="91196" y="31623"/>
                      <a:pt x="83385" y="35242"/>
                    </a:cubicBezTo>
                    <a:cubicBezTo>
                      <a:pt x="60144" y="46006"/>
                      <a:pt x="44333" y="66104"/>
                      <a:pt x="39761" y="90392"/>
                    </a:cubicBezTo>
                    <a:cubicBezTo>
                      <a:pt x="35189" y="114967"/>
                      <a:pt x="42904" y="139732"/>
                      <a:pt x="60907" y="158496"/>
                    </a:cubicBezTo>
                    <a:cubicBezTo>
                      <a:pt x="68526" y="166402"/>
                      <a:pt x="76909" y="173736"/>
                      <a:pt x="85005" y="180784"/>
                    </a:cubicBezTo>
                    <a:cubicBezTo>
                      <a:pt x="97482" y="191643"/>
                      <a:pt x="110341" y="202883"/>
                      <a:pt x="120914" y="216599"/>
                    </a:cubicBezTo>
                    <a:cubicBezTo>
                      <a:pt x="137773" y="238411"/>
                      <a:pt x="149584" y="263271"/>
                      <a:pt x="155966" y="290513"/>
                    </a:cubicBezTo>
                    <a:cubicBezTo>
                      <a:pt x="157300" y="296323"/>
                      <a:pt x="156157" y="302038"/>
                      <a:pt x="152632" y="306514"/>
                    </a:cubicBezTo>
                    <a:cubicBezTo>
                      <a:pt x="149013" y="311277"/>
                      <a:pt x="142821" y="314230"/>
                      <a:pt x="136535" y="314230"/>
                    </a:cubicBezTo>
                    <a:lnTo>
                      <a:pt x="136535" y="31423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" name="Google Shape;826;p29"/>
              <p:cNvSpPr/>
              <p:nvPr/>
            </p:nvSpPr>
            <p:spPr>
              <a:xfrm>
                <a:off x="8851121" y="4083558"/>
                <a:ext cx="166024" cy="323754"/>
              </a:xfrm>
              <a:custGeom>
                <a:avLst/>
                <a:gdLst/>
                <a:ahLst/>
                <a:cxnLst/>
                <a:rect l="l" t="t" r="r" b="b"/>
                <a:pathLst>
                  <a:path w="166024" h="323754" extrusionOk="0">
                    <a:moveTo>
                      <a:pt x="78090" y="9525"/>
                    </a:moveTo>
                    <a:cubicBezTo>
                      <a:pt x="91520" y="9525"/>
                      <a:pt x="100569" y="28956"/>
                      <a:pt x="86090" y="35719"/>
                    </a:cubicBezTo>
                    <a:cubicBezTo>
                      <a:pt x="33989" y="60008"/>
                      <a:pt x="22463" y="125254"/>
                      <a:pt x="62183" y="166592"/>
                    </a:cubicBezTo>
                    <a:cubicBezTo>
                      <a:pt x="81519" y="186690"/>
                      <a:pt x="104664" y="202025"/>
                      <a:pt x="121904" y="224314"/>
                    </a:cubicBezTo>
                    <a:cubicBezTo>
                      <a:pt x="138383" y="245650"/>
                      <a:pt x="149908" y="270224"/>
                      <a:pt x="156099" y="296418"/>
                    </a:cubicBezTo>
                    <a:cubicBezTo>
                      <a:pt x="158671" y="307181"/>
                      <a:pt x="149622" y="314230"/>
                      <a:pt x="141240" y="314230"/>
                    </a:cubicBezTo>
                    <a:cubicBezTo>
                      <a:pt x="135620" y="314230"/>
                      <a:pt x="130286" y="311182"/>
                      <a:pt x="128572" y="304038"/>
                    </a:cubicBezTo>
                    <a:cubicBezTo>
                      <a:pt x="121428" y="273653"/>
                      <a:pt x="106474" y="246317"/>
                      <a:pt x="83995" y="224504"/>
                    </a:cubicBezTo>
                    <a:cubicBezTo>
                      <a:pt x="62278" y="203454"/>
                      <a:pt x="35799" y="186690"/>
                      <a:pt x="21511" y="159067"/>
                    </a:cubicBezTo>
                    <a:cubicBezTo>
                      <a:pt x="-6492" y="104775"/>
                      <a:pt x="16177" y="36862"/>
                      <a:pt x="71613" y="10954"/>
                    </a:cubicBezTo>
                    <a:cubicBezTo>
                      <a:pt x="73899" y="10001"/>
                      <a:pt x="75994" y="9525"/>
                      <a:pt x="78090" y="9525"/>
                    </a:cubicBezTo>
                    <a:moveTo>
                      <a:pt x="78090" y="0"/>
                    </a:moveTo>
                    <a:cubicBezTo>
                      <a:pt x="74565" y="0"/>
                      <a:pt x="71041" y="762"/>
                      <a:pt x="67612" y="2381"/>
                    </a:cubicBezTo>
                    <a:cubicBezTo>
                      <a:pt x="38561" y="15907"/>
                      <a:pt x="16844" y="40196"/>
                      <a:pt x="6366" y="70866"/>
                    </a:cubicBezTo>
                    <a:cubicBezTo>
                      <a:pt x="-4016" y="101346"/>
                      <a:pt x="-1635" y="135064"/>
                      <a:pt x="13034" y="163449"/>
                    </a:cubicBezTo>
                    <a:cubicBezTo>
                      <a:pt x="24178" y="184975"/>
                      <a:pt x="41704" y="200025"/>
                      <a:pt x="58658" y="214693"/>
                    </a:cubicBezTo>
                    <a:cubicBezTo>
                      <a:pt x="64945" y="220123"/>
                      <a:pt x="71422" y="225647"/>
                      <a:pt x="77327" y="231362"/>
                    </a:cubicBezTo>
                    <a:cubicBezTo>
                      <a:pt x="97902" y="251270"/>
                      <a:pt x="112379" y="277178"/>
                      <a:pt x="119238" y="306229"/>
                    </a:cubicBezTo>
                    <a:cubicBezTo>
                      <a:pt x="121714" y="316897"/>
                      <a:pt x="130382" y="323755"/>
                      <a:pt x="141145" y="323755"/>
                    </a:cubicBezTo>
                    <a:cubicBezTo>
                      <a:pt x="148956" y="323755"/>
                      <a:pt x="156385" y="320230"/>
                      <a:pt x="161052" y="314230"/>
                    </a:cubicBezTo>
                    <a:cubicBezTo>
                      <a:pt x="165529" y="308610"/>
                      <a:pt x="167053" y="301466"/>
                      <a:pt x="165338" y="294227"/>
                    </a:cubicBezTo>
                    <a:cubicBezTo>
                      <a:pt x="158766" y="266319"/>
                      <a:pt x="146670" y="240792"/>
                      <a:pt x="129430" y="218408"/>
                    </a:cubicBezTo>
                    <a:cubicBezTo>
                      <a:pt x="118571" y="204311"/>
                      <a:pt x="105522" y="192976"/>
                      <a:pt x="92853" y="181928"/>
                    </a:cubicBezTo>
                    <a:cubicBezTo>
                      <a:pt x="84757" y="174879"/>
                      <a:pt x="76471" y="167640"/>
                      <a:pt x="69041" y="159925"/>
                    </a:cubicBezTo>
                    <a:cubicBezTo>
                      <a:pt x="52086" y="142304"/>
                      <a:pt x="44847" y="118967"/>
                      <a:pt x="49133" y="95917"/>
                    </a:cubicBezTo>
                    <a:cubicBezTo>
                      <a:pt x="53324" y="73247"/>
                      <a:pt x="68279" y="54388"/>
                      <a:pt x="90091" y="44291"/>
                    </a:cubicBezTo>
                    <a:cubicBezTo>
                      <a:pt x="99806" y="39719"/>
                      <a:pt x="104664" y="30194"/>
                      <a:pt x="102378" y="20003"/>
                    </a:cubicBezTo>
                    <a:cubicBezTo>
                      <a:pt x="99902" y="8572"/>
                      <a:pt x="89424" y="0"/>
                      <a:pt x="78090" y="0"/>
                    </a:cubicBezTo>
                    <a:lnTo>
                      <a:pt x="78090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6" name="Google Shape;827;p29"/>
            <p:cNvGrpSpPr/>
            <p:nvPr/>
          </p:nvGrpSpPr>
          <p:grpSpPr>
            <a:xfrm>
              <a:off x="9105787" y="3871817"/>
              <a:ext cx="151461" cy="228600"/>
              <a:chOff x="9105787" y="3871817"/>
              <a:chExt cx="151461" cy="228600"/>
            </a:xfrm>
          </p:grpSpPr>
          <p:sp>
            <p:nvSpPr>
              <p:cNvPr id="29" name="Google Shape;828;p29"/>
              <p:cNvSpPr/>
              <p:nvPr/>
            </p:nvSpPr>
            <p:spPr>
              <a:xfrm>
                <a:off x="9110389" y="3876579"/>
                <a:ext cx="142166" cy="219170"/>
              </a:xfrm>
              <a:custGeom>
                <a:avLst/>
                <a:gdLst/>
                <a:ahLst/>
                <a:cxnLst/>
                <a:rect l="l" t="t" r="r" b="b"/>
                <a:pathLst>
                  <a:path w="142166" h="219170" extrusionOk="0">
                    <a:moveTo>
                      <a:pt x="19514" y="219170"/>
                    </a:moveTo>
                    <a:cubicBezTo>
                      <a:pt x="12084" y="219170"/>
                      <a:pt x="4655" y="214027"/>
                      <a:pt x="1511" y="206692"/>
                    </a:cubicBezTo>
                    <a:cubicBezTo>
                      <a:pt x="-1442" y="199739"/>
                      <a:pt x="-13" y="192119"/>
                      <a:pt x="5321" y="186500"/>
                    </a:cubicBezTo>
                    <a:cubicBezTo>
                      <a:pt x="12084" y="179451"/>
                      <a:pt x="20466" y="170688"/>
                      <a:pt x="22371" y="160306"/>
                    </a:cubicBezTo>
                    <a:cubicBezTo>
                      <a:pt x="23895" y="151543"/>
                      <a:pt x="20085" y="142208"/>
                      <a:pt x="16275" y="133255"/>
                    </a:cubicBezTo>
                    <a:lnTo>
                      <a:pt x="15418" y="131064"/>
                    </a:lnTo>
                    <a:cubicBezTo>
                      <a:pt x="6750" y="110014"/>
                      <a:pt x="-1346" y="84868"/>
                      <a:pt x="4273" y="57912"/>
                    </a:cubicBezTo>
                    <a:cubicBezTo>
                      <a:pt x="9226" y="34195"/>
                      <a:pt x="26086" y="14478"/>
                      <a:pt x="49422" y="5143"/>
                    </a:cubicBezTo>
                    <a:cubicBezTo>
                      <a:pt x="57804" y="1810"/>
                      <a:pt x="66853" y="0"/>
                      <a:pt x="75711" y="0"/>
                    </a:cubicBezTo>
                    <a:cubicBezTo>
                      <a:pt x="78187" y="0"/>
                      <a:pt x="80664" y="95"/>
                      <a:pt x="83141" y="381"/>
                    </a:cubicBezTo>
                    <a:cubicBezTo>
                      <a:pt x="86379" y="762"/>
                      <a:pt x="89998" y="1714"/>
                      <a:pt x="93808" y="2762"/>
                    </a:cubicBezTo>
                    <a:cubicBezTo>
                      <a:pt x="98856" y="4096"/>
                      <a:pt x="104000" y="5429"/>
                      <a:pt x="108381" y="5429"/>
                    </a:cubicBezTo>
                    <a:cubicBezTo>
                      <a:pt x="110477" y="5429"/>
                      <a:pt x="112192" y="5143"/>
                      <a:pt x="113525" y="4477"/>
                    </a:cubicBezTo>
                    <a:cubicBezTo>
                      <a:pt x="116383" y="3048"/>
                      <a:pt x="119431" y="2286"/>
                      <a:pt x="122479" y="2286"/>
                    </a:cubicBezTo>
                    <a:cubicBezTo>
                      <a:pt x="131337" y="2286"/>
                      <a:pt x="139433" y="8858"/>
                      <a:pt x="141624" y="18002"/>
                    </a:cubicBezTo>
                    <a:cubicBezTo>
                      <a:pt x="143624" y="26194"/>
                      <a:pt x="140005" y="33718"/>
                      <a:pt x="132289" y="37624"/>
                    </a:cubicBezTo>
                    <a:cubicBezTo>
                      <a:pt x="125336" y="41148"/>
                      <a:pt x="117906" y="42958"/>
                      <a:pt x="109810" y="42958"/>
                    </a:cubicBezTo>
                    <a:lnTo>
                      <a:pt x="109810" y="42958"/>
                    </a:lnTo>
                    <a:cubicBezTo>
                      <a:pt x="104762" y="42958"/>
                      <a:pt x="99333" y="42291"/>
                      <a:pt x="92761" y="40957"/>
                    </a:cubicBezTo>
                    <a:lnTo>
                      <a:pt x="91618" y="40767"/>
                    </a:lnTo>
                    <a:cubicBezTo>
                      <a:pt x="85807" y="39529"/>
                      <a:pt x="80378" y="38386"/>
                      <a:pt x="75044" y="38386"/>
                    </a:cubicBezTo>
                    <a:cubicBezTo>
                      <a:pt x="71520" y="38386"/>
                      <a:pt x="68282" y="38862"/>
                      <a:pt x="65138" y="39910"/>
                    </a:cubicBezTo>
                    <a:cubicBezTo>
                      <a:pt x="46088" y="46101"/>
                      <a:pt x="39992" y="64484"/>
                      <a:pt x="40563" y="79724"/>
                    </a:cubicBezTo>
                    <a:cubicBezTo>
                      <a:pt x="41040" y="92107"/>
                      <a:pt x="45517" y="103251"/>
                      <a:pt x="50279" y="115062"/>
                    </a:cubicBezTo>
                    <a:cubicBezTo>
                      <a:pt x="54184" y="124777"/>
                      <a:pt x="58280" y="134874"/>
                      <a:pt x="59900" y="145732"/>
                    </a:cubicBezTo>
                    <a:cubicBezTo>
                      <a:pt x="64567" y="175831"/>
                      <a:pt x="46564" y="198692"/>
                      <a:pt x="32563" y="213360"/>
                    </a:cubicBezTo>
                    <a:cubicBezTo>
                      <a:pt x="28848" y="217075"/>
                      <a:pt x="24371" y="219170"/>
                      <a:pt x="19514" y="219170"/>
                    </a:cubicBez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" name="Google Shape;829;p29"/>
              <p:cNvSpPr/>
              <p:nvPr/>
            </p:nvSpPr>
            <p:spPr>
              <a:xfrm>
                <a:off x="9105787" y="3871817"/>
                <a:ext cx="151461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51461" h="228600" extrusionOk="0">
                    <a:moveTo>
                      <a:pt x="80217" y="9525"/>
                    </a:moveTo>
                    <a:cubicBezTo>
                      <a:pt x="82504" y="9525"/>
                      <a:pt x="84790" y="9620"/>
                      <a:pt x="87075" y="9906"/>
                    </a:cubicBezTo>
                    <a:cubicBezTo>
                      <a:pt x="94219" y="10668"/>
                      <a:pt x="104411" y="14954"/>
                      <a:pt x="112793" y="14954"/>
                    </a:cubicBezTo>
                    <a:cubicBezTo>
                      <a:pt x="115460" y="14954"/>
                      <a:pt x="117936" y="14573"/>
                      <a:pt x="120032" y="13430"/>
                    </a:cubicBezTo>
                    <a:cubicBezTo>
                      <a:pt x="122318" y="12287"/>
                      <a:pt x="124604" y="11716"/>
                      <a:pt x="126795" y="11716"/>
                    </a:cubicBezTo>
                    <a:cubicBezTo>
                      <a:pt x="139844" y="11716"/>
                      <a:pt x="148512" y="30956"/>
                      <a:pt x="134510" y="38100"/>
                    </a:cubicBezTo>
                    <a:cubicBezTo>
                      <a:pt x="127747" y="41529"/>
                      <a:pt x="121080" y="42863"/>
                      <a:pt x="114221" y="42863"/>
                    </a:cubicBezTo>
                    <a:cubicBezTo>
                      <a:pt x="108983" y="42863"/>
                      <a:pt x="103744" y="42100"/>
                      <a:pt x="98124" y="40957"/>
                    </a:cubicBezTo>
                    <a:cubicBezTo>
                      <a:pt x="91647" y="39624"/>
                      <a:pt x="85646" y="38290"/>
                      <a:pt x="79456" y="38290"/>
                    </a:cubicBezTo>
                    <a:cubicBezTo>
                      <a:pt x="75741" y="38290"/>
                      <a:pt x="72026" y="38767"/>
                      <a:pt x="68025" y="40100"/>
                    </a:cubicBezTo>
                    <a:cubicBezTo>
                      <a:pt x="48404" y="46482"/>
                      <a:pt x="39355" y="64960"/>
                      <a:pt x="40117" y="84582"/>
                    </a:cubicBezTo>
                    <a:cubicBezTo>
                      <a:pt x="41070" y="108490"/>
                      <a:pt x="55928" y="128016"/>
                      <a:pt x="59548" y="151162"/>
                    </a:cubicBezTo>
                    <a:cubicBezTo>
                      <a:pt x="63454" y="176689"/>
                      <a:pt x="50404" y="196977"/>
                      <a:pt x="33450" y="214789"/>
                    </a:cubicBezTo>
                    <a:cubicBezTo>
                      <a:pt x="30497" y="217837"/>
                      <a:pt x="27163" y="219170"/>
                      <a:pt x="23925" y="219170"/>
                    </a:cubicBezTo>
                    <a:cubicBezTo>
                      <a:pt x="13161" y="219170"/>
                      <a:pt x="3446" y="204788"/>
                      <a:pt x="13257" y="194596"/>
                    </a:cubicBezTo>
                    <a:cubicBezTo>
                      <a:pt x="20972" y="186500"/>
                      <a:pt x="29449" y="177355"/>
                      <a:pt x="31545" y="165925"/>
                    </a:cubicBezTo>
                    <a:cubicBezTo>
                      <a:pt x="33545" y="154972"/>
                      <a:pt x="28306" y="143827"/>
                      <a:pt x="24305" y="134017"/>
                    </a:cubicBezTo>
                    <a:cubicBezTo>
                      <a:pt x="14971" y="111442"/>
                      <a:pt x="8303" y="88201"/>
                      <a:pt x="13352" y="63627"/>
                    </a:cubicBezTo>
                    <a:cubicBezTo>
                      <a:pt x="18115" y="40957"/>
                      <a:pt x="34212" y="22765"/>
                      <a:pt x="55548" y="14288"/>
                    </a:cubicBezTo>
                    <a:cubicBezTo>
                      <a:pt x="63454" y="11239"/>
                      <a:pt x="71836" y="9525"/>
                      <a:pt x="80217" y="9525"/>
                    </a:cubicBezTo>
                    <a:moveTo>
                      <a:pt x="80217" y="0"/>
                    </a:moveTo>
                    <a:lnTo>
                      <a:pt x="80217" y="0"/>
                    </a:lnTo>
                    <a:cubicBezTo>
                      <a:pt x="70787" y="0"/>
                      <a:pt x="61072" y="1905"/>
                      <a:pt x="52214" y="5429"/>
                    </a:cubicBezTo>
                    <a:cubicBezTo>
                      <a:pt x="27449" y="15335"/>
                      <a:pt x="9446" y="36385"/>
                      <a:pt x="4208" y="61722"/>
                    </a:cubicBezTo>
                    <a:cubicBezTo>
                      <a:pt x="-1698" y="89916"/>
                      <a:pt x="6684" y="115919"/>
                      <a:pt x="15638" y="137636"/>
                    </a:cubicBezTo>
                    <a:lnTo>
                      <a:pt x="16590" y="139827"/>
                    </a:lnTo>
                    <a:cubicBezTo>
                      <a:pt x="20114" y="148209"/>
                      <a:pt x="23639" y="156877"/>
                      <a:pt x="22401" y="164211"/>
                    </a:cubicBezTo>
                    <a:cubicBezTo>
                      <a:pt x="20781" y="173164"/>
                      <a:pt x="12971" y="181356"/>
                      <a:pt x="6684" y="187928"/>
                    </a:cubicBezTo>
                    <a:cubicBezTo>
                      <a:pt x="-79" y="194977"/>
                      <a:pt x="-1793" y="204502"/>
                      <a:pt x="1922" y="213265"/>
                    </a:cubicBezTo>
                    <a:cubicBezTo>
                      <a:pt x="5827" y="222409"/>
                      <a:pt x="14780" y="228600"/>
                      <a:pt x="24305" y="228600"/>
                    </a:cubicBezTo>
                    <a:cubicBezTo>
                      <a:pt x="30497" y="228600"/>
                      <a:pt x="36117" y="226028"/>
                      <a:pt x="40689" y="221266"/>
                    </a:cubicBezTo>
                    <a:cubicBezTo>
                      <a:pt x="55357" y="205930"/>
                      <a:pt x="74217" y="181832"/>
                      <a:pt x="69264" y="149638"/>
                    </a:cubicBezTo>
                    <a:cubicBezTo>
                      <a:pt x="67454" y="138208"/>
                      <a:pt x="63358" y="127921"/>
                      <a:pt x="59357" y="117919"/>
                    </a:cubicBezTo>
                    <a:cubicBezTo>
                      <a:pt x="54786" y="106489"/>
                      <a:pt x="50404" y="95726"/>
                      <a:pt x="49928" y="84201"/>
                    </a:cubicBezTo>
                    <a:cubicBezTo>
                      <a:pt x="49261" y="66770"/>
                      <a:pt x="57262" y="53626"/>
                      <a:pt x="71264" y="49149"/>
                    </a:cubicBezTo>
                    <a:cubicBezTo>
                      <a:pt x="73931" y="48292"/>
                      <a:pt x="76693" y="47815"/>
                      <a:pt x="79741" y="47815"/>
                    </a:cubicBezTo>
                    <a:cubicBezTo>
                      <a:pt x="84503" y="47815"/>
                      <a:pt x="89552" y="48863"/>
                      <a:pt x="95267" y="50101"/>
                    </a:cubicBezTo>
                    <a:lnTo>
                      <a:pt x="96410" y="50387"/>
                    </a:lnTo>
                    <a:cubicBezTo>
                      <a:pt x="103363" y="51816"/>
                      <a:pt x="109078" y="52483"/>
                      <a:pt x="114412" y="52483"/>
                    </a:cubicBezTo>
                    <a:cubicBezTo>
                      <a:pt x="123270" y="52483"/>
                      <a:pt x="131367" y="50578"/>
                      <a:pt x="139082" y="46672"/>
                    </a:cubicBezTo>
                    <a:cubicBezTo>
                      <a:pt x="148702" y="41815"/>
                      <a:pt x="153274" y="31909"/>
                      <a:pt x="150798" y="21717"/>
                    </a:cubicBezTo>
                    <a:cubicBezTo>
                      <a:pt x="148130" y="10477"/>
                      <a:pt x="138129" y="2381"/>
                      <a:pt x="127081" y="2381"/>
                    </a:cubicBezTo>
                    <a:cubicBezTo>
                      <a:pt x="123270" y="2381"/>
                      <a:pt x="119555" y="3334"/>
                      <a:pt x="116031" y="5143"/>
                    </a:cubicBezTo>
                    <a:cubicBezTo>
                      <a:pt x="115650" y="5334"/>
                      <a:pt x="114888" y="5620"/>
                      <a:pt x="113078" y="5620"/>
                    </a:cubicBezTo>
                    <a:cubicBezTo>
                      <a:pt x="109364" y="5620"/>
                      <a:pt x="104506" y="4286"/>
                      <a:pt x="99744" y="3048"/>
                    </a:cubicBezTo>
                    <a:cubicBezTo>
                      <a:pt x="95743" y="2000"/>
                      <a:pt x="92029" y="952"/>
                      <a:pt x="88409" y="571"/>
                    </a:cubicBezTo>
                    <a:cubicBezTo>
                      <a:pt x="85551" y="190"/>
                      <a:pt x="82884" y="0"/>
                      <a:pt x="80217" y="0"/>
                    </a:cubicBezTo>
                    <a:lnTo>
                      <a:pt x="80217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7" name="Google Shape;830;p29"/>
            <p:cNvGrpSpPr/>
            <p:nvPr/>
          </p:nvGrpSpPr>
          <p:grpSpPr>
            <a:xfrm>
              <a:off x="9001372" y="3875627"/>
              <a:ext cx="459471" cy="314420"/>
              <a:chOff x="9001372" y="3875627"/>
              <a:chExt cx="459471" cy="314420"/>
            </a:xfrm>
          </p:grpSpPr>
          <p:sp>
            <p:nvSpPr>
              <p:cNvPr id="27" name="Google Shape;831;p29"/>
              <p:cNvSpPr/>
              <p:nvPr/>
            </p:nvSpPr>
            <p:spPr>
              <a:xfrm>
                <a:off x="9005999" y="3880389"/>
                <a:ext cx="449838" cy="304895"/>
              </a:xfrm>
              <a:custGeom>
                <a:avLst/>
                <a:gdLst/>
                <a:ahLst/>
                <a:cxnLst/>
                <a:rect l="l" t="t" r="r" b="b"/>
                <a:pathLst>
                  <a:path w="449838" h="304895" extrusionOk="0">
                    <a:moveTo>
                      <a:pt x="181054" y="304895"/>
                    </a:moveTo>
                    <a:cubicBezTo>
                      <a:pt x="107235" y="304895"/>
                      <a:pt x="44370" y="275558"/>
                      <a:pt x="3793" y="222409"/>
                    </a:cubicBezTo>
                    <a:cubicBezTo>
                      <a:pt x="-302" y="216979"/>
                      <a:pt x="-1159" y="210693"/>
                      <a:pt x="1603" y="205168"/>
                    </a:cubicBezTo>
                    <a:cubicBezTo>
                      <a:pt x="4842" y="198692"/>
                      <a:pt x="12271" y="194310"/>
                      <a:pt x="20177" y="194310"/>
                    </a:cubicBezTo>
                    <a:cubicBezTo>
                      <a:pt x="26558" y="194310"/>
                      <a:pt x="32178" y="197072"/>
                      <a:pt x="35988" y="202216"/>
                    </a:cubicBezTo>
                    <a:cubicBezTo>
                      <a:pt x="60277" y="234125"/>
                      <a:pt x="98663" y="256222"/>
                      <a:pt x="144002" y="264509"/>
                    </a:cubicBezTo>
                    <a:cubicBezTo>
                      <a:pt x="155241" y="266605"/>
                      <a:pt x="167052" y="267653"/>
                      <a:pt x="179054" y="267653"/>
                    </a:cubicBezTo>
                    <a:cubicBezTo>
                      <a:pt x="206866" y="267653"/>
                      <a:pt x="236204" y="262223"/>
                      <a:pt x="266398" y="251365"/>
                    </a:cubicBezTo>
                    <a:cubicBezTo>
                      <a:pt x="295640" y="240887"/>
                      <a:pt x="337645" y="221456"/>
                      <a:pt x="371649" y="188404"/>
                    </a:cubicBezTo>
                    <a:cubicBezTo>
                      <a:pt x="404510" y="156496"/>
                      <a:pt x="418322" y="117062"/>
                      <a:pt x="408606" y="82772"/>
                    </a:cubicBezTo>
                    <a:cubicBezTo>
                      <a:pt x="401272" y="57055"/>
                      <a:pt x="377745" y="38386"/>
                      <a:pt x="352694" y="38386"/>
                    </a:cubicBezTo>
                    <a:cubicBezTo>
                      <a:pt x="346599" y="38386"/>
                      <a:pt x="340598" y="39529"/>
                      <a:pt x="334787" y="41720"/>
                    </a:cubicBezTo>
                    <a:cubicBezTo>
                      <a:pt x="332501" y="42577"/>
                      <a:pt x="330215" y="43053"/>
                      <a:pt x="328025" y="43053"/>
                    </a:cubicBezTo>
                    <a:cubicBezTo>
                      <a:pt x="319738" y="43053"/>
                      <a:pt x="313070" y="36957"/>
                      <a:pt x="311451" y="27908"/>
                    </a:cubicBezTo>
                    <a:cubicBezTo>
                      <a:pt x="309927" y="19621"/>
                      <a:pt x="313166" y="9334"/>
                      <a:pt x="323834" y="5334"/>
                    </a:cubicBezTo>
                    <a:cubicBezTo>
                      <a:pt x="333168" y="1810"/>
                      <a:pt x="342884" y="0"/>
                      <a:pt x="352790" y="0"/>
                    </a:cubicBezTo>
                    <a:cubicBezTo>
                      <a:pt x="392890" y="0"/>
                      <a:pt x="432418" y="30385"/>
                      <a:pt x="444801" y="70675"/>
                    </a:cubicBezTo>
                    <a:cubicBezTo>
                      <a:pt x="461279" y="124396"/>
                      <a:pt x="434610" y="177737"/>
                      <a:pt x="404129" y="209836"/>
                    </a:cubicBezTo>
                    <a:cubicBezTo>
                      <a:pt x="363839" y="252222"/>
                      <a:pt x="310689" y="276416"/>
                      <a:pt x="273256" y="289274"/>
                    </a:cubicBezTo>
                    <a:cubicBezTo>
                      <a:pt x="243157" y="299657"/>
                      <a:pt x="212106" y="304895"/>
                      <a:pt x="181054" y="304895"/>
                    </a:cubicBez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8" name="Google Shape;832;p29"/>
              <p:cNvSpPr/>
              <p:nvPr/>
            </p:nvSpPr>
            <p:spPr>
              <a:xfrm>
                <a:off x="9001372" y="3875627"/>
                <a:ext cx="45947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459471" h="314420" extrusionOk="0">
                    <a:moveTo>
                      <a:pt x="357416" y="9525"/>
                    </a:moveTo>
                    <a:cubicBezTo>
                      <a:pt x="396564" y="9525"/>
                      <a:pt x="433236" y="39053"/>
                      <a:pt x="444856" y="76867"/>
                    </a:cubicBezTo>
                    <a:cubicBezTo>
                      <a:pt x="459715" y="125158"/>
                      <a:pt x="438665" y="176213"/>
                      <a:pt x="405327" y="211360"/>
                    </a:cubicBezTo>
                    <a:cubicBezTo>
                      <a:pt x="370847" y="247650"/>
                      <a:pt x="323317" y="273463"/>
                      <a:pt x="276358" y="289655"/>
                    </a:cubicBezTo>
                    <a:cubicBezTo>
                      <a:pt x="247117" y="299657"/>
                      <a:pt x="216256" y="304991"/>
                      <a:pt x="185585" y="304991"/>
                    </a:cubicBezTo>
                    <a:cubicBezTo>
                      <a:pt x="119291" y="304991"/>
                      <a:pt x="54521" y="280035"/>
                      <a:pt x="12135" y="224409"/>
                    </a:cubicBezTo>
                    <a:cubicBezTo>
                      <a:pt x="4229" y="214122"/>
                      <a:pt x="14326" y="203930"/>
                      <a:pt x="24803" y="203930"/>
                    </a:cubicBezTo>
                    <a:cubicBezTo>
                      <a:pt x="29185" y="203930"/>
                      <a:pt x="33566" y="205740"/>
                      <a:pt x="36900" y="209931"/>
                    </a:cubicBezTo>
                    <a:cubicBezTo>
                      <a:pt x="63666" y="245078"/>
                      <a:pt x="105004" y="266224"/>
                      <a:pt x="147866" y="274034"/>
                    </a:cubicBezTo>
                    <a:cubicBezTo>
                      <a:pt x="159773" y="276225"/>
                      <a:pt x="171774" y="277178"/>
                      <a:pt x="183776" y="277178"/>
                    </a:cubicBezTo>
                    <a:cubicBezTo>
                      <a:pt x="214065" y="277178"/>
                      <a:pt x="244355" y="270796"/>
                      <a:pt x="272739" y="260604"/>
                    </a:cubicBezTo>
                    <a:cubicBezTo>
                      <a:pt x="311410" y="246793"/>
                      <a:pt x="350177" y="225266"/>
                      <a:pt x="379705" y="196596"/>
                    </a:cubicBezTo>
                    <a:cubicBezTo>
                      <a:pt x="408661" y="168497"/>
                      <a:pt x="429521" y="127254"/>
                      <a:pt x="417900" y="86296"/>
                    </a:cubicBezTo>
                    <a:cubicBezTo>
                      <a:pt x="410185" y="58960"/>
                      <a:pt x="384848" y="38481"/>
                      <a:pt x="357416" y="38481"/>
                    </a:cubicBezTo>
                    <a:cubicBezTo>
                      <a:pt x="350939" y="38481"/>
                      <a:pt x="344367" y="39624"/>
                      <a:pt x="337795" y="42100"/>
                    </a:cubicBezTo>
                    <a:cubicBezTo>
                      <a:pt x="335985" y="42767"/>
                      <a:pt x="334271" y="43053"/>
                      <a:pt x="332747" y="43053"/>
                    </a:cubicBezTo>
                    <a:cubicBezTo>
                      <a:pt x="319316" y="43053"/>
                      <a:pt x="314935" y="20288"/>
                      <a:pt x="330175" y="14478"/>
                    </a:cubicBezTo>
                    <a:cubicBezTo>
                      <a:pt x="339224" y="11049"/>
                      <a:pt x="348367" y="9525"/>
                      <a:pt x="357416" y="9525"/>
                    </a:cubicBezTo>
                    <a:moveTo>
                      <a:pt x="357416" y="0"/>
                    </a:moveTo>
                    <a:lnTo>
                      <a:pt x="357416" y="0"/>
                    </a:lnTo>
                    <a:cubicBezTo>
                      <a:pt x="346939" y="0"/>
                      <a:pt x="336652" y="1905"/>
                      <a:pt x="326841" y="5620"/>
                    </a:cubicBezTo>
                    <a:cubicBezTo>
                      <a:pt x="315601" y="9906"/>
                      <a:pt x="309220" y="21336"/>
                      <a:pt x="311506" y="33528"/>
                    </a:cubicBezTo>
                    <a:cubicBezTo>
                      <a:pt x="313602" y="44767"/>
                      <a:pt x="322269" y="52578"/>
                      <a:pt x="332747" y="52578"/>
                    </a:cubicBezTo>
                    <a:cubicBezTo>
                      <a:pt x="335509" y="52578"/>
                      <a:pt x="338366" y="52007"/>
                      <a:pt x="341224" y="50959"/>
                    </a:cubicBezTo>
                    <a:cubicBezTo>
                      <a:pt x="346463" y="48958"/>
                      <a:pt x="351892" y="48006"/>
                      <a:pt x="357416" y="48006"/>
                    </a:cubicBezTo>
                    <a:cubicBezTo>
                      <a:pt x="380467" y="48006"/>
                      <a:pt x="401993" y="65246"/>
                      <a:pt x="408756" y="88963"/>
                    </a:cubicBezTo>
                    <a:cubicBezTo>
                      <a:pt x="417995" y="121444"/>
                      <a:pt x="404661" y="159163"/>
                      <a:pt x="373133" y="189833"/>
                    </a:cubicBezTo>
                    <a:cubicBezTo>
                      <a:pt x="339700" y="222313"/>
                      <a:pt x="298361" y="241459"/>
                      <a:pt x="269596" y="251746"/>
                    </a:cubicBezTo>
                    <a:cubicBezTo>
                      <a:pt x="239973" y="262318"/>
                      <a:pt x="211112" y="267748"/>
                      <a:pt x="183871" y="267748"/>
                    </a:cubicBezTo>
                    <a:cubicBezTo>
                      <a:pt x="172155" y="267748"/>
                      <a:pt x="160630" y="266700"/>
                      <a:pt x="149676" y="264700"/>
                    </a:cubicBezTo>
                    <a:cubicBezTo>
                      <a:pt x="105480" y="256604"/>
                      <a:pt x="68142" y="235077"/>
                      <a:pt x="44616" y="204121"/>
                    </a:cubicBezTo>
                    <a:cubicBezTo>
                      <a:pt x="39853" y="197834"/>
                      <a:pt x="32804" y="194310"/>
                      <a:pt x="24994" y="194310"/>
                    </a:cubicBezTo>
                    <a:cubicBezTo>
                      <a:pt x="15278" y="194310"/>
                      <a:pt x="6134" y="199739"/>
                      <a:pt x="2134" y="207836"/>
                    </a:cubicBezTo>
                    <a:cubicBezTo>
                      <a:pt x="-1486" y="215075"/>
                      <a:pt x="-438" y="223171"/>
                      <a:pt x="4801" y="230029"/>
                    </a:cubicBezTo>
                    <a:cubicBezTo>
                      <a:pt x="46235" y="284417"/>
                      <a:pt x="110528" y="314420"/>
                      <a:pt x="185871" y="314420"/>
                    </a:cubicBezTo>
                    <a:cubicBezTo>
                      <a:pt x="217494" y="314420"/>
                      <a:pt x="249022" y="309086"/>
                      <a:pt x="279693" y="298609"/>
                    </a:cubicBezTo>
                    <a:cubicBezTo>
                      <a:pt x="317697" y="285559"/>
                      <a:pt x="371514" y="260985"/>
                      <a:pt x="412471" y="217932"/>
                    </a:cubicBezTo>
                    <a:cubicBezTo>
                      <a:pt x="443903" y="184880"/>
                      <a:pt x="471336" y="129826"/>
                      <a:pt x="454191" y="74104"/>
                    </a:cubicBezTo>
                    <a:cubicBezTo>
                      <a:pt x="440855" y="31147"/>
                      <a:pt x="400183" y="0"/>
                      <a:pt x="357416" y="0"/>
                    </a:cubicBezTo>
                    <a:lnTo>
                      <a:pt x="357416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8" name="Google Shape;833;p29"/>
            <p:cNvGrpSpPr/>
            <p:nvPr/>
          </p:nvGrpSpPr>
          <p:grpSpPr>
            <a:xfrm>
              <a:off x="9161616" y="4089177"/>
              <a:ext cx="484024" cy="295846"/>
              <a:chOff x="9161616" y="4089177"/>
              <a:chExt cx="484024" cy="295846"/>
            </a:xfrm>
          </p:grpSpPr>
          <p:sp>
            <p:nvSpPr>
              <p:cNvPr id="25" name="Google Shape;834;p29"/>
              <p:cNvSpPr/>
              <p:nvPr/>
            </p:nvSpPr>
            <p:spPr>
              <a:xfrm>
                <a:off x="9166341" y="4094035"/>
                <a:ext cx="474553" cy="286130"/>
              </a:xfrm>
              <a:custGeom>
                <a:avLst/>
                <a:gdLst/>
                <a:ahLst/>
                <a:cxnLst/>
                <a:rect l="l" t="t" r="r" b="b"/>
                <a:pathLst>
                  <a:path w="474553" h="286130" extrusionOk="0">
                    <a:moveTo>
                      <a:pt x="18426" y="286131"/>
                    </a:moveTo>
                    <a:cubicBezTo>
                      <a:pt x="16806" y="286131"/>
                      <a:pt x="15187" y="285940"/>
                      <a:pt x="13663" y="285464"/>
                    </a:cubicBezTo>
                    <a:cubicBezTo>
                      <a:pt x="4043" y="282702"/>
                      <a:pt x="-1196" y="273748"/>
                      <a:pt x="233" y="262699"/>
                    </a:cubicBezTo>
                    <a:cubicBezTo>
                      <a:pt x="5281" y="225647"/>
                      <a:pt x="27951" y="190881"/>
                      <a:pt x="64050" y="164782"/>
                    </a:cubicBezTo>
                    <a:cubicBezTo>
                      <a:pt x="115676" y="127444"/>
                      <a:pt x="176254" y="122301"/>
                      <a:pt x="233881" y="122301"/>
                    </a:cubicBezTo>
                    <a:cubicBezTo>
                      <a:pt x="248740" y="122301"/>
                      <a:pt x="263599" y="122682"/>
                      <a:pt x="278267" y="123063"/>
                    </a:cubicBezTo>
                    <a:cubicBezTo>
                      <a:pt x="287412" y="123253"/>
                      <a:pt x="296460" y="123539"/>
                      <a:pt x="305413" y="123634"/>
                    </a:cubicBezTo>
                    <a:lnTo>
                      <a:pt x="307128" y="123634"/>
                    </a:lnTo>
                    <a:cubicBezTo>
                      <a:pt x="312843" y="123730"/>
                      <a:pt x="318749" y="123825"/>
                      <a:pt x="324749" y="123825"/>
                    </a:cubicBezTo>
                    <a:cubicBezTo>
                      <a:pt x="357801" y="123825"/>
                      <a:pt x="391710" y="121063"/>
                      <a:pt x="416285" y="101251"/>
                    </a:cubicBezTo>
                    <a:cubicBezTo>
                      <a:pt x="428477" y="91440"/>
                      <a:pt x="436477" y="75152"/>
                      <a:pt x="436668" y="59912"/>
                    </a:cubicBezTo>
                    <a:cubicBezTo>
                      <a:pt x="436763" y="52006"/>
                      <a:pt x="434763" y="40767"/>
                      <a:pt x="424571" y="32194"/>
                    </a:cubicBezTo>
                    <a:cubicBezTo>
                      <a:pt x="418761" y="27241"/>
                      <a:pt x="416666" y="20193"/>
                      <a:pt x="419237" y="13430"/>
                    </a:cubicBezTo>
                    <a:cubicBezTo>
                      <a:pt x="422095" y="5620"/>
                      <a:pt x="430191" y="0"/>
                      <a:pt x="438478" y="0"/>
                    </a:cubicBezTo>
                    <a:cubicBezTo>
                      <a:pt x="443050" y="0"/>
                      <a:pt x="447336" y="1619"/>
                      <a:pt x="450956" y="4763"/>
                    </a:cubicBezTo>
                    <a:cubicBezTo>
                      <a:pt x="483246" y="32194"/>
                      <a:pt x="479435" y="82105"/>
                      <a:pt x="457337" y="112681"/>
                    </a:cubicBezTo>
                    <a:cubicBezTo>
                      <a:pt x="437049" y="140875"/>
                      <a:pt x="401235" y="157067"/>
                      <a:pt x="350943" y="160877"/>
                    </a:cubicBezTo>
                    <a:cubicBezTo>
                      <a:pt x="340085" y="161734"/>
                      <a:pt x="328464" y="162115"/>
                      <a:pt x="315224" y="162115"/>
                    </a:cubicBezTo>
                    <a:cubicBezTo>
                      <a:pt x="300651" y="162115"/>
                      <a:pt x="285887" y="161639"/>
                      <a:pt x="271600" y="161163"/>
                    </a:cubicBezTo>
                    <a:cubicBezTo>
                      <a:pt x="257408" y="160687"/>
                      <a:pt x="242739" y="160210"/>
                      <a:pt x="228356" y="160210"/>
                    </a:cubicBezTo>
                    <a:cubicBezTo>
                      <a:pt x="222546" y="160210"/>
                      <a:pt x="216736" y="160306"/>
                      <a:pt x="211021" y="160496"/>
                    </a:cubicBezTo>
                    <a:cubicBezTo>
                      <a:pt x="161395" y="162115"/>
                      <a:pt x="124153" y="171736"/>
                      <a:pt x="93768" y="190690"/>
                    </a:cubicBezTo>
                    <a:cubicBezTo>
                      <a:pt x="61669" y="210788"/>
                      <a:pt x="41571" y="239554"/>
                      <a:pt x="37190" y="271653"/>
                    </a:cubicBezTo>
                    <a:cubicBezTo>
                      <a:pt x="36142" y="280702"/>
                      <a:pt x="26807" y="286131"/>
                      <a:pt x="18426" y="286131"/>
                    </a:cubicBezTo>
                    <a:lnTo>
                      <a:pt x="18426" y="286131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" name="Google Shape;835;p29"/>
              <p:cNvSpPr/>
              <p:nvPr/>
            </p:nvSpPr>
            <p:spPr>
              <a:xfrm>
                <a:off x="9161616" y="4089177"/>
                <a:ext cx="484024" cy="295846"/>
              </a:xfrm>
              <a:custGeom>
                <a:avLst/>
                <a:gdLst/>
                <a:ahLst/>
                <a:cxnLst/>
                <a:rect l="l" t="t" r="r" b="b"/>
                <a:pathLst>
                  <a:path w="484024" h="295846" extrusionOk="0">
                    <a:moveTo>
                      <a:pt x="443299" y="9525"/>
                    </a:moveTo>
                    <a:cubicBezTo>
                      <a:pt x="446442" y="9525"/>
                      <a:pt x="449776" y="10573"/>
                      <a:pt x="452728" y="13145"/>
                    </a:cubicBezTo>
                    <a:cubicBezTo>
                      <a:pt x="482446" y="38386"/>
                      <a:pt x="479779" y="84963"/>
                      <a:pt x="458348" y="114681"/>
                    </a:cubicBezTo>
                    <a:cubicBezTo>
                      <a:pt x="434821" y="147257"/>
                      <a:pt x="393578" y="158020"/>
                      <a:pt x="355478" y="160973"/>
                    </a:cubicBezTo>
                    <a:cubicBezTo>
                      <a:pt x="343762" y="161830"/>
                      <a:pt x="331951" y="162211"/>
                      <a:pt x="320141" y="162211"/>
                    </a:cubicBezTo>
                    <a:cubicBezTo>
                      <a:pt x="291184" y="162211"/>
                      <a:pt x="262228" y="160306"/>
                      <a:pt x="233273" y="160306"/>
                    </a:cubicBezTo>
                    <a:cubicBezTo>
                      <a:pt x="227462" y="160306"/>
                      <a:pt x="221556" y="160401"/>
                      <a:pt x="215746" y="160592"/>
                    </a:cubicBezTo>
                    <a:cubicBezTo>
                      <a:pt x="173741" y="161925"/>
                      <a:pt x="132212" y="168974"/>
                      <a:pt x="96112" y="191548"/>
                    </a:cubicBezTo>
                    <a:cubicBezTo>
                      <a:pt x="65442" y="210693"/>
                      <a:pt x="42296" y="239459"/>
                      <a:pt x="37343" y="275939"/>
                    </a:cubicBezTo>
                    <a:cubicBezTo>
                      <a:pt x="36486" y="282321"/>
                      <a:pt x="29342" y="286417"/>
                      <a:pt x="23151" y="286417"/>
                    </a:cubicBezTo>
                    <a:cubicBezTo>
                      <a:pt x="22008" y="286417"/>
                      <a:pt x="20770" y="286226"/>
                      <a:pt x="19722" y="285941"/>
                    </a:cubicBezTo>
                    <a:cubicBezTo>
                      <a:pt x="11626" y="283655"/>
                      <a:pt x="8673" y="276034"/>
                      <a:pt x="9720" y="268319"/>
                    </a:cubicBezTo>
                    <a:cubicBezTo>
                      <a:pt x="15150" y="228886"/>
                      <a:pt x="40010" y="196501"/>
                      <a:pt x="71633" y="173641"/>
                    </a:cubicBezTo>
                    <a:cubicBezTo>
                      <a:pt x="120972" y="137922"/>
                      <a:pt x="179742" y="132017"/>
                      <a:pt x="238701" y="132017"/>
                    </a:cubicBezTo>
                    <a:cubicBezTo>
                      <a:pt x="262704" y="132017"/>
                      <a:pt x="286708" y="132969"/>
                      <a:pt x="310139" y="133350"/>
                    </a:cubicBezTo>
                    <a:cubicBezTo>
                      <a:pt x="316426" y="133445"/>
                      <a:pt x="322903" y="133541"/>
                      <a:pt x="329570" y="133541"/>
                    </a:cubicBezTo>
                    <a:cubicBezTo>
                      <a:pt x="362526" y="133541"/>
                      <a:pt x="398245" y="130778"/>
                      <a:pt x="424058" y="109919"/>
                    </a:cubicBezTo>
                    <a:cubicBezTo>
                      <a:pt x="446156" y="92107"/>
                      <a:pt x="456443" y="53816"/>
                      <a:pt x="432440" y="33433"/>
                    </a:cubicBezTo>
                    <a:cubicBezTo>
                      <a:pt x="421486" y="23908"/>
                      <a:pt x="431678" y="9525"/>
                      <a:pt x="443299" y="9525"/>
                    </a:cubicBezTo>
                    <a:moveTo>
                      <a:pt x="443299" y="0"/>
                    </a:moveTo>
                    <a:cubicBezTo>
                      <a:pt x="443299" y="0"/>
                      <a:pt x="443299" y="0"/>
                      <a:pt x="443299" y="0"/>
                    </a:cubicBezTo>
                    <a:cubicBezTo>
                      <a:pt x="432916" y="0"/>
                      <a:pt x="423201" y="6763"/>
                      <a:pt x="419582" y="16478"/>
                    </a:cubicBezTo>
                    <a:cubicBezTo>
                      <a:pt x="416343" y="25241"/>
                      <a:pt x="418915" y="34195"/>
                      <a:pt x="426344" y="40577"/>
                    </a:cubicBezTo>
                    <a:cubicBezTo>
                      <a:pt x="435107" y="48006"/>
                      <a:pt x="436822" y="57817"/>
                      <a:pt x="436726" y="64675"/>
                    </a:cubicBezTo>
                    <a:cubicBezTo>
                      <a:pt x="436536" y="78391"/>
                      <a:pt x="429107" y="93536"/>
                      <a:pt x="418057" y="102394"/>
                    </a:cubicBezTo>
                    <a:cubicBezTo>
                      <a:pt x="394626" y="121253"/>
                      <a:pt x="361669" y="123920"/>
                      <a:pt x="329475" y="123920"/>
                    </a:cubicBezTo>
                    <a:cubicBezTo>
                      <a:pt x="323474" y="123920"/>
                      <a:pt x="317664" y="123825"/>
                      <a:pt x="311949" y="123730"/>
                    </a:cubicBezTo>
                    <a:lnTo>
                      <a:pt x="310234" y="123730"/>
                    </a:lnTo>
                    <a:cubicBezTo>
                      <a:pt x="301281" y="123634"/>
                      <a:pt x="292232" y="123349"/>
                      <a:pt x="283183" y="123158"/>
                    </a:cubicBezTo>
                    <a:cubicBezTo>
                      <a:pt x="268610" y="122777"/>
                      <a:pt x="253560" y="122396"/>
                      <a:pt x="238701" y="122396"/>
                    </a:cubicBezTo>
                    <a:cubicBezTo>
                      <a:pt x="180218" y="122396"/>
                      <a:pt x="118782" y="127635"/>
                      <a:pt x="66014" y="165830"/>
                    </a:cubicBezTo>
                    <a:cubicBezTo>
                      <a:pt x="28866" y="192691"/>
                      <a:pt x="5529" y="228695"/>
                      <a:pt x="291" y="266986"/>
                    </a:cubicBezTo>
                    <a:cubicBezTo>
                      <a:pt x="-1519" y="280321"/>
                      <a:pt x="5244" y="291560"/>
                      <a:pt x="17055" y="294989"/>
                    </a:cubicBezTo>
                    <a:cubicBezTo>
                      <a:pt x="18960" y="295561"/>
                      <a:pt x="20960" y="295846"/>
                      <a:pt x="23056" y="295846"/>
                    </a:cubicBezTo>
                    <a:cubicBezTo>
                      <a:pt x="33438" y="295846"/>
                      <a:pt x="45058" y="288893"/>
                      <a:pt x="46678" y="277178"/>
                    </a:cubicBezTo>
                    <a:cubicBezTo>
                      <a:pt x="50869" y="246412"/>
                      <a:pt x="70204" y="218884"/>
                      <a:pt x="101065" y="199549"/>
                    </a:cubicBezTo>
                    <a:cubicBezTo>
                      <a:pt x="130688" y="180975"/>
                      <a:pt x="167264" y="171641"/>
                      <a:pt x="215937" y="170021"/>
                    </a:cubicBezTo>
                    <a:cubicBezTo>
                      <a:pt x="221652" y="169831"/>
                      <a:pt x="227367" y="169736"/>
                      <a:pt x="233177" y="169736"/>
                    </a:cubicBezTo>
                    <a:cubicBezTo>
                      <a:pt x="247465" y="169736"/>
                      <a:pt x="262133" y="170212"/>
                      <a:pt x="276325" y="170688"/>
                    </a:cubicBezTo>
                    <a:cubicBezTo>
                      <a:pt x="290613" y="171164"/>
                      <a:pt x="305472" y="171641"/>
                      <a:pt x="320045" y="171641"/>
                    </a:cubicBezTo>
                    <a:cubicBezTo>
                      <a:pt x="333285" y="171641"/>
                      <a:pt x="345096" y="171259"/>
                      <a:pt x="356049" y="170402"/>
                    </a:cubicBezTo>
                    <a:cubicBezTo>
                      <a:pt x="407770" y="166497"/>
                      <a:pt x="444727" y="149542"/>
                      <a:pt x="465968" y="120205"/>
                    </a:cubicBezTo>
                    <a:cubicBezTo>
                      <a:pt x="489304" y="87916"/>
                      <a:pt x="493114" y="35052"/>
                      <a:pt x="458824" y="5810"/>
                    </a:cubicBezTo>
                    <a:cubicBezTo>
                      <a:pt x="454347" y="2000"/>
                      <a:pt x="449013" y="0"/>
                      <a:pt x="443299" y="0"/>
                    </a:cubicBezTo>
                    <a:lnTo>
                      <a:pt x="443299" y="0"/>
                    </a:lnTo>
                    <a:lnTo>
                      <a:pt x="443299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9" name="Google Shape;836;p29"/>
            <p:cNvGrpSpPr/>
            <p:nvPr/>
          </p:nvGrpSpPr>
          <p:grpSpPr>
            <a:xfrm>
              <a:off x="8666252" y="3852576"/>
              <a:ext cx="309076" cy="358901"/>
              <a:chOff x="8666252" y="3852576"/>
              <a:chExt cx="309076" cy="358901"/>
            </a:xfrm>
          </p:grpSpPr>
          <p:sp>
            <p:nvSpPr>
              <p:cNvPr id="23" name="Google Shape;837;p29"/>
              <p:cNvSpPr/>
              <p:nvPr/>
            </p:nvSpPr>
            <p:spPr>
              <a:xfrm>
                <a:off x="8671075" y="3857434"/>
                <a:ext cx="299483" cy="349281"/>
              </a:xfrm>
              <a:custGeom>
                <a:avLst/>
                <a:gdLst/>
                <a:ahLst/>
                <a:cxnLst/>
                <a:rect l="l" t="t" r="r" b="b"/>
                <a:pathLst>
                  <a:path w="299483" h="349281" extrusionOk="0">
                    <a:moveTo>
                      <a:pt x="32203" y="349282"/>
                    </a:moveTo>
                    <a:cubicBezTo>
                      <a:pt x="25630" y="349282"/>
                      <a:pt x="20106" y="345662"/>
                      <a:pt x="16963" y="339376"/>
                    </a:cubicBezTo>
                    <a:cubicBezTo>
                      <a:pt x="-753" y="303562"/>
                      <a:pt x="-4754" y="262985"/>
                      <a:pt x="5724" y="224981"/>
                    </a:cubicBezTo>
                    <a:cubicBezTo>
                      <a:pt x="23916" y="158687"/>
                      <a:pt x="85638" y="111919"/>
                      <a:pt x="155742" y="111347"/>
                    </a:cubicBezTo>
                    <a:cubicBezTo>
                      <a:pt x="155742" y="111347"/>
                      <a:pt x="155742" y="111347"/>
                      <a:pt x="155742" y="111347"/>
                    </a:cubicBezTo>
                    <a:cubicBezTo>
                      <a:pt x="167172" y="111347"/>
                      <a:pt x="177364" y="113252"/>
                      <a:pt x="187270" y="115157"/>
                    </a:cubicBezTo>
                    <a:cubicBezTo>
                      <a:pt x="195176" y="116681"/>
                      <a:pt x="202510" y="118015"/>
                      <a:pt x="210225" y="118586"/>
                    </a:cubicBezTo>
                    <a:cubicBezTo>
                      <a:pt x="211273" y="118682"/>
                      <a:pt x="212416" y="118682"/>
                      <a:pt x="213464" y="118682"/>
                    </a:cubicBezTo>
                    <a:cubicBezTo>
                      <a:pt x="226513" y="118682"/>
                      <a:pt x="238895" y="113443"/>
                      <a:pt x="248325" y="103823"/>
                    </a:cubicBezTo>
                    <a:cubicBezTo>
                      <a:pt x="257374" y="94679"/>
                      <a:pt x="261946" y="82582"/>
                      <a:pt x="261184" y="69723"/>
                    </a:cubicBezTo>
                    <a:cubicBezTo>
                      <a:pt x="260327" y="55340"/>
                      <a:pt x="252802" y="41243"/>
                      <a:pt x="241086" y="32004"/>
                    </a:cubicBezTo>
                    <a:cubicBezTo>
                      <a:pt x="235086" y="27242"/>
                      <a:pt x="232895" y="20383"/>
                      <a:pt x="235276" y="13716"/>
                    </a:cubicBezTo>
                    <a:cubicBezTo>
                      <a:pt x="238038" y="5810"/>
                      <a:pt x="246325" y="0"/>
                      <a:pt x="254993" y="0"/>
                    </a:cubicBezTo>
                    <a:cubicBezTo>
                      <a:pt x="259374" y="0"/>
                      <a:pt x="263661" y="1524"/>
                      <a:pt x="267280" y="4382"/>
                    </a:cubicBezTo>
                    <a:cubicBezTo>
                      <a:pt x="298141" y="28861"/>
                      <a:pt x="308428" y="73819"/>
                      <a:pt x="291092" y="108966"/>
                    </a:cubicBezTo>
                    <a:cubicBezTo>
                      <a:pt x="276995" y="137541"/>
                      <a:pt x="246039" y="156782"/>
                      <a:pt x="214035" y="156782"/>
                    </a:cubicBezTo>
                    <a:cubicBezTo>
                      <a:pt x="211845" y="156782"/>
                      <a:pt x="209558" y="156686"/>
                      <a:pt x="207368" y="156496"/>
                    </a:cubicBezTo>
                    <a:cubicBezTo>
                      <a:pt x="199652" y="155829"/>
                      <a:pt x="192223" y="154400"/>
                      <a:pt x="184889" y="153067"/>
                    </a:cubicBezTo>
                    <a:cubicBezTo>
                      <a:pt x="174982" y="151162"/>
                      <a:pt x="165648" y="149447"/>
                      <a:pt x="155838" y="149447"/>
                    </a:cubicBezTo>
                    <a:lnTo>
                      <a:pt x="154028" y="149447"/>
                    </a:lnTo>
                    <a:cubicBezTo>
                      <a:pt x="138502" y="149828"/>
                      <a:pt x="122690" y="153257"/>
                      <a:pt x="108403" y="159544"/>
                    </a:cubicBezTo>
                    <a:cubicBezTo>
                      <a:pt x="78876" y="172498"/>
                      <a:pt x="56397" y="196691"/>
                      <a:pt x="45157" y="227552"/>
                    </a:cubicBezTo>
                    <a:cubicBezTo>
                      <a:pt x="33917" y="258509"/>
                      <a:pt x="35632" y="291656"/>
                      <a:pt x="50014" y="320707"/>
                    </a:cubicBezTo>
                    <a:cubicBezTo>
                      <a:pt x="53063" y="326898"/>
                      <a:pt x="52777" y="333661"/>
                      <a:pt x="49253" y="339376"/>
                    </a:cubicBezTo>
                    <a:cubicBezTo>
                      <a:pt x="45729" y="345377"/>
                      <a:pt x="38966" y="349282"/>
                      <a:pt x="32203" y="349282"/>
                    </a:cubicBezTo>
                    <a:lnTo>
                      <a:pt x="32203" y="349282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" name="Google Shape;838;p29"/>
              <p:cNvSpPr/>
              <p:nvPr/>
            </p:nvSpPr>
            <p:spPr>
              <a:xfrm>
                <a:off x="8666252" y="3852576"/>
                <a:ext cx="309076" cy="358901"/>
              </a:xfrm>
              <a:custGeom>
                <a:avLst/>
                <a:gdLst/>
                <a:ahLst/>
                <a:cxnLst/>
                <a:rect l="l" t="t" r="r" b="b"/>
                <a:pathLst>
                  <a:path w="309076" h="358901" extrusionOk="0">
                    <a:moveTo>
                      <a:pt x="259816" y="9525"/>
                    </a:moveTo>
                    <a:cubicBezTo>
                      <a:pt x="262959" y="9525"/>
                      <a:pt x="266197" y="10478"/>
                      <a:pt x="269150" y="12859"/>
                    </a:cubicBezTo>
                    <a:cubicBezTo>
                      <a:pt x="298106" y="35814"/>
                      <a:pt x="308012" y="78391"/>
                      <a:pt x="291629" y="111633"/>
                    </a:cubicBezTo>
                    <a:cubicBezTo>
                      <a:pt x="278294" y="138589"/>
                      <a:pt x="248862" y="156781"/>
                      <a:pt x="218858" y="156781"/>
                    </a:cubicBezTo>
                    <a:cubicBezTo>
                      <a:pt x="216763" y="156781"/>
                      <a:pt x="214667" y="156686"/>
                      <a:pt x="212572" y="156496"/>
                    </a:cubicBezTo>
                    <a:cubicBezTo>
                      <a:pt x="195046" y="154972"/>
                      <a:pt x="178377" y="149447"/>
                      <a:pt x="160661" y="149447"/>
                    </a:cubicBezTo>
                    <a:cubicBezTo>
                      <a:pt x="159994" y="149447"/>
                      <a:pt x="159422" y="149447"/>
                      <a:pt x="158756" y="149447"/>
                    </a:cubicBezTo>
                    <a:cubicBezTo>
                      <a:pt x="142563" y="149828"/>
                      <a:pt x="126180" y="153448"/>
                      <a:pt x="111321" y="159925"/>
                    </a:cubicBezTo>
                    <a:cubicBezTo>
                      <a:pt x="47694" y="187928"/>
                      <a:pt x="19690" y="265081"/>
                      <a:pt x="50647" y="327565"/>
                    </a:cubicBezTo>
                    <a:cubicBezTo>
                      <a:pt x="56267" y="338900"/>
                      <a:pt x="46361" y="349282"/>
                      <a:pt x="36930" y="349282"/>
                    </a:cubicBezTo>
                    <a:cubicBezTo>
                      <a:pt x="32645" y="349282"/>
                      <a:pt x="28549" y="347186"/>
                      <a:pt x="25977" y="342043"/>
                    </a:cubicBezTo>
                    <a:cubicBezTo>
                      <a:pt x="8928" y="307658"/>
                      <a:pt x="4831" y="268129"/>
                      <a:pt x="15023" y="230981"/>
                    </a:cubicBezTo>
                    <a:cubicBezTo>
                      <a:pt x="32740" y="166402"/>
                      <a:pt x="93795" y="121444"/>
                      <a:pt x="160470" y="120872"/>
                    </a:cubicBezTo>
                    <a:cubicBezTo>
                      <a:pt x="160755" y="120872"/>
                      <a:pt x="160946" y="120872"/>
                      <a:pt x="161232" y="120872"/>
                    </a:cubicBezTo>
                    <a:cubicBezTo>
                      <a:pt x="179520" y="120872"/>
                      <a:pt x="196570" y="126873"/>
                      <a:pt x="214667" y="128111"/>
                    </a:cubicBezTo>
                    <a:cubicBezTo>
                      <a:pt x="215906" y="128206"/>
                      <a:pt x="217049" y="128206"/>
                      <a:pt x="218287" y="128206"/>
                    </a:cubicBezTo>
                    <a:cubicBezTo>
                      <a:pt x="232670" y="128206"/>
                      <a:pt x="246386" y="122206"/>
                      <a:pt x="256578" y="112014"/>
                    </a:cubicBezTo>
                    <a:cubicBezTo>
                      <a:pt x="279533" y="88868"/>
                      <a:pt x="273246" y="52388"/>
                      <a:pt x="248957" y="33147"/>
                    </a:cubicBezTo>
                    <a:cubicBezTo>
                      <a:pt x="237528" y="24003"/>
                      <a:pt x="247909" y="9525"/>
                      <a:pt x="259816" y="9525"/>
                    </a:cubicBezTo>
                    <a:moveTo>
                      <a:pt x="259816" y="0"/>
                    </a:moveTo>
                    <a:lnTo>
                      <a:pt x="259816" y="0"/>
                    </a:lnTo>
                    <a:cubicBezTo>
                      <a:pt x="249243" y="0"/>
                      <a:pt x="239051" y="7144"/>
                      <a:pt x="235622" y="16954"/>
                    </a:cubicBezTo>
                    <a:cubicBezTo>
                      <a:pt x="232574" y="25717"/>
                      <a:pt x="235336" y="34480"/>
                      <a:pt x="242956" y="40576"/>
                    </a:cubicBezTo>
                    <a:cubicBezTo>
                      <a:pt x="253624" y="49054"/>
                      <a:pt x="260483" y="61913"/>
                      <a:pt x="261245" y="74867"/>
                    </a:cubicBezTo>
                    <a:cubicBezTo>
                      <a:pt x="261721" y="82963"/>
                      <a:pt x="260102" y="94869"/>
                      <a:pt x="249815" y="105251"/>
                    </a:cubicBezTo>
                    <a:cubicBezTo>
                      <a:pt x="241242" y="113919"/>
                      <a:pt x="230002" y="118681"/>
                      <a:pt x="218287" y="118681"/>
                    </a:cubicBezTo>
                    <a:cubicBezTo>
                      <a:pt x="217334" y="118681"/>
                      <a:pt x="216382" y="118681"/>
                      <a:pt x="215334" y="118586"/>
                    </a:cubicBezTo>
                    <a:cubicBezTo>
                      <a:pt x="207904" y="118110"/>
                      <a:pt x="200665" y="116681"/>
                      <a:pt x="192950" y="115253"/>
                    </a:cubicBezTo>
                    <a:cubicBezTo>
                      <a:pt x="182854" y="113347"/>
                      <a:pt x="172376" y="111347"/>
                      <a:pt x="161328" y="111347"/>
                    </a:cubicBezTo>
                    <a:lnTo>
                      <a:pt x="160470" y="111347"/>
                    </a:lnTo>
                    <a:cubicBezTo>
                      <a:pt x="88270" y="112014"/>
                      <a:pt x="24643" y="160115"/>
                      <a:pt x="5879" y="228505"/>
                    </a:cubicBezTo>
                    <a:cubicBezTo>
                      <a:pt x="-4884" y="267653"/>
                      <a:pt x="-788" y="309467"/>
                      <a:pt x="17500" y="346329"/>
                    </a:cubicBezTo>
                    <a:cubicBezTo>
                      <a:pt x="21500" y="354330"/>
                      <a:pt x="28549" y="358902"/>
                      <a:pt x="37026" y="358902"/>
                    </a:cubicBezTo>
                    <a:cubicBezTo>
                      <a:pt x="45408" y="358902"/>
                      <a:pt x="53695" y="354139"/>
                      <a:pt x="58267" y="346805"/>
                    </a:cubicBezTo>
                    <a:cubicBezTo>
                      <a:pt x="62648" y="339662"/>
                      <a:pt x="63029" y="331184"/>
                      <a:pt x="59219" y="323469"/>
                    </a:cubicBezTo>
                    <a:cubicBezTo>
                      <a:pt x="45408" y="295561"/>
                      <a:pt x="43789" y="263842"/>
                      <a:pt x="54552" y="234029"/>
                    </a:cubicBezTo>
                    <a:cubicBezTo>
                      <a:pt x="65315" y="204406"/>
                      <a:pt x="86842" y="181166"/>
                      <a:pt x="115226" y="168688"/>
                    </a:cubicBezTo>
                    <a:cubicBezTo>
                      <a:pt x="128942" y="162687"/>
                      <a:pt x="144087" y="159353"/>
                      <a:pt x="159041" y="158972"/>
                    </a:cubicBezTo>
                    <a:lnTo>
                      <a:pt x="160755" y="158972"/>
                    </a:lnTo>
                    <a:cubicBezTo>
                      <a:pt x="170090" y="158972"/>
                      <a:pt x="179234" y="160687"/>
                      <a:pt x="188950" y="162496"/>
                    </a:cubicBezTo>
                    <a:cubicBezTo>
                      <a:pt x="196284" y="163925"/>
                      <a:pt x="203904" y="165354"/>
                      <a:pt x="211905" y="166021"/>
                    </a:cubicBezTo>
                    <a:cubicBezTo>
                      <a:pt x="214287" y="166211"/>
                      <a:pt x="216572" y="166306"/>
                      <a:pt x="218954" y="166306"/>
                    </a:cubicBezTo>
                    <a:cubicBezTo>
                      <a:pt x="252672" y="166306"/>
                      <a:pt x="285343" y="146018"/>
                      <a:pt x="300202" y="115824"/>
                    </a:cubicBezTo>
                    <a:cubicBezTo>
                      <a:pt x="318490" y="78772"/>
                      <a:pt x="307727" y="31242"/>
                      <a:pt x="275151" y="5334"/>
                    </a:cubicBezTo>
                    <a:cubicBezTo>
                      <a:pt x="270579" y="1905"/>
                      <a:pt x="265340" y="0"/>
                      <a:pt x="259816" y="0"/>
                    </a:cubicBezTo>
                    <a:lnTo>
                      <a:pt x="259816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0" name="Google Shape;839;p29"/>
            <p:cNvGrpSpPr/>
            <p:nvPr/>
          </p:nvGrpSpPr>
          <p:grpSpPr>
            <a:xfrm>
              <a:off x="8613841" y="4361116"/>
              <a:ext cx="200064" cy="126968"/>
              <a:chOff x="8613841" y="4361116"/>
              <a:chExt cx="200064" cy="126968"/>
            </a:xfrm>
          </p:grpSpPr>
          <p:sp>
            <p:nvSpPr>
              <p:cNvPr id="21" name="Google Shape;840;p29"/>
              <p:cNvSpPr/>
              <p:nvPr/>
            </p:nvSpPr>
            <p:spPr>
              <a:xfrm>
                <a:off x="8618673" y="4365879"/>
                <a:ext cx="190504" cy="117443"/>
              </a:xfrm>
              <a:custGeom>
                <a:avLst/>
                <a:gdLst/>
                <a:ahLst/>
                <a:cxnLst/>
                <a:rect l="l" t="t" r="r" b="b"/>
                <a:pathLst>
                  <a:path w="190504" h="117443" extrusionOk="0">
                    <a:moveTo>
                      <a:pt x="170996" y="117443"/>
                    </a:moveTo>
                    <a:cubicBezTo>
                      <a:pt x="162424" y="117443"/>
                      <a:pt x="155470" y="112395"/>
                      <a:pt x="152804" y="104299"/>
                    </a:cubicBezTo>
                    <a:cubicBezTo>
                      <a:pt x="144993" y="80582"/>
                      <a:pt x="127753" y="60198"/>
                      <a:pt x="105369" y="48482"/>
                    </a:cubicBezTo>
                    <a:cubicBezTo>
                      <a:pt x="92510" y="41720"/>
                      <a:pt x="77651" y="38100"/>
                      <a:pt x="62411" y="38100"/>
                    </a:cubicBezTo>
                    <a:cubicBezTo>
                      <a:pt x="49552" y="38100"/>
                      <a:pt x="36789" y="40481"/>
                      <a:pt x="24502" y="45244"/>
                    </a:cubicBezTo>
                    <a:cubicBezTo>
                      <a:pt x="22692" y="45910"/>
                      <a:pt x="20882" y="46292"/>
                      <a:pt x="18977" y="46292"/>
                    </a:cubicBezTo>
                    <a:cubicBezTo>
                      <a:pt x="10881" y="46292"/>
                      <a:pt x="2880" y="40100"/>
                      <a:pt x="689" y="32099"/>
                    </a:cubicBezTo>
                    <a:cubicBezTo>
                      <a:pt x="-1978" y="22384"/>
                      <a:pt x="3261" y="12763"/>
                      <a:pt x="13548" y="8858"/>
                    </a:cubicBezTo>
                    <a:cubicBezTo>
                      <a:pt x="28693" y="2953"/>
                      <a:pt x="44885" y="0"/>
                      <a:pt x="61554" y="0"/>
                    </a:cubicBezTo>
                    <a:cubicBezTo>
                      <a:pt x="83557" y="0"/>
                      <a:pt x="105274" y="5334"/>
                      <a:pt x="124324" y="15335"/>
                    </a:cubicBezTo>
                    <a:cubicBezTo>
                      <a:pt x="154613" y="31242"/>
                      <a:pt x="178331" y="59817"/>
                      <a:pt x="189475" y="93631"/>
                    </a:cubicBezTo>
                    <a:cubicBezTo>
                      <a:pt x="191380" y="99346"/>
                      <a:pt x="190618" y="104966"/>
                      <a:pt x="187379" y="109442"/>
                    </a:cubicBezTo>
                    <a:cubicBezTo>
                      <a:pt x="183760" y="114395"/>
                      <a:pt x="177568" y="117443"/>
                      <a:pt x="170996" y="117443"/>
                    </a:cubicBez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" name="Google Shape;841;p29"/>
              <p:cNvSpPr/>
              <p:nvPr/>
            </p:nvSpPr>
            <p:spPr>
              <a:xfrm>
                <a:off x="8613841" y="4361116"/>
                <a:ext cx="200064" cy="126968"/>
              </a:xfrm>
              <a:custGeom>
                <a:avLst/>
                <a:gdLst/>
                <a:ahLst/>
                <a:cxnLst/>
                <a:rect l="l" t="t" r="r" b="b"/>
                <a:pathLst>
                  <a:path w="200064" h="126968" extrusionOk="0">
                    <a:moveTo>
                      <a:pt x="66291" y="9525"/>
                    </a:moveTo>
                    <a:cubicBezTo>
                      <a:pt x="87246" y="9525"/>
                      <a:pt x="108201" y="14478"/>
                      <a:pt x="126870" y="24289"/>
                    </a:cubicBezTo>
                    <a:cubicBezTo>
                      <a:pt x="156874" y="40005"/>
                      <a:pt x="179257" y="67913"/>
                      <a:pt x="189735" y="99917"/>
                    </a:cubicBezTo>
                    <a:cubicBezTo>
                      <a:pt x="193259" y="110490"/>
                      <a:pt x="184591" y="117443"/>
                      <a:pt x="175829" y="117443"/>
                    </a:cubicBezTo>
                    <a:cubicBezTo>
                      <a:pt x="170114" y="117443"/>
                      <a:pt x="164398" y="114491"/>
                      <a:pt x="162113" y="107537"/>
                    </a:cubicBezTo>
                    <a:cubicBezTo>
                      <a:pt x="153826" y="82391"/>
                      <a:pt x="135823" y="61341"/>
                      <a:pt x="112392" y="49054"/>
                    </a:cubicBezTo>
                    <a:cubicBezTo>
                      <a:pt x="98295" y="41624"/>
                      <a:pt x="82770" y="38195"/>
                      <a:pt x="67149" y="38195"/>
                    </a:cubicBezTo>
                    <a:cubicBezTo>
                      <a:pt x="53718" y="38195"/>
                      <a:pt x="40193" y="40767"/>
                      <a:pt x="27524" y="45720"/>
                    </a:cubicBezTo>
                    <a:cubicBezTo>
                      <a:pt x="26286" y="46196"/>
                      <a:pt x="24953" y="46387"/>
                      <a:pt x="23715" y="46387"/>
                    </a:cubicBezTo>
                    <a:cubicBezTo>
                      <a:pt x="17618" y="46387"/>
                      <a:pt x="11522" y="41338"/>
                      <a:pt x="9999" y="35719"/>
                    </a:cubicBezTo>
                    <a:cubicBezTo>
                      <a:pt x="7807" y="27718"/>
                      <a:pt x="12761" y="20955"/>
                      <a:pt x="20000" y="18097"/>
                    </a:cubicBezTo>
                    <a:cubicBezTo>
                      <a:pt x="34763" y="12383"/>
                      <a:pt x="50480" y="9525"/>
                      <a:pt x="66291" y="9525"/>
                    </a:cubicBezTo>
                    <a:moveTo>
                      <a:pt x="66291" y="0"/>
                    </a:moveTo>
                    <a:cubicBezTo>
                      <a:pt x="49051" y="0"/>
                      <a:pt x="32287" y="3048"/>
                      <a:pt x="16571" y="9144"/>
                    </a:cubicBezTo>
                    <a:cubicBezTo>
                      <a:pt x="4188" y="13907"/>
                      <a:pt x="-2479" y="26099"/>
                      <a:pt x="854" y="38100"/>
                    </a:cubicBezTo>
                    <a:cubicBezTo>
                      <a:pt x="3616" y="48196"/>
                      <a:pt x="13427" y="55817"/>
                      <a:pt x="23715" y="55817"/>
                    </a:cubicBezTo>
                    <a:cubicBezTo>
                      <a:pt x="26191" y="55817"/>
                      <a:pt x="28667" y="55340"/>
                      <a:pt x="31048" y="54483"/>
                    </a:cubicBezTo>
                    <a:cubicBezTo>
                      <a:pt x="42860" y="49911"/>
                      <a:pt x="54956" y="47625"/>
                      <a:pt x="67244" y="47625"/>
                    </a:cubicBezTo>
                    <a:cubicBezTo>
                      <a:pt x="81912" y="47625"/>
                      <a:pt x="95628" y="50959"/>
                      <a:pt x="108011" y="57436"/>
                    </a:cubicBezTo>
                    <a:cubicBezTo>
                      <a:pt x="129251" y="68580"/>
                      <a:pt x="145730" y="87916"/>
                      <a:pt x="153159" y="110490"/>
                    </a:cubicBezTo>
                    <a:cubicBezTo>
                      <a:pt x="156493" y="120586"/>
                      <a:pt x="165256" y="126968"/>
                      <a:pt x="175924" y="126968"/>
                    </a:cubicBezTo>
                    <a:cubicBezTo>
                      <a:pt x="183925" y="126968"/>
                      <a:pt x="191640" y="123158"/>
                      <a:pt x="196021" y="117062"/>
                    </a:cubicBezTo>
                    <a:cubicBezTo>
                      <a:pt x="200213" y="111347"/>
                      <a:pt x="201165" y="104204"/>
                      <a:pt x="198784" y="96964"/>
                    </a:cubicBezTo>
                    <a:cubicBezTo>
                      <a:pt x="187259" y="61913"/>
                      <a:pt x="162684" y="32385"/>
                      <a:pt x="131347" y="15907"/>
                    </a:cubicBezTo>
                    <a:cubicBezTo>
                      <a:pt x="111535" y="5525"/>
                      <a:pt x="89056" y="0"/>
                      <a:pt x="66291" y="0"/>
                    </a:cubicBezTo>
                    <a:lnTo>
                      <a:pt x="66291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39" name="Google Shape;842;p29"/>
          <p:cNvGrpSpPr/>
          <p:nvPr/>
        </p:nvGrpSpPr>
        <p:grpSpPr>
          <a:xfrm>
            <a:off x="13934430" y="1647543"/>
            <a:ext cx="1311520" cy="1094493"/>
            <a:chOff x="8613841" y="3852576"/>
            <a:chExt cx="1031799" cy="861060"/>
          </a:xfrm>
        </p:grpSpPr>
        <p:grpSp>
          <p:nvGrpSpPr>
            <p:cNvPr id="40" name="Google Shape;843;p29"/>
            <p:cNvGrpSpPr/>
            <p:nvPr/>
          </p:nvGrpSpPr>
          <p:grpSpPr>
            <a:xfrm>
              <a:off x="8838250" y="4546187"/>
              <a:ext cx="224323" cy="167449"/>
              <a:chOff x="8838250" y="4546187"/>
              <a:chExt cx="224323" cy="167449"/>
            </a:xfrm>
          </p:grpSpPr>
          <p:sp>
            <p:nvSpPr>
              <p:cNvPr id="513" name="Google Shape;844;p29"/>
              <p:cNvSpPr/>
              <p:nvPr/>
            </p:nvSpPr>
            <p:spPr>
              <a:xfrm>
                <a:off x="8843036" y="4550949"/>
                <a:ext cx="214867" cy="158115"/>
              </a:xfrm>
              <a:custGeom>
                <a:avLst/>
                <a:gdLst/>
                <a:ahLst/>
                <a:cxnLst/>
                <a:rect l="l" t="t" r="r" b="b"/>
                <a:pathLst>
                  <a:path w="214867" h="158115" extrusionOk="0">
                    <a:moveTo>
                      <a:pt x="188473" y="158115"/>
                    </a:moveTo>
                    <a:cubicBezTo>
                      <a:pt x="151516" y="158115"/>
                      <a:pt x="115702" y="143351"/>
                      <a:pt x="90080" y="117443"/>
                    </a:cubicBezTo>
                    <a:cubicBezTo>
                      <a:pt x="81127" y="108490"/>
                      <a:pt x="73507" y="97060"/>
                      <a:pt x="66172" y="86011"/>
                    </a:cubicBezTo>
                    <a:cubicBezTo>
                      <a:pt x="52075" y="64960"/>
                      <a:pt x="37502" y="43243"/>
                      <a:pt x="13785" y="37433"/>
                    </a:cubicBezTo>
                    <a:cubicBezTo>
                      <a:pt x="3021" y="34766"/>
                      <a:pt x="-884" y="25527"/>
                      <a:pt x="164" y="17526"/>
                    </a:cubicBezTo>
                    <a:cubicBezTo>
                      <a:pt x="1212" y="8763"/>
                      <a:pt x="7975" y="0"/>
                      <a:pt x="18833" y="0"/>
                    </a:cubicBezTo>
                    <a:cubicBezTo>
                      <a:pt x="20452" y="0"/>
                      <a:pt x="22071" y="190"/>
                      <a:pt x="23691" y="571"/>
                    </a:cubicBezTo>
                    <a:cubicBezTo>
                      <a:pt x="57314" y="8858"/>
                      <a:pt x="75793" y="35147"/>
                      <a:pt x="93700" y="60579"/>
                    </a:cubicBezTo>
                    <a:cubicBezTo>
                      <a:pt x="98177" y="66961"/>
                      <a:pt x="102653" y="73342"/>
                      <a:pt x="107320" y="79343"/>
                    </a:cubicBezTo>
                    <a:cubicBezTo>
                      <a:pt x="127323" y="105061"/>
                      <a:pt x="157231" y="119824"/>
                      <a:pt x="189521" y="119824"/>
                    </a:cubicBezTo>
                    <a:cubicBezTo>
                      <a:pt x="191712" y="119824"/>
                      <a:pt x="193903" y="119729"/>
                      <a:pt x="196093" y="119634"/>
                    </a:cubicBezTo>
                    <a:lnTo>
                      <a:pt x="197427" y="119634"/>
                    </a:lnTo>
                    <a:cubicBezTo>
                      <a:pt x="207428" y="119634"/>
                      <a:pt x="214572" y="126873"/>
                      <a:pt x="214858" y="137160"/>
                    </a:cubicBezTo>
                    <a:cubicBezTo>
                      <a:pt x="215143" y="146590"/>
                      <a:pt x="208857" y="156972"/>
                      <a:pt x="196665" y="157734"/>
                    </a:cubicBezTo>
                    <a:cubicBezTo>
                      <a:pt x="193903" y="158020"/>
                      <a:pt x="191140" y="158115"/>
                      <a:pt x="188473" y="1581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14" name="Google Shape;845;p29"/>
              <p:cNvSpPr/>
              <p:nvPr/>
            </p:nvSpPr>
            <p:spPr>
              <a:xfrm>
                <a:off x="8838250" y="4546187"/>
                <a:ext cx="224323" cy="167449"/>
              </a:xfrm>
              <a:custGeom>
                <a:avLst/>
                <a:gdLst/>
                <a:ahLst/>
                <a:cxnLst/>
                <a:rect l="l" t="t" r="r" b="b"/>
                <a:pathLst>
                  <a:path w="224323" h="167449" extrusionOk="0">
                    <a:moveTo>
                      <a:pt x="23523" y="9525"/>
                    </a:moveTo>
                    <a:cubicBezTo>
                      <a:pt x="24762" y="9525"/>
                      <a:pt x="26000" y="9715"/>
                      <a:pt x="27238" y="10001"/>
                    </a:cubicBezTo>
                    <a:cubicBezTo>
                      <a:pt x="67338" y="19812"/>
                      <a:pt x="85055" y="57150"/>
                      <a:pt x="108296" y="87058"/>
                    </a:cubicBezTo>
                    <a:cubicBezTo>
                      <a:pt x="129251" y="114014"/>
                      <a:pt x="160493" y="129445"/>
                      <a:pt x="194306" y="129445"/>
                    </a:cubicBezTo>
                    <a:cubicBezTo>
                      <a:pt x="196592" y="129445"/>
                      <a:pt x="198879" y="129349"/>
                      <a:pt x="201165" y="129254"/>
                    </a:cubicBezTo>
                    <a:cubicBezTo>
                      <a:pt x="201546" y="129254"/>
                      <a:pt x="201832" y="129254"/>
                      <a:pt x="202212" y="129254"/>
                    </a:cubicBezTo>
                    <a:cubicBezTo>
                      <a:pt x="219548" y="129254"/>
                      <a:pt x="219072" y="156781"/>
                      <a:pt x="201165" y="157829"/>
                    </a:cubicBezTo>
                    <a:cubicBezTo>
                      <a:pt x="198497" y="158020"/>
                      <a:pt x="195926" y="158115"/>
                      <a:pt x="193259" y="158115"/>
                    </a:cubicBezTo>
                    <a:cubicBezTo>
                      <a:pt x="158112" y="158115"/>
                      <a:pt x="123060" y="143923"/>
                      <a:pt x="98294" y="118872"/>
                    </a:cubicBezTo>
                    <a:cubicBezTo>
                      <a:pt x="72767" y="93154"/>
                      <a:pt x="58194" y="47054"/>
                      <a:pt x="19713" y="37624"/>
                    </a:cubicBezTo>
                    <a:cubicBezTo>
                      <a:pt x="3044" y="33528"/>
                      <a:pt x="8379" y="9525"/>
                      <a:pt x="23523" y="9525"/>
                    </a:cubicBezTo>
                    <a:moveTo>
                      <a:pt x="23523" y="0"/>
                    </a:moveTo>
                    <a:cubicBezTo>
                      <a:pt x="11522" y="0"/>
                      <a:pt x="1711" y="9144"/>
                      <a:pt x="187" y="21717"/>
                    </a:cubicBezTo>
                    <a:cubicBezTo>
                      <a:pt x="-1242" y="33814"/>
                      <a:pt x="5616" y="43910"/>
                      <a:pt x="17427" y="46768"/>
                    </a:cubicBezTo>
                    <a:cubicBezTo>
                      <a:pt x="39335" y="52197"/>
                      <a:pt x="52765" y="72199"/>
                      <a:pt x="66957" y="93345"/>
                    </a:cubicBezTo>
                    <a:cubicBezTo>
                      <a:pt x="74482" y="104584"/>
                      <a:pt x="82292" y="116205"/>
                      <a:pt x="91437" y="125444"/>
                    </a:cubicBezTo>
                    <a:cubicBezTo>
                      <a:pt x="117916" y="152114"/>
                      <a:pt x="155063" y="167449"/>
                      <a:pt x="193163" y="167449"/>
                    </a:cubicBezTo>
                    <a:cubicBezTo>
                      <a:pt x="196021" y="167449"/>
                      <a:pt x="198783" y="167354"/>
                      <a:pt x="201641" y="167164"/>
                    </a:cubicBezTo>
                    <a:cubicBezTo>
                      <a:pt x="216881" y="166211"/>
                      <a:pt x="224691" y="153353"/>
                      <a:pt x="224310" y="141732"/>
                    </a:cubicBezTo>
                    <a:cubicBezTo>
                      <a:pt x="223929" y="128873"/>
                      <a:pt x="214595" y="119539"/>
                      <a:pt x="202117" y="119539"/>
                    </a:cubicBezTo>
                    <a:cubicBezTo>
                      <a:pt x="201546" y="119539"/>
                      <a:pt x="201069" y="119539"/>
                      <a:pt x="200498" y="119634"/>
                    </a:cubicBezTo>
                    <a:cubicBezTo>
                      <a:pt x="198402" y="119729"/>
                      <a:pt x="196307" y="119824"/>
                      <a:pt x="194211" y="119824"/>
                    </a:cubicBezTo>
                    <a:cubicBezTo>
                      <a:pt x="163446" y="119824"/>
                      <a:pt x="134871" y="105728"/>
                      <a:pt x="115725" y="81153"/>
                    </a:cubicBezTo>
                    <a:cubicBezTo>
                      <a:pt x="111153" y="75247"/>
                      <a:pt x="106582" y="68771"/>
                      <a:pt x="102200" y="62579"/>
                    </a:cubicBezTo>
                    <a:cubicBezTo>
                      <a:pt x="83817" y="36385"/>
                      <a:pt x="64767" y="9334"/>
                      <a:pt x="29429" y="667"/>
                    </a:cubicBezTo>
                    <a:cubicBezTo>
                      <a:pt x="27524" y="286"/>
                      <a:pt x="25428" y="0"/>
                      <a:pt x="23523" y="0"/>
                    </a:cubicBezTo>
                    <a:lnTo>
                      <a:pt x="2352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1" name="Google Shape;846;p29"/>
            <p:cNvGrpSpPr/>
            <p:nvPr/>
          </p:nvGrpSpPr>
          <p:grpSpPr>
            <a:xfrm>
              <a:off x="8990170" y="4454556"/>
              <a:ext cx="329760" cy="118586"/>
              <a:chOff x="8990170" y="4454556"/>
              <a:chExt cx="329760" cy="118586"/>
            </a:xfrm>
          </p:grpSpPr>
          <p:sp>
            <p:nvSpPr>
              <p:cNvPr id="63" name="Google Shape;847;p29"/>
              <p:cNvSpPr/>
              <p:nvPr/>
            </p:nvSpPr>
            <p:spPr>
              <a:xfrm>
                <a:off x="8994742" y="4459509"/>
                <a:ext cx="320126" cy="109061"/>
              </a:xfrm>
              <a:custGeom>
                <a:avLst/>
                <a:gdLst/>
                <a:ahLst/>
                <a:cxnLst/>
                <a:rect l="l" t="t" r="r" b="b"/>
                <a:pathLst>
                  <a:path w="320126" h="109061" extrusionOk="0">
                    <a:moveTo>
                      <a:pt x="177833" y="108775"/>
                    </a:moveTo>
                    <a:cubicBezTo>
                      <a:pt x="159163" y="108775"/>
                      <a:pt x="142685" y="100489"/>
                      <a:pt x="126779" y="92488"/>
                    </a:cubicBezTo>
                    <a:cubicBezTo>
                      <a:pt x="118397" y="88297"/>
                      <a:pt x="110491" y="84296"/>
                      <a:pt x="102204" y="81439"/>
                    </a:cubicBezTo>
                    <a:cubicBezTo>
                      <a:pt x="76201" y="72390"/>
                      <a:pt x="48864" y="68294"/>
                      <a:pt x="18384" y="64294"/>
                    </a:cubicBezTo>
                    <a:cubicBezTo>
                      <a:pt x="7049" y="62770"/>
                      <a:pt x="-94" y="55340"/>
                      <a:pt x="1" y="45244"/>
                    </a:cubicBezTo>
                    <a:cubicBezTo>
                      <a:pt x="96" y="36195"/>
                      <a:pt x="7716" y="26194"/>
                      <a:pt x="17717" y="26194"/>
                    </a:cubicBezTo>
                    <a:cubicBezTo>
                      <a:pt x="18384" y="26194"/>
                      <a:pt x="18956" y="26194"/>
                      <a:pt x="19622" y="26289"/>
                    </a:cubicBezTo>
                    <a:lnTo>
                      <a:pt x="22861" y="26765"/>
                    </a:lnTo>
                    <a:cubicBezTo>
                      <a:pt x="50007" y="30385"/>
                      <a:pt x="78011" y="34099"/>
                      <a:pt x="104776" y="42291"/>
                    </a:cubicBezTo>
                    <a:cubicBezTo>
                      <a:pt x="117158" y="46101"/>
                      <a:pt x="129541" y="51054"/>
                      <a:pt x="141638" y="57055"/>
                    </a:cubicBezTo>
                    <a:cubicBezTo>
                      <a:pt x="143828" y="58198"/>
                      <a:pt x="146114" y="59341"/>
                      <a:pt x="148400" y="60579"/>
                    </a:cubicBezTo>
                    <a:cubicBezTo>
                      <a:pt x="157163" y="65246"/>
                      <a:pt x="166307" y="70009"/>
                      <a:pt x="175547" y="70771"/>
                    </a:cubicBezTo>
                    <a:cubicBezTo>
                      <a:pt x="176213" y="70866"/>
                      <a:pt x="176880" y="70866"/>
                      <a:pt x="177452" y="70866"/>
                    </a:cubicBezTo>
                    <a:cubicBezTo>
                      <a:pt x="191739" y="70866"/>
                      <a:pt x="203264" y="58579"/>
                      <a:pt x="214504" y="46672"/>
                    </a:cubicBezTo>
                    <a:cubicBezTo>
                      <a:pt x="218314" y="42577"/>
                      <a:pt x="221933" y="38767"/>
                      <a:pt x="225648" y="35433"/>
                    </a:cubicBezTo>
                    <a:cubicBezTo>
                      <a:pt x="245746" y="17431"/>
                      <a:pt x="270321" y="5334"/>
                      <a:pt x="296609" y="381"/>
                    </a:cubicBezTo>
                    <a:cubicBezTo>
                      <a:pt x="297943" y="95"/>
                      <a:pt x="299276" y="0"/>
                      <a:pt x="300515" y="0"/>
                    </a:cubicBezTo>
                    <a:cubicBezTo>
                      <a:pt x="312040" y="0"/>
                      <a:pt x="319184" y="9620"/>
                      <a:pt x="320041" y="18669"/>
                    </a:cubicBezTo>
                    <a:cubicBezTo>
                      <a:pt x="320898" y="28099"/>
                      <a:pt x="315278" y="35528"/>
                      <a:pt x="305944" y="37338"/>
                    </a:cubicBezTo>
                    <a:cubicBezTo>
                      <a:pt x="281369" y="42005"/>
                      <a:pt x="261081" y="53435"/>
                      <a:pt x="240126" y="74581"/>
                    </a:cubicBezTo>
                    <a:cubicBezTo>
                      <a:pt x="223172" y="91726"/>
                      <a:pt x="204407" y="108490"/>
                      <a:pt x="178975" y="109061"/>
                    </a:cubicBezTo>
                    <a:lnTo>
                      <a:pt x="177833" y="1087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12" name="Google Shape;848;p29"/>
              <p:cNvSpPr/>
              <p:nvPr/>
            </p:nvSpPr>
            <p:spPr>
              <a:xfrm>
                <a:off x="8990170" y="4454556"/>
                <a:ext cx="329760" cy="118586"/>
              </a:xfrm>
              <a:custGeom>
                <a:avLst/>
                <a:gdLst/>
                <a:ahLst/>
                <a:cxnLst/>
                <a:rect l="l" t="t" r="r" b="b"/>
                <a:pathLst>
                  <a:path w="329760" h="118586" extrusionOk="0">
                    <a:moveTo>
                      <a:pt x="305182" y="9525"/>
                    </a:moveTo>
                    <a:cubicBezTo>
                      <a:pt x="320993" y="9525"/>
                      <a:pt x="326803" y="34195"/>
                      <a:pt x="309754" y="37338"/>
                    </a:cubicBezTo>
                    <a:cubicBezTo>
                      <a:pt x="282036" y="42577"/>
                      <a:pt x="261081" y="56198"/>
                      <a:pt x="241460" y="75914"/>
                    </a:cubicBezTo>
                    <a:cubicBezTo>
                      <a:pt x="225553" y="92011"/>
                      <a:pt x="207646" y="108490"/>
                      <a:pt x="183643" y="108966"/>
                    </a:cubicBezTo>
                    <a:cubicBezTo>
                      <a:pt x="183262" y="108966"/>
                      <a:pt x="182881" y="108966"/>
                      <a:pt x="182500" y="108966"/>
                    </a:cubicBezTo>
                    <a:cubicBezTo>
                      <a:pt x="155640" y="108966"/>
                      <a:pt x="132970" y="90297"/>
                      <a:pt x="108491" y="81820"/>
                    </a:cubicBezTo>
                    <a:cubicBezTo>
                      <a:pt x="81154" y="72295"/>
                      <a:pt x="52293" y="68199"/>
                      <a:pt x="23718" y="64389"/>
                    </a:cubicBezTo>
                    <a:cubicBezTo>
                      <a:pt x="16098" y="63341"/>
                      <a:pt x="9336" y="58674"/>
                      <a:pt x="9431" y="50101"/>
                    </a:cubicBezTo>
                    <a:cubicBezTo>
                      <a:pt x="9526" y="43529"/>
                      <a:pt x="15241" y="35719"/>
                      <a:pt x="22385" y="35719"/>
                    </a:cubicBezTo>
                    <a:cubicBezTo>
                      <a:pt x="22861" y="35719"/>
                      <a:pt x="23242" y="35719"/>
                      <a:pt x="23718" y="35814"/>
                    </a:cubicBezTo>
                    <a:cubicBezTo>
                      <a:pt x="52103" y="39624"/>
                      <a:pt x="80678" y="43243"/>
                      <a:pt x="108110" y="51625"/>
                    </a:cubicBezTo>
                    <a:cubicBezTo>
                      <a:pt x="120492" y="55435"/>
                      <a:pt x="132589" y="60389"/>
                      <a:pt x="144209" y="66103"/>
                    </a:cubicBezTo>
                    <a:cubicBezTo>
                      <a:pt x="155449" y="71628"/>
                      <a:pt x="167070" y="79248"/>
                      <a:pt x="179928" y="80296"/>
                    </a:cubicBezTo>
                    <a:cubicBezTo>
                      <a:pt x="180690" y="80391"/>
                      <a:pt x="181452" y="80391"/>
                      <a:pt x="182214" y="80391"/>
                    </a:cubicBezTo>
                    <a:cubicBezTo>
                      <a:pt x="203836" y="80391"/>
                      <a:pt x="219076" y="56674"/>
                      <a:pt x="233554" y="43720"/>
                    </a:cubicBezTo>
                    <a:cubicBezTo>
                      <a:pt x="252985" y="26289"/>
                      <a:pt x="276607" y="14573"/>
                      <a:pt x="302229" y="9811"/>
                    </a:cubicBezTo>
                    <a:cubicBezTo>
                      <a:pt x="303182" y="9525"/>
                      <a:pt x="304229" y="9525"/>
                      <a:pt x="305182" y="9525"/>
                    </a:cubicBezTo>
                    <a:moveTo>
                      <a:pt x="305182" y="0"/>
                    </a:moveTo>
                    <a:cubicBezTo>
                      <a:pt x="303562" y="0"/>
                      <a:pt x="302039" y="191"/>
                      <a:pt x="300420" y="476"/>
                    </a:cubicBezTo>
                    <a:cubicBezTo>
                      <a:pt x="273273" y="5620"/>
                      <a:pt x="247937" y="18098"/>
                      <a:pt x="227172" y="36671"/>
                    </a:cubicBezTo>
                    <a:cubicBezTo>
                      <a:pt x="223362" y="40100"/>
                      <a:pt x="219647" y="44101"/>
                      <a:pt x="215742" y="48197"/>
                    </a:cubicBezTo>
                    <a:cubicBezTo>
                      <a:pt x="205265" y="59341"/>
                      <a:pt x="194406" y="70961"/>
                      <a:pt x="182214" y="70961"/>
                    </a:cubicBezTo>
                    <a:cubicBezTo>
                      <a:pt x="181738" y="70961"/>
                      <a:pt x="181166" y="70961"/>
                      <a:pt x="180690" y="70866"/>
                    </a:cubicBezTo>
                    <a:cubicBezTo>
                      <a:pt x="172404" y="70199"/>
                      <a:pt x="163736" y="65627"/>
                      <a:pt x="155353" y="61246"/>
                    </a:cubicBezTo>
                    <a:cubicBezTo>
                      <a:pt x="153068" y="60008"/>
                      <a:pt x="150782" y="58865"/>
                      <a:pt x="148496" y="57722"/>
                    </a:cubicBezTo>
                    <a:cubicBezTo>
                      <a:pt x="136209" y="51625"/>
                      <a:pt x="123540" y="46577"/>
                      <a:pt x="110967" y="42672"/>
                    </a:cubicBezTo>
                    <a:cubicBezTo>
                      <a:pt x="83821" y="34290"/>
                      <a:pt x="55532" y="30575"/>
                      <a:pt x="28290" y="26956"/>
                    </a:cubicBezTo>
                    <a:lnTo>
                      <a:pt x="25052" y="26480"/>
                    </a:lnTo>
                    <a:cubicBezTo>
                      <a:pt x="24195" y="26384"/>
                      <a:pt x="23337" y="26289"/>
                      <a:pt x="22480" y="26289"/>
                    </a:cubicBezTo>
                    <a:cubicBezTo>
                      <a:pt x="9716" y="26289"/>
                      <a:pt x="96" y="38862"/>
                      <a:pt x="1" y="50101"/>
                    </a:cubicBezTo>
                    <a:cubicBezTo>
                      <a:pt x="-94" y="62579"/>
                      <a:pt x="8954" y="72104"/>
                      <a:pt x="22575" y="73914"/>
                    </a:cubicBezTo>
                    <a:cubicBezTo>
                      <a:pt x="52770" y="77915"/>
                      <a:pt x="79916" y="82010"/>
                      <a:pt x="105443" y="90868"/>
                    </a:cubicBezTo>
                    <a:cubicBezTo>
                      <a:pt x="113348" y="93631"/>
                      <a:pt x="121159" y="97536"/>
                      <a:pt x="129350" y="101727"/>
                    </a:cubicBezTo>
                    <a:cubicBezTo>
                      <a:pt x="145828" y="110014"/>
                      <a:pt x="162783" y="118586"/>
                      <a:pt x="182595" y="118586"/>
                    </a:cubicBezTo>
                    <a:lnTo>
                      <a:pt x="183928" y="118586"/>
                    </a:lnTo>
                    <a:cubicBezTo>
                      <a:pt x="211170" y="118015"/>
                      <a:pt x="230697" y="100584"/>
                      <a:pt x="248318" y="82677"/>
                    </a:cubicBezTo>
                    <a:cubicBezTo>
                      <a:pt x="268511" y="62293"/>
                      <a:pt x="288037" y="51149"/>
                      <a:pt x="311659" y="46768"/>
                    </a:cubicBezTo>
                    <a:cubicBezTo>
                      <a:pt x="323375" y="44577"/>
                      <a:pt x="330709" y="34766"/>
                      <a:pt x="329661" y="23050"/>
                    </a:cubicBezTo>
                    <a:cubicBezTo>
                      <a:pt x="328423" y="11811"/>
                      <a:pt x="319565" y="0"/>
                      <a:pt x="305182" y="0"/>
                    </a:cubicBezTo>
                    <a:lnTo>
                      <a:pt x="305182" y="0"/>
                    </a:lnTo>
                    <a:cubicBezTo>
                      <a:pt x="305182" y="0"/>
                      <a:pt x="305182" y="0"/>
                      <a:pt x="305182" y="0"/>
                    </a:cubicBezTo>
                    <a:lnTo>
                      <a:pt x="3051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2" name="Google Shape;849;p29"/>
            <p:cNvGrpSpPr/>
            <p:nvPr/>
          </p:nvGrpSpPr>
          <p:grpSpPr>
            <a:xfrm>
              <a:off x="9343481" y="4313110"/>
              <a:ext cx="156986" cy="248411"/>
              <a:chOff x="9343481" y="4313110"/>
              <a:chExt cx="156986" cy="248411"/>
            </a:xfrm>
          </p:grpSpPr>
          <p:sp>
            <p:nvSpPr>
              <p:cNvPr id="61" name="Google Shape;850;p29"/>
              <p:cNvSpPr/>
              <p:nvPr/>
            </p:nvSpPr>
            <p:spPr>
              <a:xfrm>
                <a:off x="9348268" y="4317968"/>
                <a:ext cx="147500" cy="238791"/>
              </a:xfrm>
              <a:custGeom>
                <a:avLst/>
                <a:gdLst/>
                <a:ahLst/>
                <a:cxnLst/>
                <a:rect l="l" t="t" r="r" b="b"/>
                <a:pathLst>
                  <a:path w="147500" h="238791" extrusionOk="0">
                    <a:moveTo>
                      <a:pt x="40524" y="238792"/>
                    </a:moveTo>
                    <a:cubicBezTo>
                      <a:pt x="39285" y="238792"/>
                      <a:pt x="37952" y="238697"/>
                      <a:pt x="36714" y="238506"/>
                    </a:cubicBezTo>
                    <a:cubicBezTo>
                      <a:pt x="20998" y="236125"/>
                      <a:pt x="14902" y="220409"/>
                      <a:pt x="10424" y="209074"/>
                    </a:cubicBezTo>
                    <a:cubicBezTo>
                      <a:pt x="5472" y="196310"/>
                      <a:pt x="2328" y="182880"/>
                      <a:pt x="805" y="167926"/>
                    </a:cubicBezTo>
                    <a:cubicBezTo>
                      <a:pt x="-1958" y="141351"/>
                      <a:pt x="2424" y="114109"/>
                      <a:pt x="13473" y="89059"/>
                    </a:cubicBezTo>
                    <a:cubicBezTo>
                      <a:pt x="33094" y="44577"/>
                      <a:pt x="75385" y="10668"/>
                      <a:pt x="123868" y="476"/>
                    </a:cubicBezTo>
                    <a:cubicBezTo>
                      <a:pt x="125296" y="191"/>
                      <a:pt x="126725" y="0"/>
                      <a:pt x="128154" y="0"/>
                    </a:cubicBezTo>
                    <a:cubicBezTo>
                      <a:pt x="139393" y="0"/>
                      <a:pt x="146442" y="9430"/>
                      <a:pt x="147394" y="18193"/>
                    </a:cubicBezTo>
                    <a:cubicBezTo>
                      <a:pt x="148347" y="27622"/>
                      <a:pt x="142822" y="35338"/>
                      <a:pt x="133488" y="37338"/>
                    </a:cubicBezTo>
                    <a:cubicBezTo>
                      <a:pt x="98626" y="44672"/>
                      <a:pt x="69003" y="66199"/>
                      <a:pt x="52335" y="96393"/>
                    </a:cubicBezTo>
                    <a:cubicBezTo>
                      <a:pt x="43095" y="112967"/>
                      <a:pt x="38238" y="132302"/>
                      <a:pt x="38143" y="152305"/>
                    </a:cubicBezTo>
                    <a:cubicBezTo>
                      <a:pt x="38143" y="162592"/>
                      <a:pt x="39381" y="172688"/>
                      <a:pt x="41762" y="182309"/>
                    </a:cubicBezTo>
                    <a:cubicBezTo>
                      <a:pt x="43000" y="187261"/>
                      <a:pt x="44524" y="191929"/>
                      <a:pt x="46143" y="196215"/>
                    </a:cubicBezTo>
                    <a:cubicBezTo>
                      <a:pt x="46905" y="198120"/>
                      <a:pt x="47668" y="199930"/>
                      <a:pt x="48524" y="201740"/>
                    </a:cubicBezTo>
                    <a:cubicBezTo>
                      <a:pt x="48620" y="201930"/>
                      <a:pt x="48715" y="202216"/>
                      <a:pt x="48810" y="202406"/>
                    </a:cubicBezTo>
                    <a:cubicBezTo>
                      <a:pt x="52144" y="203740"/>
                      <a:pt x="55097" y="206216"/>
                      <a:pt x="57193" y="209645"/>
                    </a:cubicBezTo>
                    <a:cubicBezTo>
                      <a:pt x="60050" y="214408"/>
                      <a:pt x="61002" y="220313"/>
                      <a:pt x="59574" y="225171"/>
                    </a:cubicBezTo>
                    <a:cubicBezTo>
                      <a:pt x="57193" y="233553"/>
                      <a:pt x="49858" y="238792"/>
                      <a:pt x="40524" y="238792"/>
                    </a:cubicBezTo>
                    <a:lnTo>
                      <a:pt x="40524" y="23879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2" name="Google Shape;851;p29"/>
              <p:cNvSpPr/>
              <p:nvPr/>
            </p:nvSpPr>
            <p:spPr>
              <a:xfrm>
                <a:off x="9343481" y="4313110"/>
                <a:ext cx="156986" cy="248411"/>
              </a:xfrm>
              <a:custGeom>
                <a:avLst/>
                <a:gdLst/>
                <a:ahLst/>
                <a:cxnLst/>
                <a:rect l="l" t="t" r="r" b="b"/>
                <a:pathLst>
                  <a:path w="156986" h="248411" extrusionOk="0">
                    <a:moveTo>
                      <a:pt x="132941" y="9525"/>
                    </a:moveTo>
                    <a:cubicBezTo>
                      <a:pt x="148467" y="9525"/>
                      <a:pt x="154086" y="33909"/>
                      <a:pt x="137227" y="37433"/>
                    </a:cubicBezTo>
                    <a:cubicBezTo>
                      <a:pt x="101699" y="44863"/>
                      <a:pt x="70552" y="66865"/>
                      <a:pt x="52835" y="98774"/>
                    </a:cubicBezTo>
                    <a:cubicBezTo>
                      <a:pt x="43025" y="116491"/>
                      <a:pt x="38167" y="136779"/>
                      <a:pt x="38072" y="156972"/>
                    </a:cubicBezTo>
                    <a:cubicBezTo>
                      <a:pt x="38072" y="167545"/>
                      <a:pt x="39215" y="177927"/>
                      <a:pt x="41882" y="188214"/>
                    </a:cubicBezTo>
                    <a:cubicBezTo>
                      <a:pt x="43120" y="193072"/>
                      <a:pt x="44644" y="197929"/>
                      <a:pt x="46454" y="202692"/>
                    </a:cubicBezTo>
                    <a:cubicBezTo>
                      <a:pt x="47216" y="204692"/>
                      <a:pt x="48073" y="206692"/>
                      <a:pt x="48930" y="208597"/>
                    </a:cubicBezTo>
                    <a:cubicBezTo>
                      <a:pt x="49311" y="209455"/>
                      <a:pt x="49692" y="210312"/>
                      <a:pt x="50169" y="211169"/>
                    </a:cubicBezTo>
                    <a:cubicBezTo>
                      <a:pt x="49978" y="211169"/>
                      <a:pt x="49883" y="211074"/>
                      <a:pt x="49692" y="211074"/>
                    </a:cubicBezTo>
                    <a:cubicBezTo>
                      <a:pt x="50073" y="211455"/>
                      <a:pt x="50454" y="211931"/>
                      <a:pt x="50740" y="212312"/>
                    </a:cubicBezTo>
                    <a:cubicBezTo>
                      <a:pt x="50549" y="211931"/>
                      <a:pt x="50263" y="211550"/>
                      <a:pt x="50073" y="211169"/>
                    </a:cubicBezTo>
                    <a:cubicBezTo>
                      <a:pt x="57407" y="212598"/>
                      <a:pt x="61503" y="222028"/>
                      <a:pt x="59598" y="228695"/>
                    </a:cubicBezTo>
                    <a:cubicBezTo>
                      <a:pt x="57598" y="235648"/>
                      <a:pt x="51692" y="238887"/>
                      <a:pt x="45120" y="238887"/>
                    </a:cubicBezTo>
                    <a:cubicBezTo>
                      <a:pt x="44073" y="238887"/>
                      <a:pt x="43025" y="238792"/>
                      <a:pt x="41977" y="238601"/>
                    </a:cubicBezTo>
                    <a:cubicBezTo>
                      <a:pt x="28832" y="236601"/>
                      <a:pt x="23498" y="222695"/>
                      <a:pt x="19307" y="211836"/>
                    </a:cubicBezTo>
                    <a:cubicBezTo>
                      <a:pt x="14355" y="199072"/>
                      <a:pt x="11497" y="185738"/>
                      <a:pt x="10068" y="172117"/>
                    </a:cubicBezTo>
                    <a:cubicBezTo>
                      <a:pt x="7401" y="146113"/>
                      <a:pt x="11878" y="119539"/>
                      <a:pt x="22355" y="95726"/>
                    </a:cubicBezTo>
                    <a:cubicBezTo>
                      <a:pt x="41596" y="52102"/>
                      <a:pt x="82839" y="19621"/>
                      <a:pt x="129417" y="9811"/>
                    </a:cubicBezTo>
                    <a:cubicBezTo>
                      <a:pt x="130750" y="9620"/>
                      <a:pt x="131798" y="9525"/>
                      <a:pt x="132941" y="9525"/>
                    </a:cubicBezTo>
                    <a:moveTo>
                      <a:pt x="132941" y="0"/>
                    </a:moveTo>
                    <a:lnTo>
                      <a:pt x="132941" y="0"/>
                    </a:lnTo>
                    <a:cubicBezTo>
                      <a:pt x="131226" y="0"/>
                      <a:pt x="129417" y="190"/>
                      <a:pt x="127702" y="571"/>
                    </a:cubicBezTo>
                    <a:cubicBezTo>
                      <a:pt x="77791" y="11049"/>
                      <a:pt x="34167" y="46101"/>
                      <a:pt x="13878" y="91916"/>
                    </a:cubicBezTo>
                    <a:cubicBezTo>
                      <a:pt x="2544" y="117634"/>
                      <a:pt x="-2029" y="145732"/>
                      <a:pt x="829" y="173164"/>
                    </a:cubicBezTo>
                    <a:cubicBezTo>
                      <a:pt x="2448" y="188595"/>
                      <a:pt x="5687" y="202406"/>
                      <a:pt x="10640" y="215360"/>
                    </a:cubicBezTo>
                    <a:cubicBezTo>
                      <a:pt x="15307" y="227362"/>
                      <a:pt x="22261" y="245173"/>
                      <a:pt x="40738" y="248031"/>
                    </a:cubicBezTo>
                    <a:cubicBezTo>
                      <a:pt x="42263" y="248221"/>
                      <a:pt x="43787" y="248412"/>
                      <a:pt x="45311" y="248412"/>
                    </a:cubicBezTo>
                    <a:cubicBezTo>
                      <a:pt x="56646" y="248412"/>
                      <a:pt x="65980" y="241649"/>
                      <a:pt x="68933" y="231267"/>
                    </a:cubicBezTo>
                    <a:cubicBezTo>
                      <a:pt x="70742" y="225076"/>
                      <a:pt x="69599" y="217837"/>
                      <a:pt x="65980" y="211931"/>
                    </a:cubicBezTo>
                    <a:cubicBezTo>
                      <a:pt x="63694" y="208216"/>
                      <a:pt x="60646" y="205359"/>
                      <a:pt x="57122" y="203549"/>
                    </a:cubicBezTo>
                    <a:cubicBezTo>
                      <a:pt x="56455" y="202025"/>
                      <a:pt x="55883" y="200692"/>
                      <a:pt x="55312" y="199263"/>
                    </a:cubicBezTo>
                    <a:cubicBezTo>
                      <a:pt x="53693" y="195167"/>
                      <a:pt x="52264" y="190595"/>
                      <a:pt x="51121" y="185928"/>
                    </a:cubicBezTo>
                    <a:cubicBezTo>
                      <a:pt x="48740" y="176689"/>
                      <a:pt x="47597" y="166973"/>
                      <a:pt x="47597" y="157067"/>
                    </a:cubicBezTo>
                    <a:cubicBezTo>
                      <a:pt x="47692" y="137827"/>
                      <a:pt x="52359" y="119348"/>
                      <a:pt x="61122" y="103441"/>
                    </a:cubicBezTo>
                    <a:cubicBezTo>
                      <a:pt x="77219" y="74485"/>
                      <a:pt x="105604" y="53816"/>
                      <a:pt x="139132" y="46768"/>
                    </a:cubicBezTo>
                    <a:cubicBezTo>
                      <a:pt x="150943" y="44291"/>
                      <a:pt x="158087" y="34480"/>
                      <a:pt x="156848" y="22479"/>
                    </a:cubicBezTo>
                    <a:cubicBezTo>
                      <a:pt x="155515" y="9715"/>
                      <a:pt x="145228" y="0"/>
                      <a:pt x="132941" y="0"/>
                    </a:cubicBezTo>
                    <a:lnTo>
                      <a:pt x="13294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3" name="Google Shape;852;p29"/>
            <p:cNvGrpSpPr/>
            <p:nvPr/>
          </p:nvGrpSpPr>
          <p:grpSpPr>
            <a:xfrm>
              <a:off x="8851121" y="4083558"/>
              <a:ext cx="166024" cy="323754"/>
              <a:chOff x="8851121" y="4083558"/>
              <a:chExt cx="166024" cy="323754"/>
            </a:xfrm>
          </p:grpSpPr>
          <p:sp>
            <p:nvSpPr>
              <p:cNvPr id="59" name="Google Shape;853;p29"/>
              <p:cNvSpPr/>
              <p:nvPr/>
            </p:nvSpPr>
            <p:spPr>
              <a:xfrm>
                <a:off x="8855731" y="4088320"/>
                <a:ext cx="156506" cy="314229"/>
              </a:xfrm>
              <a:custGeom>
                <a:avLst/>
                <a:gdLst/>
                <a:ahLst/>
                <a:cxnLst/>
                <a:rect l="l" t="t" r="r" b="b"/>
                <a:pathLst>
                  <a:path w="156506" h="314229" extrusionOk="0">
                    <a:moveTo>
                      <a:pt x="136535" y="314230"/>
                    </a:moveTo>
                    <a:cubicBezTo>
                      <a:pt x="127867" y="314230"/>
                      <a:pt x="121295" y="308896"/>
                      <a:pt x="119200" y="300323"/>
                    </a:cubicBezTo>
                    <a:cubicBezTo>
                      <a:pt x="112151" y="270415"/>
                      <a:pt x="97197" y="243745"/>
                      <a:pt x="75956" y="223171"/>
                    </a:cubicBezTo>
                    <a:cubicBezTo>
                      <a:pt x="69955" y="217360"/>
                      <a:pt x="63383" y="211741"/>
                      <a:pt x="57096" y="206312"/>
                    </a:cubicBezTo>
                    <a:cubicBezTo>
                      <a:pt x="40428" y="192024"/>
                      <a:pt x="23283" y="177165"/>
                      <a:pt x="12519" y="156496"/>
                    </a:cubicBezTo>
                    <a:cubicBezTo>
                      <a:pt x="-1577" y="129254"/>
                      <a:pt x="-3863" y="96869"/>
                      <a:pt x="6138" y="67628"/>
                    </a:cubicBezTo>
                    <a:cubicBezTo>
                      <a:pt x="16139" y="38195"/>
                      <a:pt x="37094" y="14859"/>
                      <a:pt x="64907" y="1905"/>
                    </a:cubicBezTo>
                    <a:cubicBezTo>
                      <a:pt x="67670" y="667"/>
                      <a:pt x="70527" y="0"/>
                      <a:pt x="73384" y="0"/>
                    </a:cubicBezTo>
                    <a:cubicBezTo>
                      <a:pt x="82529" y="0"/>
                      <a:pt x="91005" y="6953"/>
                      <a:pt x="93101" y="16288"/>
                    </a:cubicBezTo>
                    <a:cubicBezTo>
                      <a:pt x="94911" y="24384"/>
                      <a:pt x="91196" y="31623"/>
                      <a:pt x="83385" y="35242"/>
                    </a:cubicBezTo>
                    <a:cubicBezTo>
                      <a:pt x="60144" y="46006"/>
                      <a:pt x="44333" y="66104"/>
                      <a:pt x="39761" y="90392"/>
                    </a:cubicBezTo>
                    <a:cubicBezTo>
                      <a:pt x="35189" y="114967"/>
                      <a:pt x="42904" y="139732"/>
                      <a:pt x="60907" y="158496"/>
                    </a:cubicBezTo>
                    <a:cubicBezTo>
                      <a:pt x="68526" y="166402"/>
                      <a:pt x="76909" y="173736"/>
                      <a:pt x="85005" y="180784"/>
                    </a:cubicBezTo>
                    <a:cubicBezTo>
                      <a:pt x="97482" y="191643"/>
                      <a:pt x="110341" y="202883"/>
                      <a:pt x="120914" y="216599"/>
                    </a:cubicBezTo>
                    <a:cubicBezTo>
                      <a:pt x="137773" y="238411"/>
                      <a:pt x="149584" y="263271"/>
                      <a:pt x="155966" y="290513"/>
                    </a:cubicBezTo>
                    <a:cubicBezTo>
                      <a:pt x="157300" y="296323"/>
                      <a:pt x="156157" y="302038"/>
                      <a:pt x="152632" y="306514"/>
                    </a:cubicBezTo>
                    <a:cubicBezTo>
                      <a:pt x="149013" y="311277"/>
                      <a:pt x="142821" y="314230"/>
                      <a:pt x="136535" y="314230"/>
                    </a:cubicBezTo>
                    <a:lnTo>
                      <a:pt x="136535" y="31423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0" name="Google Shape;854;p29"/>
              <p:cNvSpPr/>
              <p:nvPr/>
            </p:nvSpPr>
            <p:spPr>
              <a:xfrm>
                <a:off x="8851121" y="4083558"/>
                <a:ext cx="166024" cy="323754"/>
              </a:xfrm>
              <a:custGeom>
                <a:avLst/>
                <a:gdLst/>
                <a:ahLst/>
                <a:cxnLst/>
                <a:rect l="l" t="t" r="r" b="b"/>
                <a:pathLst>
                  <a:path w="166024" h="323754" extrusionOk="0">
                    <a:moveTo>
                      <a:pt x="78090" y="9525"/>
                    </a:moveTo>
                    <a:cubicBezTo>
                      <a:pt x="91520" y="9525"/>
                      <a:pt x="100569" y="28956"/>
                      <a:pt x="86090" y="35719"/>
                    </a:cubicBezTo>
                    <a:cubicBezTo>
                      <a:pt x="33989" y="60008"/>
                      <a:pt x="22463" y="125254"/>
                      <a:pt x="62183" y="166592"/>
                    </a:cubicBezTo>
                    <a:cubicBezTo>
                      <a:pt x="81519" y="186690"/>
                      <a:pt x="104664" y="202025"/>
                      <a:pt x="121904" y="224314"/>
                    </a:cubicBezTo>
                    <a:cubicBezTo>
                      <a:pt x="138383" y="245650"/>
                      <a:pt x="149908" y="270224"/>
                      <a:pt x="156099" y="296418"/>
                    </a:cubicBezTo>
                    <a:cubicBezTo>
                      <a:pt x="158671" y="307181"/>
                      <a:pt x="149622" y="314230"/>
                      <a:pt x="141240" y="314230"/>
                    </a:cubicBezTo>
                    <a:cubicBezTo>
                      <a:pt x="135620" y="314230"/>
                      <a:pt x="130286" y="311182"/>
                      <a:pt x="128572" y="304038"/>
                    </a:cubicBezTo>
                    <a:cubicBezTo>
                      <a:pt x="121428" y="273653"/>
                      <a:pt x="106474" y="246317"/>
                      <a:pt x="83995" y="224504"/>
                    </a:cubicBezTo>
                    <a:cubicBezTo>
                      <a:pt x="62278" y="203454"/>
                      <a:pt x="35799" y="186690"/>
                      <a:pt x="21511" y="159067"/>
                    </a:cubicBezTo>
                    <a:cubicBezTo>
                      <a:pt x="-6492" y="104775"/>
                      <a:pt x="16177" y="36862"/>
                      <a:pt x="71613" y="10954"/>
                    </a:cubicBezTo>
                    <a:cubicBezTo>
                      <a:pt x="73899" y="10001"/>
                      <a:pt x="75994" y="9525"/>
                      <a:pt x="78090" y="9525"/>
                    </a:cubicBezTo>
                    <a:moveTo>
                      <a:pt x="78090" y="0"/>
                    </a:moveTo>
                    <a:cubicBezTo>
                      <a:pt x="74565" y="0"/>
                      <a:pt x="71041" y="762"/>
                      <a:pt x="67612" y="2381"/>
                    </a:cubicBezTo>
                    <a:cubicBezTo>
                      <a:pt x="38561" y="15907"/>
                      <a:pt x="16844" y="40196"/>
                      <a:pt x="6366" y="70866"/>
                    </a:cubicBezTo>
                    <a:cubicBezTo>
                      <a:pt x="-4016" y="101346"/>
                      <a:pt x="-1635" y="135064"/>
                      <a:pt x="13034" y="163449"/>
                    </a:cubicBezTo>
                    <a:cubicBezTo>
                      <a:pt x="24178" y="184975"/>
                      <a:pt x="41704" y="200025"/>
                      <a:pt x="58658" y="214693"/>
                    </a:cubicBezTo>
                    <a:cubicBezTo>
                      <a:pt x="64945" y="220123"/>
                      <a:pt x="71422" y="225647"/>
                      <a:pt x="77327" y="231362"/>
                    </a:cubicBezTo>
                    <a:cubicBezTo>
                      <a:pt x="97902" y="251270"/>
                      <a:pt x="112379" y="277178"/>
                      <a:pt x="119238" y="306229"/>
                    </a:cubicBezTo>
                    <a:cubicBezTo>
                      <a:pt x="121714" y="316897"/>
                      <a:pt x="130382" y="323755"/>
                      <a:pt x="141145" y="323755"/>
                    </a:cubicBezTo>
                    <a:cubicBezTo>
                      <a:pt x="148956" y="323755"/>
                      <a:pt x="156385" y="320230"/>
                      <a:pt x="161052" y="314230"/>
                    </a:cubicBezTo>
                    <a:cubicBezTo>
                      <a:pt x="165529" y="308610"/>
                      <a:pt x="167053" y="301466"/>
                      <a:pt x="165338" y="294227"/>
                    </a:cubicBezTo>
                    <a:cubicBezTo>
                      <a:pt x="158766" y="266319"/>
                      <a:pt x="146670" y="240792"/>
                      <a:pt x="129430" y="218408"/>
                    </a:cubicBezTo>
                    <a:cubicBezTo>
                      <a:pt x="118571" y="204311"/>
                      <a:pt x="105522" y="192976"/>
                      <a:pt x="92853" y="181928"/>
                    </a:cubicBezTo>
                    <a:cubicBezTo>
                      <a:pt x="84757" y="174879"/>
                      <a:pt x="76471" y="167640"/>
                      <a:pt x="69041" y="159925"/>
                    </a:cubicBezTo>
                    <a:cubicBezTo>
                      <a:pt x="52086" y="142304"/>
                      <a:pt x="44847" y="118967"/>
                      <a:pt x="49133" y="95917"/>
                    </a:cubicBezTo>
                    <a:cubicBezTo>
                      <a:pt x="53324" y="73247"/>
                      <a:pt x="68279" y="54388"/>
                      <a:pt x="90091" y="44291"/>
                    </a:cubicBezTo>
                    <a:cubicBezTo>
                      <a:pt x="99806" y="39719"/>
                      <a:pt x="104664" y="30194"/>
                      <a:pt x="102378" y="20003"/>
                    </a:cubicBezTo>
                    <a:cubicBezTo>
                      <a:pt x="99902" y="8572"/>
                      <a:pt x="89424" y="0"/>
                      <a:pt x="78090" y="0"/>
                    </a:cubicBezTo>
                    <a:lnTo>
                      <a:pt x="780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4" name="Google Shape;855;p29"/>
            <p:cNvGrpSpPr/>
            <p:nvPr/>
          </p:nvGrpSpPr>
          <p:grpSpPr>
            <a:xfrm>
              <a:off x="9105787" y="3871817"/>
              <a:ext cx="151461" cy="228600"/>
              <a:chOff x="9105787" y="3871817"/>
              <a:chExt cx="151461" cy="228600"/>
            </a:xfrm>
          </p:grpSpPr>
          <p:sp>
            <p:nvSpPr>
              <p:cNvPr id="57" name="Google Shape;856;p29"/>
              <p:cNvSpPr/>
              <p:nvPr/>
            </p:nvSpPr>
            <p:spPr>
              <a:xfrm>
                <a:off x="9110389" y="3876579"/>
                <a:ext cx="142166" cy="219170"/>
              </a:xfrm>
              <a:custGeom>
                <a:avLst/>
                <a:gdLst/>
                <a:ahLst/>
                <a:cxnLst/>
                <a:rect l="l" t="t" r="r" b="b"/>
                <a:pathLst>
                  <a:path w="142166" h="219170" extrusionOk="0">
                    <a:moveTo>
                      <a:pt x="19514" y="219170"/>
                    </a:moveTo>
                    <a:cubicBezTo>
                      <a:pt x="12084" y="219170"/>
                      <a:pt x="4655" y="214027"/>
                      <a:pt x="1511" y="206692"/>
                    </a:cubicBezTo>
                    <a:cubicBezTo>
                      <a:pt x="-1442" y="199739"/>
                      <a:pt x="-13" y="192119"/>
                      <a:pt x="5321" y="186500"/>
                    </a:cubicBezTo>
                    <a:cubicBezTo>
                      <a:pt x="12084" y="179451"/>
                      <a:pt x="20466" y="170688"/>
                      <a:pt x="22371" y="160306"/>
                    </a:cubicBezTo>
                    <a:cubicBezTo>
                      <a:pt x="23895" y="151543"/>
                      <a:pt x="20085" y="142208"/>
                      <a:pt x="16275" y="133255"/>
                    </a:cubicBezTo>
                    <a:lnTo>
                      <a:pt x="15418" y="131064"/>
                    </a:lnTo>
                    <a:cubicBezTo>
                      <a:pt x="6750" y="110014"/>
                      <a:pt x="-1346" y="84868"/>
                      <a:pt x="4273" y="57912"/>
                    </a:cubicBezTo>
                    <a:cubicBezTo>
                      <a:pt x="9226" y="34195"/>
                      <a:pt x="26086" y="14478"/>
                      <a:pt x="49422" y="5143"/>
                    </a:cubicBezTo>
                    <a:cubicBezTo>
                      <a:pt x="57804" y="1810"/>
                      <a:pt x="66853" y="0"/>
                      <a:pt x="75711" y="0"/>
                    </a:cubicBezTo>
                    <a:cubicBezTo>
                      <a:pt x="78187" y="0"/>
                      <a:pt x="80664" y="95"/>
                      <a:pt x="83141" y="381"/>
                    </a:cubicBezTo>
                    <a:cubicBezTo>
                      <a:pt x="86379" y="762"/>
                      <a:pt x="89998" y="1714"/>
                      <a:pt x="93808" y="2762"/>
                    </a:cubicBezTo>
                    <a:cubicBezTo>
                      <a:pt x="98856" y="4096"/>
                      <a:pt x="104000" y="5429"/>
                      <a:pt x="108381" y="5429"/>
                    </a:cubicBezTo>
                    <a:cubicBezTo>
                      <a:pt x="110477" y="5429"/>
                      <a:pt x="112192" y="5143"/>
                      <a:pt x="113525" y="4477"/>
                    </a:cubicBezTo>
                    <a:cubicBezTo>
                      <a:pt x="116383" y="3048"/>
                      <a:pt x="119431" y="2286"/>
                      <a:pt x="122479" y="2286"/>
                    </a:cubicBezTo>
                    <a:cubicBezTo>
                      <a:pt x="131337" y="2286"/>
                      <a:pt x="139433" y="8858"/>
                      <a:pt x="141624" y="18002"/>
                    </a:cubicBezTo>
                    <a:cubicBezTo>
                      <a:pt x="143624" y="26194"/>
                      <a:pt x="140005" y="33718"/>
                      <a:pt x="132289" y="37624"/>
                    </a:cubicBezTo>
                    <a:cubicBezTo>
                      <a:pt x="125336" y="41148"/>
                      <a:pt x="117906" y="42958"/>
                      <a:pt x="109810" y="42958"/>
                    </a:cubicBezTo>
                    <a:lnTo>
                      <a:pt x="109810" y="42958"/>
                    </a:lnTo>
                    <a:cubicBezTo>
                      <a:pt x="104762" y="42958"/>
                      <a:pt x="99333" y="42291"/>
                      <a:pt x="92761" y="40957"/>
                    </a:cubicBezTo>
                    <a:lnTo>
                      <a:pt x="91618" y="40767"/>
                    </a:lnTo>
                    <a:cubicBezTo>
                      <a:pt x="85807" y="39529"/>
                      <a:pt x="80378" y="38386"/>
                      <a:pt x="75044" y="38386"/>
                    </a:cubicBezTo>
                    <a:cubicBezTo>
                      <a:pt x="71520" y="38386"/>
                      <a:pt x="68282" y="38862"/>
                      <a:pt x="65138" y="39910"/>
                    </a:cubicBezTo>
                    <a:cubicBezTo>
                      <a:pt x="46088" y="46101"/>
                      <a:pt x="39992" y="64484"/>
                      <a:pt x="40563" y="79724"/>
                    </a:cubicBezTo>
                    <a:cubicBezTo>
                      <a:pt x="41040" y="92107"/>
                      <a:pt x="45517" y="103251"/>
                      <a:pt x="50279" y="115062"/>
                    </a:cubicBezTo>
                    <a:cubicBezTo>
                      <a:pt x="54184" y="124777"/>
                      <a:pt x="58280" y="134874"/>
                      <a:pt x="59900" y="145732"/>
                    </a:cubicBezTo>
                    <a:cubicBezTo>
                      <a:pt x="64567" y="175831"/>
                      <a:pt x="46564" y="198692"/>
                      <a:pt x="32563" y="213360"/>
                    </a:cubicBezTo>
                    <a:cubicBezTo>
                      <a:pt x="28848" y="217075"/>
                      <a:pt x="24371" y="219170"/>
                      <a:pt x="19514" y="2191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8" name="Google Shape;857;p29"/>
              <p:cNvSpPr/>
              <p:nvPr/>
            </p:nvSpPr>
            <p:spPr>
              <a:xfrm>
                <a:off x="9105787" y="3871817"/>
                <a:ext cx="151461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51461" h="228600" extrusionOk="0">
                    <a:moveTo>
                      <a:pt x="80217" y="9525"/>
                    </a:moveTo>
                    <a:cubicBezTo>
                      <a:pt x="82504" y="9525"/>
                      <a:pt x="84790" y="9620"/>
                      <a:pt x="87075" y="9906"/>
                    </a:cubicBezTo>
                    <a:cubicBezTo>
                      <a:pt x="94219" y="10668"/>
                      <a:pt x="104411" y="14954"/>
                      <a:pt x="112793" y="14954"/>
                    </a:cubicBezTo>
                    <a:cubicBezTo>
                      <a:pt x="115460" y="14954"/>
                      <a:pt x="117936" y="14573"/>
                      <a:pt x="120032" y="13430"/>
                    </a:cubicBezTo>
                    <a:cubicBezTo>
                      <a:pt x="122318" y="12287"/>
                      <a:pt x="124604" y="11716"/>
                      <a:pt x="126795" y="11716"/>
                    </a:cubicBezTo>
                    <a:cubicBezTo>
                      <a:pt x="139844" y="11716"/>
                      <a:pt x="148512" y="30956"/>
                      <a:pt x="134510" y="38100"/>
                    </a:cubicBezTo>
                    <a:cubicBezTo>
                      <a:pt x="127747" y="41529"/>
                      <a:pt x="121080" y="42863"/>
                      <a:pt x="114221" y="42863"/>
                    </a:cubicBezTo>
                    <a:cubicBezTo>
                      <a:pt x="108983" y="42863"/>
                      <a:pt x="103744" y="42100"/>
                      <a:pt x="98124" y="40957"/>
                    </a:cubicBezTo>
                    <a:cubicBezTo>
                      <a:pt x="91647" y="39624"/>
                      <a:pt x="85646" y="38290"/>
                      <a:pt x="79456" y="38290"/>
                    </a:cubicBezTo>
                    <a:cubicBezTo>
                      <a:pt x="75741" y="38290"/>
                      <a:pt x="72026" y="38767"/>
                      <a:pt x="68025" y="40100"/>
                    </a:cubicBezTo>
                    <a:cubicBezTo>
                      <a:pt x="48404" y="46482"/>
                      <a:pt x="39355" y="64960"/>
                      <a:pt x="40117" y="84582"/>
                    </a:cubicBezTo>
                    <a:cubicBezTo>
                      <a:pt x="41070" y="108490"/>
                      <a:pt x="55928" y="128016"/>
                      <a:pt x="59548" y="151162"/>
                    </a:cubicBezTo>
                    <a:cubicBezTo>
                      <a:pt x="63454" y="176689"/>
                      <a:pt x="50404" y="196977"/>
                      <a:pt x="33450" y="214789"/>
                    </a:cubicBezTo>
                    <a:cubicBezTo>
                      <a:pt x="30497" y="217837"/>
                      <a:pt x="27163" y="219170"/>
                      <a:pt x="23925" y="219170"/>
                    </a:cubicBezTo>
                    <a:cubicBezTo>
                      <a:pt x="13161" y="219170"/>
                      <a:pt x="3446" y="204788"/>
                      <a:pt x="13257" y="194596"/>
                    </a:cubicBezTo>
                    <a:cubicBezTo>
                      <a:pt x="20972" y="186500"/>
                      <a:pt x="29449" y="177355"/>
                      <a:pt x="31545" y="165925"/>
                    </a:cubicBezTo>
                    <a:cubicBezTo>
                      <a:pt x="33545" y="154972"/>
                      <a:pt x="28306" y="143827"/>
                      <a:pt x="24305" y="134017"/>
                    </a:cubicBezTo>
                    <a:cubicBezTo>
                      <a:pt x="14971" y="111442"/>
                      <a:pt x="8303" y="88201"/>
                      <a:pt x="13352" y="63627"/>
                    </a:cubicBezTo>
                    <a:cubicBezTo>
                      <a:pt x="18115" y="40957"/>
                      <a:pt x="34212" y="22765"/>
                      <a:pt x="55548" y="14288"/>
                    </a:cubicBezTo>
                    <a:cubicBezTo>
                      <a:pt x="63454" y="11239"/>
                      <a:pt x="71836" y="9525"/>
                      <a:pt x="80217" y="9525"/>
                    </a:cubicBezTo>
                    <a:moveTo>
                      <a:pt x="80217" y="0"/>
                    </a:moveTo>
                    <a:lnTo>
                      <a:pt x="80217" y="0"/>
                    </a:lnTo>
                    <a:cubicBezTo>
                      <a:pt x="70787" y="0"/>
                      <a:pt x="61072" y="1905"/>
                      <a:pt x="52214" y="5429"/>
                    </a:cubicBezTo>
                    <a:cubicBezTo>
                      <a:pt x="27449" y="15335"/>
                      <a:pt x="9446" y="36385"/>
                      <a:pt x="4208" y="61722"/>
                    </a:cubicBezTo>
                    <a:cubicBezTo>
                      <a:pt x="-1698" y="89916"/>
                      <a:pt x="6684" y="115919"/>
                      <a:pt x="15638" y="137636"/>
                    </a:cubicBezTo>
                    <a:lnTo>
                      <a:pt x="16590" y="139827"/>
                    </a:lnTo>
                    <a:cubicBezTo>
                      <a:pt x="20114" y="148209"/>
                      <a:pt x="23639" y="156877"/>
                      <a:pt x="22401" y="164211"/>
                    </a:cubicBezTo>
                    <a:cubicBezTo>
                      <a:pt x="20781" y="173164"/>
                      <a:pt x="12971" y="181356"/>
                      <a:pt x="6684" y="187928"/>
                    </a:cubicBezTo>
                    <a:cubicBezTo>
                      <a:pt x="-79" y="194977"/>
                      <a:pt x="-1793" y="204502"/>
                      <a:pt x="1922" y="213265"/>
                    </a:cubicBezTo>
                    <a:cubicBezTo>
                      <a:pt x="5827" y="222409"/>
                      <a:pt x="14780" y="228600"/>
                      <a:pt x="24305" y="228600"/>
                    </a:cubicBezTo>
                    <a:cubicBezTo>
                      <a:pt x="30497" y="228600"/>
                      <a:pt x="36117" y="226028"/>
                      <a:pt x="40689" y="221266"/>
                    </a:cubicBezTo>
                    <a:cubicBezTo>
                      <a:pt x="55357" y="205930"/>
                      <a:pt x="74217" y="181832"/>
                      <a:pt x="69264" y="149638"/>
                    </a:cubicBezTo>
                    <a:cubicBezTo>
                      <a:pt x="67454" y="138208"/>
                      <a:pt x="63358" y="127921"/>
                      <a:pt x="59357" y="117919"/>
                    </a:cubicBezTo>
                    <a:cubicBezTo>
                      <a:pt x="54786" y="106489"/>
                      <a:pt x="50404" y="95726"/>
                      <a:pt x="49928" y="84201"/>
                    </a:cubicBezTo>
                    <a:cubicBezTo>
                      <a:pt x="49261" y="66770"/>
                      <a:pt x="57262" y="53626"/>
                      <a:pt x="71264" y="49149"/>
                    </a:cubicBezTo>
                    <a:cubicBezTo>
                      <a:pt x="73931" y="48292"/>
                      <a:pt x="76693" y="47815"/>
                      <a:pt x="79741" y="47815"/>
                    </a:cubicBezTo>
                    <a:cubicBezTo>
                      <a:pt x="84503" y="47815"/>
                      <a:pt x="89552" y="48863"/>
                      <a:pt x="95267" y="50101"/>
                    </a:cubicBezTo>
                    <a:lnTo>
                      <a:pt x="96410" y="50387"/>
                    </a:lnTo>
                    <a:cubicBezTo>
                      <a:pt x="103363" y="51816"/>
                      <a:pt x="109078" y="52483"/>
                      <a:pt x="114412" y="52483"/>
                    </a:cubicBezTo>
                    <a:cubicBezTo>
                      <a:pt x="123270" y="52483"/>
                      <a:pt x="131367" y="50578"/>
                      <a:pt x="139082" y="46672"/>
                    </a:cubicBezTo>
                    <a:cubicBezTo>
                      <a:pt x="148702" y="41815"/>
                      <a:pt x="153274" y="31909"/>
                      <a:pt x="150798" y="21717"/>
                    </a:cubicBezTo>
                    <a:cubicBezTo>
                      <a:pt x="148130" y="10477"/>
                      <a:pt x="138129" y="2381"/>
                      <a:pt x="127081" y="2381"/>
                    </a:cubicBezTo>
                    <a:cubicBezTo>
                      <a:pt x="123270" y="2381"/>
                      <a:pt x="119555" y="3334"/>
                      <a:pt x="116031" y="5143"/>
                    </a:cubicBezTo>
                    <a:cubicBezTo>
                      <a:pt x="115650" y="5334"/>
                      <a:pt x="114888" y="5620"/>
                      <a:pt x="113078" y="5620"/>
                    </a:cubicBezTo>
                    <a:cubicBezTo>
                      <a:pt x="109364" y="5620"/>
                      <a:pt x="104506" y="4286"/>
                      <a:pt x="99744" y="3048"/>
                    </a:cubicBezTo>
                    <a:cubicBezTo>
                      <a:pt x="95743" y="2000"/>
                      <a:pt x="92029" y="952"/>
                      <a:pt x="88409" y="571"/>
                    </a:cubicBezTo>
                    <a:cubicBezTo>
                      <a:pt x="85551" y="190"/>
                      <a:pt x="82884" y="0"/>
                      <a:pt x="80217" y="0"/>
                    </a:cubicBezTo>
                    <a:lnTo>
                      <a:pt x="8021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5" name="Google Shape;858;p29"/>
            <p:cNvGrpSpPr/>
            <p:nvPr/>
          </p:nvGrpSpPr>
          <p:grpSpPr>
            <a:xfrm>
              <a:off x="9001372" y="3875627"/>
              <a:ext cx="459471" cy="314420"/>
              <a:chOff x="9001372" y="3875627"/>
              <a:chExt cx="459471" cy="314420"/>
            </a:xfrm>
          </p:grpSpPr>
          <p:sp>
            <p:nvSpPr>
              <p:cNvPr id="55" name="Google Shape;859;p29"/>
              <p:cNvSpPr/>
              <p:nvPr/>
            </p:nvSpPr>
            <p:spPr>
              <a:xfrm>
                <a:off x="9005999" y="3880389"/>
                <a:ext cx="449838" cy="304895"/>
              </a:xfrm>
              <a:custGeom>
                <a:avLst/>
                <a:gdLst/>
                <a:ahLst/>
                <a:cxnLst/>
                <a:rect l="l" t="t" r="r" b="b"/>
                <a:pathLst>
                  <a:path w="449838" h="304895" extrusionOk="0">
                    <a:moveTo>
                      <a:pt x="181054" y="304895"/>
                    </a:moveTo>
                    <a:cubicBezTo>
                      <a:pt x="107235" y="304895"/>
                      <a:pt x="44370" y="275558"/>
                      <a:pt x="3793" y="222409"/>
                    </a:cubicBezTo>
                    <a:cubicBezTo>
                      <a:pt x="-302" y="216979"/>
                      <a:pt x="-1159" y="210693"/>
                      <a:pt x="1603" y="205168"/>
                    </a:cubicBezTo>
                    <a:cubicBezTo>
                      <a:pt x="4842" y="198692"/>
                      <a:pt x="12271" y="194310"/>
                      <a:pt x="20177" y="194310"/>
                    </a:cubicBezTo>
                    <a:cubicBezTo>
                      <a:pt x="26558" y="194310"/>
                      <a:pt x="32178" y="197072"/>
                      <a:pt x="35988" y="202216"/>
                    </a:cubicBezTo>
                    <a:cubicBezTo>
                      <a:pt x="60277" y="234125"/>
                      <a:pt x="98663" y="256222"/>
                      <a:pt x="144002" y="264509"/>
                    </a:cubicBezTo>
                    <a:cubicBezTo>
                      <a:pt x="155241" y="266605"/>
                      <a:pt x="167052" y="267653"/>
                      <a:pt x="179054" y="267653"/>
                    </a:cubicBezTo>
                    <a:cubicBezTo>
                      <a:pt x="206866" y="267653"/>
                      <a:pt x="236204" y="262223"/>
                      <a:pt x="266398" y="251365"/>
                    </a:cubicBezTo>
                    <a:cubicBezTo>
                      <a:pt x="295640" y="240887"/>
                      <a:pt x="337645" y="221456"/>
                      <a:pt x="371649" y="188404"/>
                    </a:cubicBezTo>
                    <a:cubicBezTo>
                      <a:pt x="404510" y="156496"/>
                      <a:pt x="418322" y="117062"/>
                      <a:pt x="408606" y="82772"/>
                    </a:cubicBezTo>
                    <a:cubicBezTo>
                      <a:pt x="401272" y="57055"/>
                      <a:pt x="377745" y="38386"/>
                      <a:pt x="352694" y="38386"/>
                    </a:cubicBezTo>
                    <a:cubicBezTo>
                      <a:pt x="346599" y="38386"/>
                      <a:pt x="340598" y="39529"/>
                      <a:pt x="334787" y="41720"/>
                    </a:cubicBezTo>
                    <a:cubicBezTo>
                      <a:pt x="332501" y="42577"/>
                      <a:pt x="330215" y="43053"/>
                      <a:pt x="328025" y="43053"/>
                    </a:cubicBezTo>
                    <a:cubicBezTo>
                      <a:pt x="319738" y="43053"/>
                      <a:pt x="313070" y="36957"/>
                      <a:pt x="311451" y="27908"/>
                    </a:cubicBezTo>
                    <a:cubicBezTo>
                      <a:pt x="309927" y="19621"/>
                      <a:pt x="313166" y="9334"/>
                      <a:pt x="323834" y="5334"/>
                    </a:cubicBezTo>
                    <a:cubicBezTo>
                      <a:pt x="333168" y="1810"/>
                      <a:pt x="342884" y="0"/>
                      <a:pt x="352790" y="0"/>
                    </a:cubicBezTo>
                    <a:cubicBezTo>
                      <a:pt x="392890" y="0"/>
                      <a:pt x="432418" y="30385"/>
                      <a:pt x="444801" y="70675"/>
                    </a:cubicBezTo>
                    <a:cubicBezTo>
                      <a:pt x="461279" y="124396"/>
                      <a:pt x="434610" y="177737"/>
                      <a:pt x="404129" y="209836"/>
                    </a:cubicBezTo>
                    <a:cubicBezTo>
                      <a:pt x="363839" y="252222"/>
                      <a:pt x="310689" y="276416"/>
                      <a:pt x="273256" y="289274"/>
                    </a:cubicBezTo>
                    <a:cubicBezTo>
                      <a:pt x="243157" y="299657"/>
                      <a:pt x="212106" y="304895"/>
                      <a:pt x="181054" y="3048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6" name="Google Shape;860;p29"/>
              <p:cNvSpPr/>
              <p:nvPr/>
            </p:nvSpPr>
            <p:spPr>
              <a:xfrm>
                <a:off x="9001372" y="3875627"/>
                <a:ext cx="45947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459471" h="314420" extrusionOk="0">
                    <a:moveTo>
                      <a:pt x="357416" y="9525"/>
                    </a:moveTo>
                    <a:cubicBezTo>
                      <a:pt x="396564" y="9525"/>
                      <a:pt x="433236" y="39053"/>
                      <a:pt x="444856" y="76867"/>
                    </a:cubicBezTo>
                    <a:cubicBezTo>
                      <a:pt x="459715" y="125158"/>
                      <a:pt x="438665" y="176213"/>
                      <a:pt x="405327" y="211360"/>
                    </a:cubicBezTo>
                    <a:cubicBezTo>
                      <a:pt x="370847" y="247650"/>
                      <a:pt x="323317" y="273463"/>
                      <a:pt x="276358" y="289655"/>
                    </a:cubicBezTo>
                    <a:cubicBezTo>
                      <a:pt x="247117" y="299657"/>
                      <a:pt x="216256" y="304991"/>
                      <a:pt x="185585" y="304991"/>
                    </a:cubicBezTo>
                    <a:cubicBezTo>
                      <a:pt x="119291" y="304991"/>
                      <a:pt x="54521" y="280035"/>
                      <a:pt x="12135" y="224409"/>
                    </a:cubicBezTo>
                    <a:cubicBezTo>
                      <a:pt x="4229" y="214122"/>
                      <a:pt x="14326" y="203930"/>
                      <a:pt x="24803" y="203930"/>
                    </a:cubicBezTo>
                    <a:cubicBezTo>
                      <a:pt x="29185" y="203930"/>
                      <a:pt x="33566" y="205740"/>
                      <a:pt x="36900" y="209931"/>
                    </a:cubicBezTo>
                    <a:cubicBezTo>
                      <a:pt x="63666" y="245078"/>
                      <a:pt x="105004" y="266224"/>
                      <a:pt x="147866" y="274034"/>
                    </a:cubicBezTo>
                    <a:cubicBezTo>
                      <a:pt x="159773" y="276225"/>
                      <a:pt x="171774" y="277178"/>
                      <a:pt x="183776" y="277178"/>
                    </a:cubicBezTo>
                    <a:cubicBezTo>
                      <a:pt x="214065" y="277178"/>
                      <a:pt x="244355" y="270796"/>
                      <a:pt x="272739" y="260604"/>
                    </a:cubicBezTo>
                    <a:cubicBezTo>
                      <a:pt x="311410" y="246793"/>
                      <a:pt x="350177" y="225266"/>
                      <a:pt x="379705" y="196596"/>
                    </a:cubicBezTo>
                    <a:cubicBezTo>
                      <a:pt x="408661" y="168497"/>
                      <a:pt x="429521" y="127254"/>
                      <a:pt x="417900" y="86296"/>
                    </a:cubicBezTo>
                    <a:cubicBezTo>
                      <a:pt x="410185" y="58960"/>
                      <a:pt x="384848" y="38481"/>
                      <a:pt x="357416" y="38481"/>
                    </a:cubicBezTo>
                    <a:cubicBezTo>
                      <a:pt x="350939" y="38481"/>
                      <a:pt x="344367" y="39624"/>
                      <a:pt x="337795" y="42100"/>
                    </a:cubicBezTo>
                    <a:cubicBezTo>
                      <a:pt x="335985" y="42767"/>
                      <a:pt x="334271" y="43053"/>
                      <a:pt x="332747" y="43053"/>
                    </a:cubicBezTo>
                    <a:cubicBezTo>
                      <a:pt x="319316" y="43053"/>
                      <a:pt x="314935" y="20288"/>
                      <a:pt x="330175" y="14478"/>
                    </a:cubicBezTo>
                    <a:cubicBezTo>
                      <a:pt x="339224" y="11049"/>
                      <a:pt x="348367" y="9525"/>
                      <a:pt x="357416" y="9525"/>
                    </a:cubicBezTo>
                    <a:moveTo>
                      <a:pt x="357416" y="0"/>
                    </a:moveTo>
                    <a:lnTo>
                      <a:pt x="357416" y="0"/>
                    </a:lnTo>
                    <a:cubicBezTo>
                      <a:pt x="346939" y="0"/>
                      <a:pt x="336652" y="1905"/>
                      <a:pt x="326841" y="5620"/>
                    </a:cubicBezTo>
                    <a:cubicBezTo>
                      <a:pt x="315601" y="9906"/>
                      <a:pt x="309220" y="21336"/>
                      <a:pt x="311506" y="33528"/>
                    </a:cubicBezTo>
                    <a:cubicBezTo>
                      <a:pt x="313602" y="44767"/>
                      <a:pt x="322269" y="52578"/>
                      <a:pt x="332747" y="52578"/>
                    </a:cubicBezTo>
                    <a:cubicBezTo>
                      <a:pt x="335509" y="52578"/>
                      <a:pt x="338366" y="52007"/>
                      <a:pt x="341224" y="50959"/>
                    </a:cubicBezTo>
                    <a:cubicBezTo>
                      <a:pt x="346463" y="48958"/>
                      <a:pt x="351892" y="48006"/>
                      <a:pt x="357416" y="48006"/>
                    </a:cubicBezTo>
                    <a:cubicBezTo>
                      <a:pt x="380467" y="48006"/>
                      <a:pt x="401993" y="65246"/>
                      <a:pt x="408756" y="88963"/>
                    </a:cubicBezTo>
                    <a:cubicBezTo>
                      <a:pt x="417995" y="121444"/>
                      <a:pt x="404661" y="159163"/>
                      <a:pt x="373133" y="189833"/>
                    </a:cubicBezTo>
                    <a:cubicBezTo>
                      <a:pt x="339700" y="222313"/>
                      <a:pt x="298361" y="241459"/>
                      <a:pt x="269596" y="251746"/>
                    </a:cubicBezTo>
                    <a:cubicBezTo>
                      <a:pt x="239973" y="262318"/>
                      <a:pt x="211112" y="267748"/>
                      <a:pt x="183871" y="267748"/>
                    </a:cubicBezTo>
                    <a:cubicBezTo>
                      <a:pt x="172155" y="267748"/>
                      <a:pt x="160630" y="266700"/>
                      <a:pt x="149676" y="264700"/>
                    </a:cubicBezTo>
                    <a:cubicBezTo>
                      <a:pt x="105480" y="256604"/>
                      <a:pt x="68142" y="235077"/>
                      <a:pt x="44616" y="204121"/>
                    </a:cubicBezTo>
                    <a:cubicBezTo>
                      <a:pt x="39853" y="197834"/>
                      <a:pt x="32804" y="194310"/>
                      <a:pt x="24994" y="194310"/>
                    </a:cubicBezTo>
                    <a:cubicBezTo>
                      <a:pt x="15278" y="194310"/>
                      <a:pt x="6134" y="199739"/>
                      <a:pt x="2134" y="207836"/>
                    </a:cubicBezTo>
                    <a:cubicBezTo>
                      <a:pt x="-1486" y="215075"/>
                      <a:pt x="-438" y="223171"/>
                      <a:pt x="4801" y="230029"/>
                    </a:cubicBezTo>
                    <a:cubicBezTo>
                      <a:pt x="46235" y="284417"/>
                      <a:pt x="110528" y="314420"/>
                      <a:pt x="185871" y="314420"/>
                    </a:cubicBezTo>
                    <a:cubicBezTo>
                      <a:pt x="217494" y="314420"/>
                      <a:pt x="249022" y="309086"/>
                      <a:pt x="279693" y="298609"/>
                    </a:cubicBezTo>
                    <a:cubicBezTo>
                      <a:pt x="317697" y="285559"/>
                      <a:pt x="371514" y="260985"/>
                      <a:pt x="412471" y="217932"/>
                    </a:cubicBezTo>
                    <a:cubicBezTo>
                      <a:pt x="443903" y="184880"/>
                      <a:pt x="471336" y="129826"/>
                      <a:pt x="454191" y="74104"/>
                    </a:cubicBezTo>
                    <a:cubicBezTo>
                      <a:pt x="440855" y="31147"/>
                      <a:pt x="400183" y="0"/>
                      <a:pt x="357416" y="0"/>
                    </a:cubicBezTo>
                    <a:lnTo>
                      <a:pt x="35741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6" name="Google Shape;861;p29"/>
            <p:cNvGrpSpPr/>
            <p:nvPr/>
          </p:nvGrpSpPr>
          <p:grpSpPr>
            <a:xfrm>
              <a:off x="9161616" y="4089177"/>
              <a:ext cx="484024" cy="295846"/>
              <a:chOff x="9161616" y="4089177"/>
              <a:chExt cx="484024" cy="295846"/>
            </a:xfrm>
          </p:grpSpPr>
          <p:sp>
            <p:nvSpPr>
              <p:cNvPr id="53" name="Google Shape;862;p29"/>
              <p:cNvSpPr/>
              <p:nvPr/>
            </p:nvSpPr>
            <p:spPr>
              <a:xfrm>
                <a:off x="9166341" y="4094035"/>
                <a:ext cx="474553" cy="286130"/>
              </a:xfrm>
              <a:custGeom>
                <a:avLst/>
                <a:gdLst/>
                <a:ahLst/>
                <a:cxnLst/>
                <a:rect l="l" t="t" r="r" b="b"/>
                <a:pathLst>
                  <a:path w="474553" h="286130" extrusionOk="0">
                    <a:moveTo>
                      <a:pt x="18426" y="286131"/>
                    </a:moveTo>
                    <a:cubicBezTo>
                      <a:pt x="16806" y="286131"/>
                      <a:pt x="15187" y="285940"/>
                      <a:pt x="13663" y="285464"/>
                    </a:cubicBezTo>
                    <a:cubicBezTo>
                      <a:pt x="4043" y="282702"/>
                      <a:pt x="-1196" y="273748"/>
                      <a:pt x="233" y="262699"/>
                    </a:cubicBezTo>
                    <a:cubicBezTo>
                      <a:pt x="5281" y="225647"/>
                      <a:pt x="27951" y="190881"/>
                      <a:pt x="64050" y="164782"/>
                    </a:cubicBezTo>
                    <a:cubicBezTo>
                      <a:pt x="115676" y="127444"/>
                      <a:pt x="176254" y="122301"/>
                      <a:pt x="233881" y="122301"/>
                    </a:cubicBezTo>
                    <a:cubicBezTo>
                      <a:pt x="248740" y="122301"/>
                      <a:pt x="263599" y="122682"/>
                      <a:pt x="278267" y="123063"/>
                    </a:cubicBezTo>
                    <a:cubicBezTo>
                      <a:pt x="287412" y="123253"/>
                      <a:pt x="296460" y="123539"/>
                      <a:pt x="305413" y="123634"/>
                    </a:cubicBezTo>
                    <a:lnTo>
                      <a:pt x="307128" y="123634"/>
                    </a:lnTo>
                    <a:cubicBezTo>
                      <a:pt x="312843" y="123730"/>
                      <a:pt x="318749" y="123825"/>
                      <a:pt x="324749" y="123825"/>
                    </a:cubicBezTo>
                    <a:cubicBezTo>
                      <a:pt x="357801" y="123825"/>
                      <a:pt x="391710" y="121063"/>
                      <a:pt x="416285" y="101251"/>
                    </a:cubicBezTo>
                    <a:cubicBezTo>
                      <a:pt x="428477" y="91440"/>
                      <a:pt x="436477" y="75152"/>
                      <a:pt x="436668" y="59912"/>
                    </a:cubicBezTo>
                    <a:cubicBezTo>
                      <a:pt x="436763" y="52006"/>
                      <a:pt x="434763" y="40767"/>
                      <a:pt x="424571" y="32194"/>
                    </a:cubicBezTo>
                    <a:cubicBezTo>
                      <a:pt x="418761" y="27241"/>
                      <a:pt x="416666" y="20193"/>
                      <a:pt x="419237" y="13430"/>
                    </a:cubicBezTo>
                    <a:cubicBezTo>
                      <a:pt x="422095" y="5620"/>
                      <a:pt x="430191" y="0"/>
                      <a:pt x="438478" y="0"/>
                    </a:cubicBezTo>
                    <a:cubicBezTo>
                      <a:pt x="443050" y="0"/>
                      <a:pt x="447336" y="1619"/>
                      <a:pt x="450956" y="4763"/>
                    </a:cubicBezTo>
                    <a:cubicBezTo>
                      <a:pt x="483246" y="32194"/>
                      <a:pt x="479435" y="82105"/>
                      <a:pt x="457337" y="112681"/>
                    </a:cubicBezTo>
                    <a:cubicBezTo>
                      <a:pt x="437049" y="140875"/>
                      <a:pt x="401235" y="157067"/>
                      <a:pt x="350943" y="160877"/>
                    </a:cubicBezTo>
                    <a:cubicBezTo>
                      <a:pt x="340085" y="161734"/>
                      <a:pt x="328464" y="162115"/>
                      <a:pt x="315224" y="162115"/>
                    </a:cubicBezTo>
                    <a:cubicBezTo>
                      <a:pt x="300651" y="162115"/>
                      <a:pt x="285887" y="161639"/>
                      <a:pt x="271600" y="161163"/>
                    </a:cubicBezTo>
                    <a:cubicBezTo>
                      <a:pt x="257408" y="160687"/>
                      <a:pt x="242739" y="160210"/>
                      <a:pt x="228356" y="160210"/>
                    </a:cubicBezTo>
                    <a:cubicBezTo>
                      <a:pt x="222546" y="160210"/>
                      <a:pt x="216736" y="160306"/>
                      <a:pt x="211021" y="160496"/>
                    </a:cubicBezTo>
                    <a:cubicBezTo>
                      <a:pt x="161395" y="162115"/>
                      <a:pt x="124153" y="171736"/>
                      <a:pt x="93768" y="190690"/>
                    </a:cubicBezTo>
                    <a:cubicBezTo>
                      <a:pt x="61669" y="210788"/>
                      <a:pt x="41571" y="239554"/>
                      <a:pt x="37190" y="271653"/>
                    </a:cubicBezTo>
                    <a:cubicBezTo>
                      <a:pt x="36142" y="280702"/>
                      <a:pt x="26807" y="286131"/>
                      <a:pt x="18426" y="286131"/>
                    </a:cubicBezTo>
                    <a:lnTo>
                      <a:pt x="18426" y="28613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4" name="Google Shape;863;p29"/>
              <p:cNvSpPr/>
              <p:nvPr/>
            </p:nvSpPr>
            <p:spPr>
              <a:xfrm>
                <a:off x="9161616" y="4089177"/>
                <a:ext cx="484024" cy="295846"/>
              </a:xfrm>
              <a:custGeom>
                <a:avLst/>
                <a:gdLst/>
                <a:ahLst/>
                <a:cxnLst/>
                <a:rect l="l" t="t" r="r" b="b"/>
                <a:pathLst>
                  <a:path w="484024" h="295846" extrusionOk="0">
                    <a:moveTo>
                      <a:pt x="443299" y="9525"/>
                    </a:moveTo>
                    <a:cubicBezTo>
                      <a:pt x="446442" y="9525"/>
                      <a:pt x="449776" y="10573"/>
                      <a:pt x="452728" y="13145"/>
                    </a:cubicBezTo>
                    <a:cubicBezTo>
                      <a:pt x="482446" y="38386"/>
                      <a:pt x="479779" y="84963"/>
                      <a:pt x="458348" y="114681"/>
                    </a:cubicBezTo>
                    <a:cubicBezTo>
                      <a:pt x="434821" y="147257"/>
                      <a:pt x="393578" y="158020"/>
                      <a:pt x="355478" y="160973"/>
                    </a:cubicBezTo>
                    <a:cubicBezTo>
                      <a:pt x="343762" y="161830"/>
                      <a:pt x="331951" y="162211"/>
                      <a:pt x="320141" y="162211"/>
                    </a:cubicBezTo>
                    <a:cubicBezTo>
                      <a:pt x="291184" y="162211"/>
                      <a:pt x="262228" y="160306"/>
                      <a:pt x="233273" y="160306"/>
                    </a:cubicBezTo>
                    <a:cubicBezTo>
                      <a:pt x="227462" y="160306"/>
                      <a:pt x="221556" y="160401"/>
                      <a:pt x="215746" y="160592"/>
                    </a:cubicBezTo>
                    <a:cubicBezTo>
                      <a:pt x="173741" y="161925"/>
                      <a:pt x="132212" y="168974"/>
                      <a:pt x="96112" y="191548"/>
                    </a:cubicBezTo>
                    <a:cubicBezTo>
                      <a:pt x="65442" y="210693"/>
                      <a:pt x="42296" y="239459"/>
                      <a:pt x="37343" y="275939"/>
                    </a:cubicBezTo>
                    <a:cubicBezTo>
                      <a:pt x="36486" y="282321"/>
                      <a:pt x="29342" y="286417"/>
                      <a:pt x="23151" y="286417"/>
                    </a:cubicBezTo>
                    <a:cubicBezTo>
                      <a:pt x="22008" y="286417"/>
                      <a:pt x="20770" y="286226"/>
                      <a:pt x="19722" y="285941"/>
                    </a:cubicBezTo>
                    <a:cubicBezTo>
                      <a:pt x="11626" y="283655"/>
                      <a:pt x="8673" y="276034"/>
                      <a:pt x="9720" y="268319"/>
                    </a:cubicBezTo>
                    <a:cubicBezTo>
                      <a:pt x="15150" y="228886"/>
                      <a:pt x="40010" y="196501"/>
                      <a:pt x="71633" y="173641"/>
                    </a:cubicBezTo>
                    <a:cubicBezTo>
                      <a:pt x="120972" y="137922"/>
                      <a:pt x="179742" y="132017"/>
                      <a:pt x="238701" y="132017"/>
                    </a:cubicBezTo>
                    <a:cubicBezTo>
                      <a:pt x="262704" y="132017"/>
                      <a:pt x="286708" y="132969"/>
                      <a:pt x="310139" y="133350"/>
                    </a:cubicBezTo>
                    <a:cubicBezTo>
                      <a:pt x="316426" y="133445"/>
                      <a:pt x="322903" y="133541"/>
                      <a:pt x="329570" y="133541"/>
                    </a:cubicBezTo>
                    <a:cubicBezTo>
                      <a:pt x="362526" y="133541"/>
                      <a:pt x="398245" y="130778"/>
                      <a:pt x="424058" y="109919"/>
                    </a:cubicBezTo>
                    <a:cubicBezTo>
                      <a:pt x="446156" y="92107"/>
                      <a:pt x="456443" y="53816"/>
                      <a:pt x="432440" y="33433"/>
                    </a:cubicBezTo>
                    <a:cubicBezTo>
                      <a:pt x="421486" y="23908"/>
                      <a:pt x="431678" y="9525"/>
                      <a:pt x="443299" y="9525"/>
                    </a:cubicBezTo>
                    <a:moveTo>
                      <a:pt x="443299" y="0"/>
                    </a:moveTo>
                    <a:cubicBezTo>
                      <a:pt x="443299" y="0"/>
                      <a:pt x="443299" y="0"/>
                      <a:pt x="443299" y="0"/>
                    </a:cubicBezTo>
                    <a:cubicBezTo>
                      <a:pt x="432916" y="0"/>
                      <a:pt x="423201" y="6763"/>
                      <a:pt x="419582" y="16478"/>
                    </a:cubicBezTo>
                    <a:cubicBezTo>
                      <a:pt x="416343" y="25241"/>
                      <a:pt x="418915" y="34195"/>
                      <a:pt x="426344" y="40577"/>
                    </a:cubicBezTo>
                    <a:cubicBezTo>
                      <a:pt x="435107" y="48006"/>
                      <a:pt x="436822" y="57817"/>
                      <a:pt x="436726" y="64675"/>
                    </a:cubicBezTo>
                    <a:cubicBezTo>
                      <a:pt x="436536" y="78391"/>
                      <a:pt x="429107" y="93536"/>
                      <a:pt x="418057" y="102394"/>
                    </a:cubicBezTo>
                    <a:cubicBezTo>
                      <a:pt x="394626" y="121253"/>
                      <a:pt x="361669" y="123920"/>
                      <a:pt x="329475" y="123920"/>
                    </a:cubicBezTo>
                    <a:cubicBezTo>
                      <a:pt x="323474" y="123920"/>
                      <a:pt x="317664" y="123825"/>
                      <a:pt x="311949" y="123730"/>
                    </a:cubicBezTo>
                    <a:lnTo>
                      <a:pt x="310234" y="123730"/>
                    </a:lnTo>
                    <a:cubicBezTo>
                      <a:pt x="301281" y="123634"/>
                      <a:pt x="292232" y="123349"/>
                      <a:pt x="283183" y="123158"/>
                    </a:cubicBezTo>
                    <a:cubicBezTo>
                      <a:pt x="268610" y="122777"/>
                      <a:pt x="253560" y="122396"/>
                      <a:pt x="238701" y="122396"/>
                    </a:cubicBezTo>
                    <a:cubicBezTo>
                      <a:pt x="180218" y="122396"/>
                      <a:pt x="118782" y="127635"/>
                      <a:pt x="66014" y="165830"/>
                    </a:cubicBezTo>
                    <a:cubicBezTo>
                      <a:pt x="28866" y="192691"/>
                      <a:pt x="5529" y="228695"/>
                      <a:pt x="291" y="266986"/>
                    </a:cubicBezTo>
                    <a:cubicBezTo>
                      <a:pt x="-1519" y="280321"/>
                      <a:pt x="5244" y="291560"/>
                      <a:pt x="17055" y="294989"/>
                    </a:cubicBezTo>
                    <a:cubicBezTo>
                      <a:pt x="18960" y="295561"/>
                      <a:pt x="20960" y="295846"/>
                      <a:pt x="23056" y="295846"/>
                    </a:cubicBezTo>
                    <a:cubicBezTo>
                      <a:pt x="33438" y="295846"/>
                      <a:pt x="45058" y="288893"/>
                      <a:pt x="46678" y="277178"/>
                    </a:cubicBezTo>
                    <a:cubicBezTo>
                      <a:pt x="50869" y="246412"/>
                      <a:pt x="70204" y="218884"/>
                      <a:pt x="101065" y="199549"/>
                    </a:cubicBezTo>
                    <a:cubicBezTo>
                      <a:pt x="130688" y="180975"/>
                      <a:pt x="167264" y="171641"/>
                      <a:pt x="215937" y="170021"/>
                    </a:cubicBezTo>
                    <a:cubicBezTo>
                      <a:pt x="221652" y="169831"/>
                      <a:pt x="227367" y="169736"/>
                      <a:pt x="233177" y="169736"/>
                    </a:cubicBezTo>
                    <a:cubicBezTo>
                      <a:pt x="247465" y="169736"/>
                      <a:pt x="262133" y="170212"/>
                      <a:pt x="276325" y="170688"/>
                    </a:cubicBezTo>
                    <a:cubicBezTo>
                      <a:pt x="290613" y="171164"/>
                      <a:pt x="305472" y="171641"/>
                      <a:pt x="320045" y="171641"/>
                    </a:cubicBezTo>
                    <a:cubicBezTo>
                      <a:pt x="333285" y="171641"/>
                      <a:pt x="345096" y="171259"/>
                      <a:pt x="356049" y="170402"/>
                    </a:cubicBezTo>
                    <a:cubicBezTo>
                      <a:pt x="407770" y="166497"/>
                      <a:pt x="444727" y="149542"/>
                      <a:pt x="465968" y="120205"/>
                    </a:cubicBezTo>
                    <a:cubicBezTo>
                      <a:pt x="489304" y="87916"/>
                      <a:pt x="493114" y="35052"/>
                      <a:pt x="458824" y="5810"/>
                    </a:cubicBezTo>
                    <a:cubicBezTo>
                      <a:pt x="454347" y="2000"/>
                      <a:pt x="449013" y="0"/>
                      <a:pt x="443299" y="0"/>
                    </a:cubicBezTo>
                    <a:lnTo>
                      <a:pt x="443299" y="0"/>
                    </a:lnTo>
                    <a:lnTo>
                      <a:pt x="4432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7" name="Google Shape;864;p29"/>
            <p:cNvGrpSpPr/>
            <p:nvPr/>
          </p:nvGrpSpPr>
          <p:grpSpPr>
            <a:xfrm>
              <a:off x="8666252" y="3852576"/>
              <a:ext cx="309076" cy="358901"/>
              <a:chOff x="8666252" y="3852576"/>
              <a:chExt cx="309076" cy="358901"/>
            </a:xfrm>
          </p:grpSpPr>
          <p:sp>
            <p:nvSpPr>
              <p:cNvPr id="51" name="Google Shape;865;p29"/>
              <p:cNvSpPr/>
              <p:nvPr/>
            </p:nvSpPr>
            <p:spPr>
              <a:xfrm>
                <a:off x="8671075" y="3857434"/>
                <a:ext cx="299483" cy="349281"/>
              </a:xfrm>
              <a:custGeom>
                <a:avLst/>
                <a:gdLst/>
                <a:ahLst/>
                <a:cxnLst/>
                <a:rect l="l" t="t" r="r" b="b"/>
                <a:pathLst>
                  <a:path w="299483" h="349281" extrusionOk="0">
                    <a:moveTo>
                      <a:pt x="32203" y="349282"/>
                    </a:moveTo>
                    <a:cubicBezTo>
                      <a:pt x="25630" y="349282"/>
                      <a:pt x="20106" y="345662"/>
                      <a:pt x="16963" y="339376"/>
                    </a:cubicBezTo>
                    <a:cubicBezTo>
                      <a:pt x="-753" y="303562"/>
                      <a:pt x="-4754" y="262985"/>
                      <a:pt x="5724" y="224981"/>
                    </a:cubicBezTo>
                    <a:cubicBezTo>
                      <a:pt x="23916" y="158687"/>
                      <a:pt x="85638" y="111919"/>
                      <a:pt x="155742" y="111347"/>
                    </a:cubicBezTo>
                    <a:cubicBezTo>
                      <a:pt x="155742" y="111347"/>
                      <a:pt x="155742" y="111347"/>
                      <a:pt x="155742" y="111347"/>
                    </a:cubicBezTo>
                    <a:cubicBezTo>
                      <a:pt x="167172" y="111347"/>
                      <a:pt x="177364" y="113252"/>
                      <a:pt x="187270" y="115157"/>
                    </a:cubicBezTo>
                    <a:cubicBezTo>
                      <a:pt x="195176" y="116681"/>
                      <a:pt x="202510" y="118015"/>
                      <a:pt x="210225" y="118586"/>
                    </a:cubicBezTo>
                    <a:cubicBezTo>
                      <a:pt x="211273" y="118682"/>
                      <a:pt x="212416" y="118682"/>
                      <a:pt x="213464" y="118682"/>
                    </a:cubicBezTo>
                    <a:cubicBezTo>
                      <a:pt x="226513" y="118682"/>
                      <a:pt x="238895" y="113443"/>
                      <a:pt x="248325" y="103823"/>
                    </a:cubicBezTo>
                    <a:cubicBezTo>
                      <a:pt x="257374" y="94679"/>
                      <a:pt x="261946" y="82582"/>
                      <a:pt x="261184" y="69723"/>
                    </a:cubicBezTo>
                    <a:cubicBezTo>
                      <a:pt x="260327" y="55340"/>
                      <a:pt x="252802" y="41243"/>
                      <a:pt x="241086" y="32004"/>
                    </a:cubicBezTo>
                    <a:cubicBezTo>
                      <a:pt x="235086" y="27242"/>
                      <a:pt x="232895" y="20383"/>
                      <a:pt x="235276" y="13716"/>
                    </a:cubicBezTo>
                    <a:cubicBezTo>
                      <a:pt x="238038" y="5810"/>
                      <a:pt x="246325" y="0"/>
                      <a:pt x="254993" y="0"/>
                    </a:cubicBezTo>
                    <a:cubicBezTo>
                      <a:pt x="259374" y="0"/>
                      <a:pt x="263661" y="1524"/>
                      <a:pt x="267280" y="4382"/>
                    </a:cubicBezTo>
                    <a:cubicBezTo>
                      <a:pt x="298141" y="28861"/>
                      <a:pt x="308428" y="73819"/>
                      <a:pt x="291092" y="108966"/>
                    </a:cubicBezTo>
                    <a:cubicBezTo>
                      <a:pt x="276995" y="137541"/>
                      <a:pt x="246039" y="156782"/>
                      <a:pt x="214035" y="156782"/>
                    </a:cubicBezTo>
                    <a:cubicBezTo>
                      <a:pt x="211845" y="156782"/>
                      <a:pt x="209558" y="156686"/>
                      <a:pt x="207368" y="156496"/>
                    </a:cubicBezTo>
                    <a:cubicBezTo>
                      <a:pt x="199652" y="155829"/>
                      <a:pt x="192223" y="154400"/>
                      <a:pt x="184889" y="153067"/>
                    </a:cubicBezTo>
                    <a:cubicBezTo>
                      <a:pt x="174982" y="151162"/>
                      <a:pt x="165648" y="149447"/>
                      <a:pt x="155838" y="149447"/>
                    </a:cubicBezTo>
                    <a:lnTo>
                      <a:pt x="154028" y="149447"/>
                    </a:lnTo>
                    <a:cubicBezTo>
                      <a:pt x="138502" y="149828"/>
                      <a:pt x="122690" y="153257"/>
                      <a:pt x="108403" y="159544"/>
                    </a:cubicBezTo>
                    <a:cubicBezTo>
                      <a:pt x="78876" y="172498"/>
                      <a:pt x="56397" y="196691"/>
                      <a:pt x="45157" y="227552"/>
                    </a:cubicBezTo>
                    <a:cubicBezTo>
                      <a:pt x="33917" y="258509"/>
                      <a:pt x="35632" y="291656"/>
                      <a:pt x="50014" y="320707"/>
                    </a:cubicBezTo>
                    <a:cubicBezTo>
                      <a:pt x="53063" y="326898"/>
                      <a:pt x="52777" y="333661"/>
                      <a:pt x="49253" y="339376"/>
                    </a:cubicBezTo>
                    <a:cubicBezTo>
                      <a:pt x="45729" y="345377"/>
                      <a:pt x="38966" y="349282"/>
                      <a:pt x="32203" y="349282"/>
                    </a:cubicBezTo>
                    <a:lnTo>
                      <a:pt x="32203" y="34928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2" name="Google Shape;866;p29"/>
              <p:cNvSpPr/>
              <p:nvPr/>
            </p:nvSpPr>
            <p:spPr>
              <a:xfrm>
                <a:off x="8666252" y="3852576"/>
                <a:ext cx="309076" cy="358901"/>
              </a:xfrm>
              <a:custGeom>
                <a:avLst/>
                <a:gdLst/>
                <a:ahLst/>
                <a:cxnLst/>
                <a:rect l="l" t="t" r="r" b="b"/>
                <a:pathLst>
                  <a:path w="309076" h="358901" extrusionOk="0">
                    <a:moveTo>
                      <a:pt x="259816" y="9525"/>
                    </a:moveTo>
                    <a:cubicBezTo>
                      <a:pt x="262959" y="9525"/>
                      <a:pt x="266197" y="10478"/>
                      <a:pt x="269150" y="12859"/>
                    </a:cubicBezTo>
                    <a:cubicBezTo>
                      <a:pt x="298106" y="35814"/>
                      <a:pt x="308012" y="78391"/>
                      <a:pt x="291629" y="111633"/>
                    </a:cubicBezTo>
                    <a:cubicBezTo>
                      <a:pt x="278294" y="138589"/>
                      <a:pt x="248862" y="156781"/>
                      <a:pt x="218858" y="156781"/>
                    </a:cubicBezTo>
                    <a:cubicBezTo>
                      <a:pt x="216763" y="156781"/>
                      <a:pt x="214667" y="156686"/>
                      <a:pt x="212572" y="156496"/>
                    </a:cubicBezTo>
                    <a:cubicBezTo>
                      <a:pt x="195046" y="154972"/>
                      <a:pt x="178377" y="149447"/>
                      <a:pt x="160661" y="149447"/>
                    </a:cubicBezTo>
                    <a:cubicBezTo>
                      <a:pt x="159994" y="149447"/>
                      <a:pt x="159422" y="149447"/>
                      <a:pt x="158756" y="149447"/>
                    </a:cubicBezTo>
                    <a:cubicBezTo>
                      <a:pt x="142563" y="149828"/>
                      <a:pt x="126180" y="153448"/>
                      <a:pt x="111321" y="159925"/>
                    </a:cubicBezTo>
                    <a:cubicBezTo>
                      <a:pt x="47694" y="187928"/>
                      <a:pt x="19690" y="265081"/>
                      <a:pt x="50647" y="327565"/>
                    </a:cubicBezTo>
                    <a:cubicBezTo>
                      <a:pt x="56267" y="338900"/>
                      <a:pt x="46361" y="349282"/>
                      <a:pt x="36930" y="349282"/>
                    </a:cubicBezTo>
                    <a:cubicBezTo>
                      <a:pt x="32645" y="349282"/>
                      <a:pt x="28549" y="347186"/>
                      <a:pt x="25977" y="342043"/>
                    </a:cubicBezTo>
                    <a:cubicBezTo>
                      <a:pt x="8928" y="307658"/>
                      <a:pt x="4831" y="268129"/>
                      <a:pt x="15023" y="230981"/>
                    </a:cubicBezTo>
                    <a:cubicBezTo>
                      <a:pt x="32740" y="166402"/>
                      <a:pt x="93795" y="121444"/>
                      <a:pt x="160470" y="120872"/>
                    </a:cubicBezTo>
                    <a:cubicBezTo>
                      <a:pt x="160755" y="120872"/>
                      <a:pt x="160946" y="120872"/>
                      <a:pt x="161232" y="120872"/>
                    </a:cubicBezTo>
                    <a:cubicBezTo>
                      <a:pt x="179520" y="120872"/>
                      <a:pt x="196570" y="126873"/>
                      <a:pt x="214667" y="128111"/>
                    </a:cubicBezTo>
                    <a:cubicBezTo>
                      <a:pt x="215906" y="128206"/>
                      <a:pt x="217049" y="128206"/>
                      <a:pt x="218287" y="128206"/>
                    </a:cubicBezTo>
                    <a:cubicBezTo>
                      <a:pt x="232670" y="128206"/>
                      <a:pt x="246386" y="122206"/>
                      <a:pt x="256578" y="112014"/>
                    </a:cubicBezTo>
                    <a:cubicBezTo>
                      <a:pt x="279533" y="88868"/>
                      <a:pt x="273246" y="52388"/>
                      <a:pt x="248957" y="33147"/>
                    </a:cubicBezTo>
                    <a:cubicBezTo>
                      <a:pt x="237528" y="24003"/>
                      <a:pt x="247909" y="9525"/>
                      <a:pt x="259816" y="9525"/>
                    </a:cubicBezTo>
                    <a:moveTo>
                      <a:pt x="259816" y="0"/>
                    </a:moveTo>
                    <a:lnTo>
                      <a:pt x="259816" y="0"/>
                    </a:lnTo>
                    <a:cubicBezTo>
                      <a:pt x="249243" y="0"/>
                      <a:pt x="239051" y="7144"/>
                      <a:pt x="235622" y="16954"/>
                    </a:cubicBezTo>
                    <a:cubicBezTo>
                      <a:pt x="232574" y="25717"/>
                      <a:pt x="235336" y="34480"/>
                      <a:pt x="242956" y="40576"/>
                    </a:cubicBezTo>
                    <a:cubicBezTo>
                      <a:pt x="253624" y="49054"/>
                      <a:pt x="260483" y="61913"/>
                      <a:pt x="261245" y="74867"/>
                    </a:cubicBezTo>
                    <a:cubicBezTo>
                      <a:pt x="261721" y="82963"/>
                      <a:pt x="260102" y="94869"/>
                      <a:pt x="249815" y="105251"/>
                    </a:cubicBezTo>
                    <a:cubicBezTo>
                      <a:pt x="241242" y="113919"/>
                      <a:pt x="230002" y="118681"/>
                      <a:pt x="218287" y="118681"/>
                    </a:cubicBezTo>
                    <a:cubicBezTo>
                      <a:pt x="217334" y="118681"/>
                      <a:pt x="216382" y="118681"/>
                      <a:pt x="215334" y="118586"/>
                    </a:cubicBezTo>
                    <a:cubicBezTo>
                      <a:pt x="207904" y="118110"/>
                      <a:pt x="200665" y="116681"/>
                      <a:pt x="192950" y="115253"/>
                    </a:cubicBezTo>
                    <a:cubicBezTo>
                      <a:pt x="182854" y="113347"/>
                      <a:pt x="172376" y="111347"/>
                      <a:pt x="161328" y="111347"/>
                    </a:cubicBezTo>
                    <a:lnTo>
                      <a:pt x="160470" y="111347"/>
                    </a:lnTo>
                    <a:cubicBezTo>
                      <a:pt x="88270" y="112014"/>
                      <a:pt x="24643" y="160115"/>
                      <a:pt x="5879" y="228505"/>
                    </a:cubicBezTo>
                    <a:cubicBezTo>
                      <a:pt x="-4884" y="267653"/>
                      <a:pt x="-788" y="309467"/>
                      <a:pt x="17500" y="346329"/>
                    </a:cubicBezTo>
                    <a:cubicBezTo>
                      <a:pt x="21500" y="354330"/>
                      <a:pt x="28549" y="358902"/>
                      <a:pt x="37026" y="358902"/>
                    </a:cubicBezTo>
                    <a:cubicBezTo>
                      <a:pt x="45408" y="358902"/>
                      <a:pt x="53695" y="354139"/>
                      <a:pt x="58267" y="346805"/>
                    </a:cubicBezTo>
                    <a:cubicBezTo>
                      <a:pt x="62648" y="339662"/>
                      <a:pt x="63029" y="331184"/>
                      <a:pt x="59219" y="323469"/>
                    </a:cubicBezTo>
                    <a:cubicBezTo>
                      <a:pt x="45408" y="295561"/>
                      <a:pt x="43789" y="263842"/>
                      <a:pt x="54552" y="234029"/>
                    </a:cubicBezTo>
                    <a:cubicBezTo>
                      <a:pt x="65315" y="204406"/>
                      <a:pt x="86842" y="181166"/>
                      <a:pt x="115226" y="168688"/>
                    </a:cubicBezTo>
                    <a:cubicBezTo>
                      <a:pt x="128942" y="162687"/>
                      <a:pt x="144087" y="159353"/>
                      <a:pt x="159041" y="158972"/>
                    </a:cubicBezTo>
                    <a:lnTo>
                      <a:pt x="160755" y="158972"/>
                    </a:lnTo>
                    <a:cubicBezTo>
                      <a:pt x="170090" y="158972"/>
                      <a:pt x="179234" y="160687"/>
                      <a:pt x="188950" y="162496"/>
                    </a:cubicBezTo>
                    <a:cubicBezTo>
                      <a:pt x="196284" y="163925"/>
                      <a:pt x="203904" y="165354"/>
                      <a:pt x="211905" y="166021"/>
                    </a:cubicBezTo>
                    <a:cubicBezTo>
                      <a:pt x="214287" y="166211"/>
                      <a:pt x="216572" y="166306"/>
                      <a:pt x="218954" y="166306"/>
                    </a:cubicBezTo>
                    <a:cubicBezTo>
                      <a:pt x="252672" y="166306"/>
                      <a:pt x="285343" y="146018"/>
                      <a:pt x="300202" y="115824"/>
                    </a:cubicBezTo>
                    <a:cubicBezTo>
                      <a:pt x="318490" y="78772"/>
                      <a:pt x="307727" y="31242"/>
                      <a:pt x="275151" y="5334"/>
                    </a:cubicBezTo>
                    <a:cubicBezTo>
                      <a:pt x="270579" y="1905"/>
                      <a:pt x="265340" y="0"/>
                      <a:pt x="259816" y="0"/>
                    </a:cubicBezTo>
                    <a:lnTo>
                      <a:pt x="25981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8" name="Google Shape;867;p29"/>
            <p:cNvGrpSpPr/>
            <p:nvPr/>
          </p:nvGrpSpPr>
          <p:grpSpPr>
            <a:xfrm>
              <a:off x="8613841" y="4361116"/>
              <a:ext cx="200064" cy="126968"/>
              <a:chOff x="8613841" y="4361116"/>
              <a:chExt cx="200064" cy="126968"/>
            </a:xfrm>
          </p:grpSpPr>
          <p:sp>
            <p:nvSpPr>
              <p:cNvPr id="49" name="Google Shape;868;p29"/>
              <p:cNvSpPr/>
              <p:nvPr/>
            </p:nvSpPr>
            <p:spPr>
              <a:xfrm>
                <a:off x="8618673" y="4365879"/>
                <a:ext cx="190504" cy="117443"/>
              </a:xfrm>
              <a:custGeom>
                <a:avLst/>
                <a:gdLst/>
                <a:ahLst/>
                <a:cxnLst/>
                <a:rect l="l" t="t" r="r" b="b"/>
                <a:pathLst>
                  <a:path w="190504" h="117443" extrusionOk="0">
                    <a:moveTo>
                      <a:pt x="170996" y="117443"/>
                    </a:moveTo>
                    <a:cubicBezTo>
                      <a:pt x="162424" y="117443"/>
                      <a:pt x="155470" y="112395"/>
                      <a:pt x="152804" y="104299"/>
                    </a:cubicBezTo>
                    <a:cubicBezTo>
                      <a:pt x="144993" y="80582"/>
                      <a:pt x="127753" y="60198"/>
                      <a:pt x="105369" y="48482"/>
                    </a:cubicBezTo>
                    <a:cubicBezTo>
                      <a:pt x="92510" y="41720"/>
                      <a:pt x="77651" y="38100"/>
                      <a:pt x="62411" y="38100"/>
                    </a:cubicBezTo>
                    <a:cubicBezTo>
                      <a:pt x="49552" y="38100"/>
                      <a:pt x="36789" y="40481"/>
                      <a:pt x="24502" y="45244"/>
                    </a:cubicBezTo>
                    <a:cubicBezTo>
                      <a:pt x="22692" y="45910"/>
                      <a:pt x="20882" y="46292"/>
                      <a:pt x="18977" y="46292"/>
                    </a:cubicBezTo>
                    <a:cubicBezTo>
                      <a:pt x="10881" y="46292"/>
                      <a:pt x="2880" y="40100"/>
                      <a:pt x="689" y="32099"/>
                    </a:cubicBezTo>
                    <a:cubicBezTo>
                      <a:pt x="-1978" y="22384"/>
                      <a:pt x="3261" y="12763"/>
                      <a:pt x="13548" y="8858"/>
                    </a:cubicBezTo>
                    <a:cubicBezTo>
                      <a:pt x="28693" y="2953"/>
                      <a:pt x="44885" y="0"/>
                      <a:pt x="61554" y="0"/>
                    </a:cubicBezTo>
                    <a:cubicBezTo>
                      <a:pt x="83557" y="0"/>
                      <a:pt x="105274" y="5334"/>
                      <a:pt x="124324" y="15335"/>
                    </a:cubicBezTo>
                    <a:cubicBezTo>
                      <a:pt x="154613" y="31242"/>
                      <a:pt x="178331" y="59817"/>
                      <a:pt x="189475" y="93631"/>
                    </a:cubicBezTo>
                    <a:cubicBezTo>
                      <a:pt x="191380" y="99346"/>
                      <a:pt x="190618" y="104966"/>
                      <a:pt x="187379" y="109442"/>
                    </a:cubicBezTo>
                    <a:cubicBezTo>
                      <a:pt x="183760" y="114395"/>
                      <a:pt x="177568" y="117443"/>
                      <a:pt x="170996" y="1174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0" name="Google Shape;869;p29"/>
              <p:cNvSpPr/>
              <p:nvPr/>
            </p:nvSpPr>
            <p:spPr>
              <a:xfrm>
                <a:off x="8613841" y="4361116"/>
                <a:ext cx="200064" cy="126968"/>
              </a:xfrm>
              <a:custGeom>
                <a:avLst/>
                <a:gdLst/>
                <a:ahLst/>
                <a:cxnLst/>
                <a:rect l="l" t="t" r="r" b="b"/>
                <a:pathLst>
                  <a:path w="200064" h="126968" extrusionOk="0">
                    <a:moveTo>
                      <a:pt x="66291" y="9525"/>
                    </a:moveTo>
                    <a:cubicBezTo>
                      <a:pt x="87246" y="9525"/>
                      <a:pt x="108201" y="14478"/>
                      <a:pt x="126870" y="24289"/>
                    </a:cubicBezTo>
                    <a:cubicBezTo>
                      <a:pt x="156874" y="40005"/>
                      <a:pt x="179257" y="67913"/>
                      <a:pt x="189735" y="99917"/>
                    </a:cubicBezTo>
                    <a:cubicBezTo>
                      <a:pt x="193259" y="110490"/>
                      <a:pt x="184591" y="117443"/>
                      <a:pt x="175829" y="117443"/>
                    </a:cubicBezTo>
                    <a:cubicBezTo>
                      <a:pt x="170114" y="117443"/>
                      <a:pt x="164398" y="114491"/>
                      <a:pt x="162113" y="107537"/>
                    </a:cubicBezTo>
                    <a:cubicBezTo>
                      <a:pt x="153826" y="82391"/>
                      <a:pt x="135823" y="61341"/>
                      <a:pt x="112392" y="49054"/>
                    </a:cubicBezTo>
                    <a:cubicBezTo>
                      <a:pt x="98295" y="41624"/>
                      <a:pt x="82770" y="38195"/>
                      <a:pt x="67149" y="38195"/>
                    </a:cubicBezTo>
                    <a:cubicBezTo>
                      <a:pt x="53718" y="38195"/>
                      <a:pt x="40193" y="40767"/>
                      <a:pt x="27524" y="45720"/>
                    </a:cubicBezTo>
                    <a:cubicBezTo>
                      <a:pt x="26286" y="46196"/>
                      <a:pt x="24953" y="46387"/>
                      <a:pt x="23715" y="46387"/>
                    </a:cubicBezTo>
                    <a:cubicBezTo>
                      <a:pt x="17618" y="46387"/>
                      <a:pt x="11522" y="41338"/>
                      <a:pt x="9999" y="35719"/>
                    </a:cubicBezTo>
                    <a:cubicBezTo>
                      <a:pt x="7807" y="27718"/>
                      <a:pt x="12761" y="20955"/>
                      <a:pt x="20000" y="18097"/>
                    </a:cubicBezTo>
                    <a:cubicBezTo>
                      <a:pt x="34763" y="12383"/>
                      <a:pt x="50480" y="9525"/>
                      <a:pt x="66291" y="9525"/>
                    </a:cubicBezTo>
                    <a:moveTo>
                      <a:pt x="66291" y="0"/>
                    </a:moveTo>
                    <a:cubicBezTo>
                      <a:pt x="49051" y="0"/>
                      <a:pt x="32287" y="3048"/>
                      <a:pt x="16571" y="9144"/>
                    </a:cubicBezTo>
                    <a:cubicBezTo>
                      <a:pt x="4188" y="13907"/>
                      <a:pt x="-2479" y="26099"/>
                      <a:pt x="854" y="38100"/>
                    </a:cubicBezTo>
                    <a:cubicBezTo>
                      <a:pt x="3616" y="48196"/>
                      <a:pt x="13427" y="55817"/>
                      <a:pt x="23715" y="55817"/>
                    </a:cubicBezTo>
                    <a:cubicBezTo>
                      <a:pt x="26191" y="55817"/>
                      <a:pt x="28667" y="55340"/>
                      <a:pt x="31048" y="54483"/>
                    </a:cubicBezTo>
                    <a:cubicBezTo>
                      <a:pt x="42860" y="49911"/>
                      <a:pt x="54956" y="47625"/>
                      <a:pt x="67244" y="47625"/>
                    </a:cubicBezTo>
                    <a:cubicBezTo>
                      <a:pt x="81912" y="47625"/>
                      <a:pt x="95628" y="50959"/>
                      <a:pt x="108011" y="57436"/>
                    </a:cubicBezTo>
                    <a:cubicBezTo>
                      <a:pt x="129251" y="68580"/>
                      <a:pt x="145730" y="87916"/>
                      <a:pt x="153159" y="110490"/>
                    </a:cubicBezTo>
                    <a:cubicBezTo>
                      <a:pt x="156493" y="120586"/>
                      <a:pt x="165256" y="126968"/>
                      <a:pt x="175924" y="126968"/>
                    </a:cubicBezTo>
                    <a:cubicBezTo>
                      <a:pt x="183925" y="126968"/>
                      <a:pt x="191640" y="123158"/>
                      <a:pt x="196021" y="117062"/>
                    </a:cubicBezTo>
                    <a:cubicBezTo>
                      <a:pt x="200213" y="111347"/>
                      <a:pt x="201165" y="104204"/>
                      <a:pt x="198784" y="96964"/>
                    </a:cubicBezTo>
                    <a:cubicBezTo>
                      <a:pt x="187259" y="61913"/>
                      <a:pt x="162684" y="32385"/>
                      <a:pt x="131347" y="15907"/>
                    </a:cubicBezTo>
                    <a:cubicBezTo>
                      <a:pt x="111535" y="5525"/>
                      <a:pt x="89056" y="0"/>
                      <a:pt x="66291" y="0"/>
                    </a:cubicBezTo>
                    <a:lnTo>
                      <a:pt x="662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515" name="Google Shape;870;p29"/>
          <p:cNvGrpSpPr/>
          <p:nvPr/>
        </p:nvGrpSpPr>
        <p:grpSpPr>
          <a:xfrm rot="3271630">
            <a:off x="16341346" y="2960606"/>
            <a:ext cx="1025818" cy="1025819"/>
            <a:chOff x="5735901" y="3411487"/>
            <a:chExt cx="1019174" cy="1019175"/>
          </a:xfrm>
        </p:grpSpPr>
        <p:sp>
          <p:nvSpPr>
            <p:cNvPr id="516" name="Google Shape;871;p29"/>
            <p:cNvSpPr/>
            <p:nvPr/>
          </p:nvSpPr>
          <p:spPr>
            <a:xfrm>
              <a:off x="6069275" y="3440062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7" name="Google Shape;872;p29"/>
            <p:cNvSpPr/>
            <p:nvPr/>
          </p:nvSpPr>
          <p:spPr>
            <a:xfrm>
              <a:off x="6097850" y="3468637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8" name="Google Shape;873;p29"/>
            <p:cNvSpPr/>
            <p:nvPr/>
          </p:nvSpPr>
          <p:spPr>
            <a:xfrm>
              <a:off x="6164525" y="3706762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9" name="Google Shape;874;p29"/>
            <p:cNvSpPr/>
            <p:nvPr/>
          </p:nvSpPr>
          <p:spPr>
            <a:xfrm>
              <a:off x="6193100" y="3735337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0" name="Google Shape;875;p29"/>
            <p:cNvSpPr/>
            <p:nvPr/>
          </p:nvSpPr>
          <p:spPr>
            <a:xfrm>
              <a:off x="6307400" y="35353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1" name="Google Shape;876;p29"/>
            <p:cNvSpPr/>
            <p:nvPr/>
          </p:nvSpPr>
          <p:spPr>
            <a:xfrm>
              <a:off x="6325022" y="355293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2" name="Google Shape;877;p29"/>
            <p:cNvSpPr/>
            <p:nvPr/>
          </p:nvSpPr>
          <p:spPr>
            <a:xfrm>
              <a:off x="6431225" y="37829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3" name="Google Shape;878;p29"/>
            <p:cNvSpPr/>
            <p:nvPr/>
          </p:nvSpPr>
          <p:spPr>
            <a:xfrm>
              <a:off x="6448847" y="38005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4" name="Google Shape;879;p29"/>
            <p:cNvSpPr/>
            <p:nvPr/>
          </p:nvSpPr>
          <p:spPr>
            <a:xfrm>
              <a:off x="6155000" y="39353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5" name="Google Shape;880;p29"/>
            <p:cNvSpPr/>
            <p:nvPr/>
          </p:nvSpPr>
          <p:spPr>
            <a:xfrm>
              <a:off x="6172622" y="39529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6" name="Google Shape;881;p29"/>
            <p:cNvSpPr/>
            <p:nvPr/>
          </p:nvSpPr>
          <p:spPr>
            <a:xfrm>
              <a:off x="6193100" y="42592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7" name="Google Shape;882;p29"/>
            <p:cNvSpPr/>
            <p:nvPr/>
          </p:nvSpPr>
          <p:spPr>
            <a:xfrm>
              <a:off x="6210722" y="427683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8" name="Google Shape;883;p29"/>
            <p:cNvSpPr/>
            <p:nvPr/>
          </p:nvSpPr>
          <p:spPr>
            <a:xfrm>
              <a:off x="6497900" y="40877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9" name="Google Shape;884;p29"/>
            <p:cNvSpPr/>
            <p:nvPr/>
          </p:nvSpPr>
          <p:spPr>
            <a:xfrm>
              <a:off x="6515522" y="41053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0" name="Google Shape;885;p29"/>
            <p:cNvSpPr/>
            <p:nvPr/>
          </p:nvSpPr>
          <p:spPr>
            <a:xfrm>
              <a:off x="6031176" y="36686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1" name="Google Shape;886;p29"/>
            <p:cNvSpPr/>
            <p:nvPr/>
          </p:nvSpPr>
          <p:spPr>
            <a:xfrm>
              <a:off x="6048797" y="36862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2" name="Google Shape;887;p29"/>
            <p:cNvSpPr/>
            <p:nvPr/>
          </p:nvSpPr>
          <p:spPr>
            <a:xfrm>
              <a:off x="5821626" y="38591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3" name="Google Shape;888;p29"/>
            <p:cNvSpPr/>
            <p:nvPr/>
          </p:nvSpPr>
          <p:spPr>
            <a:xfrm>
              <a:off x="5839247" y="38767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20479"/>
                  </a:moveTo>
                  <a:cubicBezTo>
                    <a:pt x="40957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7" y="9169"/>
                    <a:pt x="40957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4" name="Google Shape;889;p29"/>
            <p:cNvSpPr/>
            <p:nvPr/>
          </p:nvSpPr>
          <p:spPr>
            <a:xfrm>
              <a:off x="6507425" y="35638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5" name="Google Shape;890;p29"/>
            <p:cNvSpPr/>
            <p:nvPr/>
          </p:nvSpPr>
          <p:spPr>
            <a:xfrm>
              <a:off x="6527238" y="35836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6" name="Google Shape;891;p29"/>
            <p:cNvSpPr/>
            <p:nvPr/>
          </p:nvSpPr>
          <p:spPr>
            <a:xfrm>
              <a:off x="6621725" y="41258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7" name="Google Shape;892;p29"/>
            <p:cNvSpPr/>
            <p:nvPr/>
          </p:nvSpPr>
          <p:spPr>
            <a:xfrm>
              <a:off x="6641538" y="41456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8" name="Google Shape;893;p29"/>
            <p:cNvSpPr/>
            <p:nvPr/>
          </p:nvSpPr>
          <p:spPr>
            <a:xfrm>
              <a:off x="6383600" y="35638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9" name="Google Shape;894;p29"/>
            <p:cNvSpPr/>
            <p:nvPr/>
          </p:nvSpPr>
          <p:spPr>
            <a:xfrm>
              <a:off x="6403413" y="35836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0" name="Google Shape;895;p29"/>
            <p:cNvSpPr/>
            <p:nvPr/>
          </p:nvSpPr>
          <p:spPr>
            <a:xfrm>
              <a:off x="6316925" y="34114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1" name="Google Shape;896;p29"/>
            <p:cNvSpPr/>
            <p:nvPr/>
          </p:nvSpPr>
          <p:spPr>
            <a:xfrm>
              <a:off x="6336738" y="34312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4" name="Google Shape;897;p29"/>
            <p:cNvSpPr/>
            <p:nvPr/>
          </p:nvSpPr>
          <p:spPr>
            <a:xfrm>
              <a:off x="6488375" y="34114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5" name="Google Shape;898;p29"/>
            <p:cNvSpPr/>
            <p:nvPr/>
          </p:nvSpPr>
          <p:spPr>
            <a:xfrm>
              <a:off x="6508188" y="34312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6" name="Google Shape;899;p29"/>
            <p:cNvSpPr/>
            <p:nvPr/>
          </p:nvSpPr>
          <p:spPr>
            <a:xfrm>
              <a:off x="6269300" y="38210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7" name="Google Shape;900;p29"/>
            <p:cNvSpPr/>
            <p:nvPr/>
          </p:nvSpPr>
          <p:spPr>
            <a:xfrm>
              <a:off x="6289113" y="3840874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3" name="Google Shape;901;p29"/>
            <p:cNvSpPr/>
            <p:nvPr/>
          </p:nvSpPr>
          <p:spPr>
            <a:xfrm>
              <a:off x="5993076" y="35448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7" name="Google Shape;902;p29"/>
            <p:cNvSpPr/>
            <p:nvPr/>
          </p:nvSpPr>
          <p:spPr>
            <a:xfrm>
              <a:off x="6012888" y="356464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1" name="Google Shape;903;p29"/>
            <p:cNvSpPr/>
            <p:nvPr/>
          </p:nvSpPr>
          <p:spPr>
            <a:xfrm>
              <a:off x="5831151" y="361151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3" name="Google Shape;904;p29"/>
            <p:cNvSpPr/>
            <p:nvPr/>
          </p:nvSpPr>
          <p:spPr>
            <a:xfrm>
              <a:off x="5850963" y="3631324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7" name="Google Shape;905;p29"/>
            <p:cNvSpPr/>
            <p:nvPr/>
          </p:nvSpPr>
          <p:spPr>
            <a:xfrm>
              <a:off x="5735901" y="40020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4" name="Google Shape;906;p29"/>
            <p:cNvSpPr/>
            <p:nvPr/>
          </p:nvSpPr>
          <p:spPr>
            <a:xfrm>
              <a:off x="5755713" y="402184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6" name="Google Shape;907;p29"/>
            <p:cNvSpPr/>
            <p:nvPr/>
          </p:nvSpPr>
          <p:spPr>
            <a:xfrm>
              <a:off x="6040700" y="40877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8" name="Google Shape;908;p29"/>
            <p:cNvSpPr/>
            <p:nvPr/>
          </p:nvSpPr>
          <p:spPr>
            <a:xfrm>
              <a:off x="6060512" y="41075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2" name="Google Shape;909;p29"/>
            <p:cNvSpPr/>
            <p:nvPr/>
          </p:nvSpPr>
          <p:spPr>
            <a:xfrm>
              <a:off x="6050225" y="43449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3" name="Google Shape;910;p29"/>
            <p:cNvSpPr/>
            <p:nvPr/>
          </p:nvSpPr>
          <p:spPr>
            <a:xfrm>
              <a:off x="6070037" y="4364749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4" name="Google Shape;911;p29"/>
            <p:cNvSpPr/>
            <p:nvPr/>
          </p:nvSpPr>
          <p:spPr>
            <a:xfrm>
              <a:off x="6497900" y="42782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5" name="Google Shape;912;p29"/>
            <p:cNvSpPr/>
            <p:nvPr/>
          </p:nvSpPr>
          <p:spPr>
            <a:xfrm>
              <a:off x="6517713" y="42980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6" name="Google Shape;913;p29"/>
            <p:cNvSpPr/>
            <p:nvPr/>
          </p:nvSpPr>
          <p:spPr>
            <a:xfrm>
              <a:off x="6631250" y="35924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7" name="Google Shape;914;p29"/>
            <p:cNvSpPr/>
            <p:nvPr/>
          </p:nvSpPr>
          <p:spPr>
            <a:xfrm>
              <a:off x="6651063" y="3612274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8" name="Google Shape;915;p29"/>
            <p:cNvSpPr/>
            <p:nvPr/>
          </p:nvSpPr>
          <p:spPr>
            <a:xfrm>
              <a:off x="6526475" y="38115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9" name="Google Shape;916;p29"/>
            <p:cNvSpPr/>
            <p:nvPr/>
          </p:nvSpPr>
          <p:spPr>
            <a:xfrm>
              <a:off x="6546288" y="383134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0" name="Google Shape;917;p29"/>
            <p:cNvSpPr/>
            <p:nvPr/>
          </p:nvSpPr>
          <p:spPr>
            <a:xfrm>
              <a:off x="5954976" y="39829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1" name="Google Shape;918;p29"/>
            <p:cNvSpPr/>
            <p:nvPr/>
          </p:nvSpPr>
          <p:spPr>
            <a:xfrm>
              <a:off x="5974788" y="400279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2" name="Google Shape;919;p29"/>
            <p:cNvSpPr/>
            <p:nvPr/>
          </p:nvSpPr>
          <p:spPr>
            <a:xfrm>
              <a:off x="5878776" y="4163962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3" name="Google Shape;920;p29"/>
            <p:cNvSpPr/>
            <p:nvPr/>
          </p:nvSpPr>
          <p:spPr>
            <a:xfrm>
              <a:off x="5913923" y="4199110"/>
              <a:ext cx="82105" cy="82105"/>
            </a:xfrm>
            <a:custGeom>
              <a:avLst/>
              <a:gdLst/>
              <a:ahLst/>
              <a:cxnLst/>
              <a:rect l="l" t="t" r="r" b="b"/>
              <a:pathLst>
                <a:path w="82105" h="82105" extrusionOk="0">
                  <a:moveTo>
                    <a:pt x="82105" y="41053"/>
                  </a:moveTo>
                  <a:cubicBezTo>
                    <a:pt x="82105" y="63725"/>
                    <a:pt x="63725" y="82105"/>
                    <a:pt x="41053" y="82105"/>
                  </a:cubicBezTo>
                  <a:cubicBezTo>
                    <a:pt x="18380" y="82105"/>
                    <a:pt x="0" y="63725"/>
                    <a:pt x="0" y="41053"/>
                  </a:cubicBezTo>
                  <a:cubicBezTo>
                    <a:pt x="0" y="18380"/>
                    <a:pt x="18380" y="0"/>
                    <a:pt x="41053" y="0"/>
                  </a:cubicBezTo>
                  <a:cubicBezTo>
                    <a:pt x="63725" y="0"/>
                    <a:pt x="82105" y="18380"/>
                    <a:pt x="82105" y="41053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4" name="Google Shape;921;p29"/>
            <p:cNvSpPr/>
            <p:nvPr/>
          </p:nvSpPr>
          <p:spPr>
            <a:xfrm>
              <a:off x="6259775" y="4068712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133350" y="66675"/>
                  </a:moveTo>
                  <a:cubicBezTo>
                    <a:pt x="133350" y="103499"/>
                    <a:pt x="103498" y="133350"/>
                    <a:pt x="66675" y="133350"/>
                  </a:cubicBezTo>
                  <a:cubicBezTo>
                    <a:pt x="29852" y="133350"/>
                    <a:pt x="0" y="103499"/>
                    <a:pt x="0" y="66675"/>
                  </a:cubicBezTo>
                  <a:cubicBezTo>
                    <a:pt x="0" y="29851"/>
                    <a:pt x="29852" y="0"/>
                    <a:pt x="66675" y="0"/>
                  </a:cubicBezTo>
                  <a:cubicBezTo>
                    <a:pt x="103498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5" name="Google Shape;922;p29"/>
            <p:cNvSpPr/>
            <p:nvPr/>
          </p:nvSpPr>
          <p:spPr>
            <a:xfrm>
              <a:off x="6290541" y="4099478"/>
              <a:ext cx="71818" cy="71818"/>
            </a:xfrm>
            <a:custGeom>
              <a:avLst/>
              <a:gdLst/>
              <a:ahLst/>
              <a:cxnLst/>
              <a:rect l="l" t="t" r="r" b="b"/>
              <a:pathLst>
                <a:path w="71818" h="71818" extrusionOk="0">
                  <a:moveTo>
                    <a:pt x="71819" y="35909"/>
                  </a:moveTo>
                  <a:cubicBezTo>
                    <a:pt x="71819" y="55741"/>
                    <a:pt x="55742" y="71818"/>
                    <a:pt x="35909" y="71818"/>
                  </a:cubicBezTo>
                  <a:cubicBezTo>
                    <a:pt x="16077" y="71818"/>
                    <a:pt x="0" y="55741"/>
                    <a:pt x="0" y="35909"/>
                  </a:cubicBezTo>
                  <a:cubicBezTo>
                    <a:pt x="0" y="16077"/>
                    <a:pt x="16077" y="0"/>
                    <a:pt x="35909" y="0"/>
                  </a:cubicBezTo>
                  <a:cubicBezTo>
                    <a:pt x="55741" y="0"/>
                    <a:pt x="71819" y="16077"/>
                    <a:pt x="71819" y="3590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6" name="Google Shape;923;p29"/>
            <p:cNvSpPr/>
            <p:nvPr/>
          </p:nvSpPr>
          <p:spPr>
            <a:xfrm>
              <a:off x="6650300" y="3830587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 extrusionOk="0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7" name="Google Shape;924;p29"/>
            <p:cNvSpPr/>
            <p:nvPr/>
          </p:nvSpPr>
          <p:spPr>
            <a:xfrm>
              <a:off x="6674494" y="3854781"/>
              <a:ext cx="56388" cy="56388"/>
            </a:xfrm>
            <a:custGeom>
              <a:avLst/>
              <a:gdLst/>
              <a:ahLst/>
              <a:cxnLst/>
              <a:rect l="l" t="t" r="r" b="b"/>
              <a:pathLst>
                <a:path w="56388" h="56388" extrusionOk="0">
                  <a:moveTo>
                    <a:pt x="56388" y="28194"/>
                  </a:moveTo>
                  <a:cubicBezTo>
                    <a:pt x="56388" y="43765"/>
                    <a:pt x="43765" y="56388"/>
                    <a:pt x="28194" y="56388"/>
                  </a:cubicBezTo>
                  <a:cubicBezTo>
                    <a:pt x="12623" y="56388"/>
                    <a:pt x="0" y="43765"/>
                    <a:pt x="0" y="28194"/>
                  </a:cubicBezTo>
                  <a:cubicBezTo>
                    <a:pt x="0" y="12623"/>
                    <a:pt x="12623" y="0"/>
                    <a:pt x="28194" y="0"/>
                  </a:cubicBezTo>
                  <a:cubicBezTo>
                    <a:pt x="43765" y="0"/>
                    <a:pt x="56388" y="12623"/>
                    <a:pt x="56388" y="28194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98" name="Google Shape;925;p29"/>
          <p:cNvGrpSpPr/>
          <p:nvPr/>
        </p:nvGrpSpPr>
        <p:grpSpPr>
          <a:xfrm>
            <a:off x="16927001" y="2307182"/>
            <a:ext cx="1025900" cy="1025902"/>
            <a:chOff x="7083552" y="3787044"/>
            <a:chExt cx="1019173" cy="1019175"/>
          </a:xfrm>
        </p:grpSpPr>
        <p:sp>
          <p:nvSpPr>
            <p:cNvPr id="599" name="Google Shape;926;p29"/>
            <p:cNvSpPr/>
            <p:nvPr/>
          </p:nvSpPr>
          <p:spPr>
            <a:xfrm>
              <a:off x="7416926" y="381561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0" name="Google Shape;927;p29"/>
            <p:cNvSpPr/>
            <p:nvPr/>
          </p:nvSpPr>
          <p:spPr>
            <a:xfrm>
              <a:off x="7445501" y="3844194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1" name="Google Shape;928;p29"/>
            <p:cNvSpPr/>
            <p:nvPr/>
          </p:nvSpPr>
          <p:spPr>
            <a:xfrm>
              <a:off x="7512176" y="408231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2" name="Google Shape;929;p29"/>
            <p:cNvSpPr/>
            <p:nvPr/>
          </p:nvSpPr>
          <p:spPr>
            <a:xfrm>
              <a:off x="7540751" y="4110894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3" name="Google Shape;930;p29"/>
            <p:cNvSpPr/>
            <p:nvPr/>
          </p:nvSpPr>
          <p:spPr>
            <a:xfrm>
              <a:off x="7655051" y="391086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4" name="Google Shape;931;p29"/>
            <p:cNvSpPr/>
            <p:nvPr/>
          </p:nvSpPr>
          <p:spPr>
            <a:xfrm>
              <a:off x="7672673" y="392849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5" name="Google Shape;932;p29"/>
            <p:cNvSpPr/>
            <p:nvPr/>
          </p:nvSpPr>
          <p:spPr>
            <a:xfrm>
              <a:off x="7778876" y="41585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6" name="Google Shape;933;p29"/>
            <p:cNvSpPr/>
            <p:nvPr/>
          </p:nvSpPr>
          <p:spPr>
            <a:xfrm>
              <a:off x="7796498" y="41761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7" name="Google Shape;934;p29"/>
            <p:cNvSpPr/>
            <p:nvPr/>
          </p:nvSpPr>
          <p:spPr>
            <a:xfrm>
              <a:off x="7502651" y="43109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8" name="Google Shape;935;p29"/>
            <p:cNvSpPr/>
            <p:nvPr/>
          </p:nvSpPr>
          <p:spPr>
            <a:xfrm>
              <a:off x="7520273" y="43285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9" name="Google Shape;936;p29"/>
            <p:cNvSpPr/>
            <p:nvPr/>
          </p:nvSpPr>
          <p:spPr>
            <a:xfrm>
              <a:off x="7540751" y="463476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0" name="Google Shape;937;p29"/>
            <p:cNvSpPr/>
            <p:nvPr/>
          </p:nvSpPr>
          <p:spPr>
            <a:xfrm>
              <a:off x="7558373" y="465239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1" name="Google Shape;938;p29"/>
            <p:cNvSpPr/>
            <p:nvPr/>
          </p:nvSpPr>
          <p:spPr>
            <a:xfrm>
              <a:off x="7845551" y="44633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2" name="Google Shape;939;p29"/>
            <p:cNvSpPr/>
            <p:nvPr/>
          </p:nvSpPr>
          <p:spPr>
            <a:xfrm>
              <a:off x="7863173" y="44809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3" name="Google Shape;940;p29"/>
            <p:cNvSpPr/>
            <p:nvPr/>
          </p:nvSpPr>
          <p:spPr>
            <a:xfrm>
              <a:off x="7378827" y="40442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4" name="Google Shape;941;p29"/>
            <p:cNvSpPr/>
            <p:nvPr/>
          </p:nvSpPr>
          <p:spPr>
            <a:xfrm>
              <a:off x="7396448" y="40618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5" name="Google Shape;942;p29"/>
            <p:cNvSpPr/>
            <p:nvPr/>
          </p:nvSpPr>
          <p:spPr>
            <a:xfrm>
              <a:off x="7169277" y="42347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6" name="Google Shape;943;p29"/>
            <p:cNvSpPr/>
            <p:nvPr/>
          </p:nvSpPr>
          <p:spPr>
            <a:xfrm>
              <a:off x="7186898" y="42523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20479"/>
                  </a:moveTo>
                  <a:cubicBezTo>
                    <a:pt x="40957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7" y="9169"/>
                    <a:pt x="40957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7" name="Google Shape;944;p29"/>
            <p:cNvSpPr/>
            <p:nvPr/>
          </p:nvSpPr>
          <p:spPr>
            <a:xfrm>
              <a:off x="7855076" y="39394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8" name="Google Shape;945;p29"/>
            <p:cNvSpPr/>
            <p:nvPr/>
          </p:nvSpPr>
          <p:spPr>
            <a:xfrm>
              <a:off x="7874889" y="39592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9" name="Google Shape;946;p29"/>
            <p:cNvSpPr/>
            <p:nvPr/>
          </p:nvSpPr>
          <p:spPr>
            <a:xfrm>
              <a:off x="7969376" y="45014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0" name="Google Shape;947;p29"/>
            <p:cNvSpPr/>
            <p:nvPr/>
          </p:nvSpPr>
          <p:spPr>
            <a:xfrm>
              <a:off x="7989189" y="45212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1" name="Google Shape;948;p29"/>
            <p:cNvSpPr/>
            <p:nvPr/>
          </p:nvSpPr>
          <p:spPr>
            <a:xfrm>
              <a:off x="7731251" y="39394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2" name="Google Shape;949;p29"/>
            <p:cNvSpPr/>
            <p:nvPr/>
          </p:nvSpPr>
          <p:spPr>
            <a:xfrm>
              <a:off x="7751064" y="39592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3" name="Google Shape;950;p29"/>
            <p:cNvSpPr/>
            <p:nvPr/>
          </p:nvSpPr>
          <p:spPr>
            <a:xfrm>
              <a:off x="7664576" y="37870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4" name="Google Shape;951;p29"/>
            <p:cNvSpPr/>
            <p:nvPr/>
          </p:nvSpPr>
          <p:spPr>
            <a:xfrm>
              <a:off x="7684389" y="38068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5" name="Google Shape;952;p29"/>
            <p:cNvSpPr/>
            <p:nvPr/>
          </p:nvSpPr>
          <p:spPr>
            <a:xfrm>
              <a:off x="7836026" y="37870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6" name="Google Shape;953;p29"/>
            <p:cNvSpPr/>
            <p:nvPr/>
          </p:nvSpPr>
          <p:spPr>
            <a:xfrm>
              <a:off x="7855839" y="38068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7" name="Google Shape;954;p29"/>
            <p:cNvSpPr/>
            <p:nvPr/>
          </p:nvSpPr>
          <p:spPr>
            <a:xfrm>
              <a:off x="7616951" y="41966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8" name="Google Shape;955;p29"/>
            <p:cNvSpPr/>
            <p:nvPr/>
          </p:nvSpPr>
          <p:spPr>
            <a:xfrm>
              <a:off x="7636764" y="4216431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9" name="Google Shape;956;p29"/>
            <p:cNvSpPr/>
            <p:nvPr/>
          </p:nvSpPr>
          <p:spPr>
            <a:xfrm>
              <a:off x="7340727" y="39203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0" name="Google Shape;957;p29"/>
            <p:cNvSpPr/>
            <p:nvPr/>
          </p:nvSpPr>
          <p:spPr>
            <a:xfrm>
              <a:off x="7360539" y="394020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1" name="Google Shape;958;p29"/>
            <p:cNvSpPr/>
            <p:nvPr/>
          </p:nvSpPr>
          <p:spPr>
            <a:xfrm>
              <a:off x="7178802" y="398706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2" name="Google Shape;959;p29"/>
            <p:cNvSpPr/>
            <p:nvPr/>
          </p:nvSpPr>
          <p:spPr>
            <a:xfrm>
              <a:off x="7198614" y="4006881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3" name="Google Shape;960;p29"/>
            <p:cNvSpPr/>
            <p:nvPr/>
          </p:nvSpPr>
          <p:spPr>
            <a:xfrm>
              <a:off x="7083552" y="43775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4" name="Google Shape;961;p29"/>
            <p:cNvSpPr/>
            <p:nvPr/>
          </p:nvSpPr>
          <p:spPr>
            <a:xfrm>
              <a:off x="7103364" y="439740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5" name="Google Shape;962;p29"/>
            <p:cNvSpPr/>
            <p:nvPr/>
          </p:nvSpPr>
          <p:spPr>
            <a:xfrm>
              <a:off x="7388351" y="44633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6" name="Google Shape;963;p29"/>
            <p:cNvSpPr/>
            <p:nvPr/>
          </p:nvSpPr>
          <p:spPr>
            <a:xfrm>
              <a:off x="7408163" y="44831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7" name="Google Shape;964;p29"/>
            <p:cNvSpPr/>
            <p:nvPr/>
          </p:nvSpPr>
          <p:spPr>
            <a:xfrm>
              <a:off x="7397876" y="47204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8" name="Google Shape;965;p29"/>
            <p:cNvSpPr/>
            <p:nvPr/>
          </p:nvSpPr>
          <p:spPr>
            <a:xfrm>
              <a:off x="7417688" y="4740306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9" name="Google Shape;966;p29"/>
            <p:cNvSpPr/>
            <p:nvPr/>
          </p:nvSpPr>
          <p:spPr>
            <a:xfrm>
              <a:off x="7845551" y="46538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0" name="Google Shape;967;p29"/>
            <p:cNvSpPr/>
            <p:nvPr/>
          </p:nvSpPr>
          <p:spPr>
            <a:xfrm>
              <a:off x="7865364" y="46736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1" name="Google Shape;968;p29"/>
            <p:cNvSpPr/>
            <p:nvPr/>
          </p:nvSpPr>
          <p:spPr>
            <a:xfrm>
              <a:off x="7978901" y="39680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2" name="Google Shape;969;p29"/>
            <p:cNvSpPr/>
            <p:nvPr/>
          </p:nvSpPr>
          <p:spPr>
            <a:xfrm>
              <a:off x="7998714" y="3987831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3" name="Google Shape;970;p29"/>
            <p:cNvSpPr/>
            <p:nvPr/>
          </p:nvSpPr>
          <p:spPr>
            <a:xfrm>
              <a:off x="7874126" y="41870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4" name="Google Shape;971;p29"/>
            <p:cNvSpPr/>
            <p:nvPr/>
          </p:nvSpPr>
          <p:spPr>
            <a:xfrm>
              <a:off x="7893939" y="420690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5" name="Google Shape;972;p29"/>
            <p:cNvSpPr/>
            <p:nvPr/>
          </p:nvSpPr>
          <p:spPr>
            <a:xfrm>
              <a:off x="7302627" y="43585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6" name="Google Shape;973;p29"/>
            <p:cNvSpPr/>
            <p:nvPr/>
          </p:nvSpPr>
          <p:spPr>
            <a:xfrm>
              <a:off x="7322439" y="437835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7" name="Google Shape;974;p29"/>
            <p:cNvSpPr/>
            <p:nvPr/>
          </p:nvSpPr>
          <p:spPr>
            <a:xfrm>
              <a:off x="7226427" y="4539519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8" name="Google Shape;975;p29"/>
            <p:cNvSpPr/>
            <p:nvPr/>
          </p:nvSpPr>
          <p:spPr>
            <a:xfrm>
              <a:off x="7261574" y="4574667"/>
              <a:ext cx="82105" cy="82105"/>
            </a:xfrm>
            <a:custGeom>
              <a:avLst/>
              <a:gdLst/>
              <a:ahLst/>
              <a:cxnLst/>
              <a:rect l="l" t="t" r="r" b="b"/>
              <a:pathLst>
                <a:path w="82105" h="82105" extrusionOk="0">
                  <a:moveTo>
                    <a:pt x="82105" y="41053"/>
                  </a:moveTo>
                  <a:cubicBezTo>
                    <a:pt x="82105" y="63725"/>
                    <a:pt x="63725" y="82105"/>
                    <a:pt x="41053" y="82105"/>
                  </a:cubicBezTo>
                  <a:cubicBezTo>
                    <a:pt x="18380" y="82105"/>
                    <a:pt x="0" y="63725"/>
                    <a:pt x="0" y="41053"/>
                  </a:cubicBezTo>
                  <a:cubicBezTo>
                    <a:pt x="0" y="18380"/>
                    <a:pt x="18380" y="0"/>
                    <a:pt x="41053" y="0"/>
                  </a:cubicBezTo>
                  <a:cubicBezTo>
                    <a:pt x="63725" y="0"/>
                    <a:pt x="82105" y="18380"/>
                    <a:pt x="82105" y="410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9" name="Google Shape;976;p29"/>
            <p:cNvSpPr/>
            <p:nvPr/>
          </p:nvSpPr>
          <p:spPr>
            <a:xfrm>
              <a:off x="7607426" y="4444269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133350" y="66675"/>
                  </a:moveTo>
                  <a:cubicBezTo>
                    <a:pt x="133350" y="103499"/>
                    <a:pt x="103498" y="133350"/>
                    <a:pt x="66675" y="133350"/>
                  </a:cubicBezTo>
                  <a:cubicBezTo>
                    <a:pt x="29852" y="133350"/>
                    <a:pt x="0" y="103499"/>
                    <a:pt x="0" y="66675"/>
                  </a:cubicBezTo>
                  <a:cubicBezTo>
                    <a:pt x="0" y="29851"/>
                    <a:pt x="29852" y="0"/>
                    <a:pt x="66675" y="0"/>
                  </a:cubicBezTo>
                  <a:cubicBezTo>
                    <a:pt x="103498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0" name="Google Shape;977;p29"/>
            <p:cNvSpPr/>
            <p:nvPr/>
          </p:nvSpPr>
          <p:spPr>
            <a:xfrm>
              <a:off x="7638192" y="4475035"/>
              <a:ext cx="71818" cy="71818"/>
            </a:xfrm>
            <a:custGeom>
              <a:avLst/>
              <a:gdLst/>
              <a:ahLst/>
              <a:cxnLst/>
              <a:rect l="l" t="t" r="r" b="b"/>
              <a:pathLst>
                <a:path w="71818" h="71818" extrusionOk="0">
                  <a:moveTo>
                    <a:pt x="71819" y="35909"/>
                  </a:moveTo>
                  <a:cubicBezTo>
                    <a:pt x="71819" y="55741"/>
                    <a:pt x="55742" y="71818"/>
                    <a:pt x="35909" y="71818"/>
                  </a:cubicBezTo>
                  <a:cubicBezTo>
                    <a:pt x="16077" y="71818"/>
                    <a:pt x="0" y="55741"/>
                    <a:pt x="0" y="35909"/>
                  </a:cubicBezTo>
                  <a:cubicBezTo>
                    <a:pt x="0" y="16077"/>
                    <a:pt x="16077" y="0"/>
                    <a:pt x="35909" y="0"/>
                  </a:cubicBezTo>
                  <a:cubicBezTo>
                    <a:pt x="55741" y="0"/>
                    <a:pt x="71819" y="16077"/>
                    <a:pt x="71819" y="359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1" name="Google Shape;978;p29"/>
            <p:cNvSpPr/>
            <p:nvPr/>
          </p:nvSpPr>
          <p:spPr>
            <a:xfrm>
              <a:off x="7997951" y="4206144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 extrusionOk="0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2" name="Google Shape;979;p29"/>
            <p:cNvSpPr/>
            <p:nvPr/>
          </p:nvSpPr>
          <p:spPr>
            <a:xfrm>
              <a:off x="8022145" y="4230338"/>
              <a:ext cx="56388" cy="56388"/>
            </a:xfrm>
            <a:custGeom>
              <a:avLst/>
              <a:gdLst/>
              <a:ahLst/>
              <a:cxnLst/>
              <a:rect l="l" t="t" r="r" b="b"/>
              <a:pathLst>
                <a:path w="56388" h="56388" extrusionOk="0">
                  <a:moveTo>
                    <a:pt x="56388" y="28194"/>
                  </a:moveTo>
                  <a:cubicBezTo>
                    <a:pt x="56388" y="43765"/>
                    <a:pt x="43765" y="56388"/>
                    <a:pt x="28194" y="56388"/>
                  </a:cubicBezTo>
                  <a:cubicBezTo>
                    <a:pt x="12623" y="56388"/>
                    <a:pt x="0" y="43765"/>
                    <a:pt x="0" y="28194"/>
                  </a:cubicBezTo>
                  <a:cubicBezTo>
                    <a:pt x="0" y="12623"/>
                    <a:pt x="12623" y="0"/>
                    <a:pt x="28194" y="0"/>
                  </a:cubicBezTo>
                  <a:cubicBezTo>
                    <a:pt x="43765" y="0"/>
                    <a:pt x="56388" y="12623"/>
                    <a:pt x="56388" y="281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53" name="Google Shape;980;p29"/>
          <p:cNvGrpSpPr/>
          <p:nvPr/>
        </p:nvGrpSpPr>
        <p:grpSpPr>
          <a:xfrm>
            <a:off x="17022330" y="1301342"/>
            <a:ext cx="962976" cy="991614"/>
            <a:chOff x="7072173" y="628439"/>
            <a:chExt cx="962976" cy="991614"/>
          </a:xfrm>
        </p:grpSpPr>
        <p:sp>
          <p:nvSpPr>
            <p:cNvPr id="654" name="Google Shape;981;p29"/>
            <p:cNvSpPr/>
            <p:nvPr/>
          </p:nvSpPr>
          <p:spPr>
            <a:xfrm>
              <a:off x="7573775" y="1404976"/>
              <a:ext cx="461375" cy="213175"/>
            </a:xfrm>
            <a:custGeom>
              <a:avLst/>
              <a:gdLst/>
              <a:ahLst/>
              <a:cxnLst/>
              <a:rect l="l" t="t" r="r" b="b"/>
              <a:pathLst>
                <a:path w="443979" h="205137" extrusionOk="0">
                  <a:moveTo>
                    <a:pt x="2659" y="163227"/>
                  </a:moveTo>
                  <a:cubicBezTo>
                    <a:pt x="-5818" y="133414"/>
                    <a:pt x="5707" y="97028"/>
                    <a:pt x="41045" y="93314"/>
                  </a:cubicBezTo>
                  <a:cubicBezTo>
                    <a:pt x="41045" y="93314"/>
                    <a:pt x="152202" y="81693"/>
                    <a:pt x="152202" y="81693"/>
                  </a:cubicBezTo>
                  <a:cubicBezTo>
                    <a:pt x="193064" y="77407"/>
                    <a:pt x="232879" y="66358"/>
                    <a:pt x="270121" y="49117"/>
                  </a:cubicBezTo>
                  <a:lnTo>
                    <a:pt x="371467" y="2064"/>
                  </a:lnTo>
                  <a:cubicBezTo>
                    <a:pt x="401757" y="-6318"/>
                    <a:pt x="433380" y="11589"/>
                    <a:pt x="441762" y="41974"/>
                  </a:cubicBezTo>
                  <a:cubicBezTo>
                    <a:pt x="451763" y="78264"/>
                    <a:pt x="426427" y="100267"/>
                    <a:pt x="395947" y="116840"/>
                  </a:cubicBezTo>
                  <a:cubicBezTo>
                    <a:pt x="299554" y="169418"/>
                    <a:pt x="191159" y="199708"/>
                    <a:pt x="81526" y="204756"/>
                  </a:cubicBezTo>
                  <a:cubicBezTo>
                    <a:pt x="65810" y="205518"/>
                    <a:pt x="49618" y="205613"/>
                    <a:pt x="34759" y="200374"/>
                  </a:cubicBezTo>
                  <a:cubicBezTo>
                    <a:pt x="18376" y="194374"/>
                    <a:pt x="7422" y="179800"/>
                    <a:pt x="2659" y="16322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5" name="Google Shape;982;p29"/>
            <p:cNvSpPr/>
            <p:nvPr/>
          </p:nvSpPr>
          <p:spPr>
            <a:xfrm>
              <a:off x="7548153" y="1162109"/>
              <a:ext cx="464630" cy="200893"/>
            </a:xfrm>
            <a:custGeom>
              <a:avLst/>
              <a:gdLst/>
              <a:ahLst/>
              <a:cxnLst/>
              <a:rect l="l" t="t" r="r" b="b"/>
              <a:pathLst>
                <a:path w="447111" h="193318" extrusionOk="0">
                  <a:moveTo>
                    <a:pt x="1601" y="46820"/>
                  </a:moveTo>
                  <a:cubicBezTo>
                    <a:pt x="8363" y="16531"/>
                    <a:pt x="35795" y="-9949"/>
                    <a:pt x="68657" y="3672"/>
                  </a:cubicBezTo>
                  <a:cubicBezTo>
                    <a:pt x="68657" y="3672"/>
                    <a:pt x="172003" y="46344"/>
                    <a:pt x="172003" y="46344"/>
                  </a:cubicBezTo>
                  <a:cubicBezTo>
                    <a:pt x="209912" y="62060"/>
                    <a:pt x="250203" y="71299"/>
                    <a:pt x="291256" y="73871"/>
                  </a:cubicBezTo>
                  <a:lnTo>
                    <a:pt x="402794" y="80729"/>
                  </a:lnTo>
                  <a:cubicBezTo>
                    <a:pt x="433464" y="87778"/>
                    <a:pt x="452705" y="118639"/>
                    <a:pt x="445656" y="149309"/>
                  </a:cubicBezTo>
                  <a:cubicBezTo>
                    <a:pt x="437179" y="185981"/>
                    <a:pt x="404413" y="193220"/>
                    <a:pt x="369742" y="193315"/>
                  </a:cubicBezTo>
                  <a:cubicBezTo>
                    <a:pt x="260014" y="193696"/>
                    <a:pt x="150191" y="168645"/>
                    <a:pt x="51416" y="120830"/>
                  </a:cubicBezTo>
                  <a:cubicBezTo>
                    <a:pt x="37224" y="113972"/>
                    <a:pt x="22937" y="106447"/>
                    <a:pt x="12364" y="94731"/>
                  </a:cubicBezTo>
                  <a:cubicBezTo>
                    <a:pt x="553" y="81682"/>
                    <a:pt x="-2209" y="63680"/>
                    <a:pt x="1601" y="4682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6" name="Google Shape;983;p29"/>
            <p:cNvSpPr/>
            <p:nvPr/>
          </p:nvSpPr>
          <p:spPr>
            <a:xfrm>
              <a:off x="7188784" y="1183516"/>
              <a:ext cx="324104" cy="436536"/>
            </a:xfrm>
            <a:custGeom>
              <a:avLst/>
              <a:gdLst/>
              <a:ahLst/>
              <a:cxnLst/>
              <a:rect l="l" t="t" r="r" b="b"/>
              <a:pathLst>
                <a:path w="311884" h="420077" extrusionOk="0">
                  <a:moveTo>
                    <a:pt x="27603" y="11930"/>
                  </a:moveTo>
                  <a:cubicBezTo>
                    <a:pt x="55035" y="-5977"/>
                    <a:pt x="95040" y="-6072"/>
                    <a:pt x="109613" y="27932"/>
                  </a:cubicBezTo>
                  <a:cubicBezTo>
                    <a:pt x="109613" y="27932"/>
                    <a:pt x="155333" y="134898"/>
                    <a:pt x="155333" y="134898"/>
                  </a:cubicBezTo>
                  <a:cubicBezTo>
                    <a:pt x="172192" y="174141"/>
                    <a:pt x="195433" y="210336"/>
                    <a:pt x="224199" y="241959"/>
                  </a:cubicBezTo>
                  <a:lnTo>
                    <a:pt x="302589" y="327970"/>
                  </a:lnTo>
                  <a:cubicBezTo>
                    <a:pt x="320306" y="355497"/>
                    <a:pt x="311924" y="392644"/>
                    <a:pt x="284016" y="410551"/>
                  </a:cubicBezTo>
                  <a:cubicBezTo>
                    <a:pt x="250583" y="432078"/>
                    <a:pt x="220770" y="413790"/>
                    <a:pt x="194671" y="388739"/>
                  </a:cubicBezTo>
                  <a:cubicBezTo>
                    <a:pt x="112280" y="309491"/>
                    <a:pt x="48653" y="211289"/>
                    <a:pt x="9981" y="103751"/>
                  </a:cubicBezTo>
                  <a:cubicBezTo>
                    <a:pt x="4457" y="88321"/>
                    <a:pt x="-687" y="72319"/>
                    <a:pt x="75" y="55841"/>
                  </a:cubicBezTo>
                  <a:cubicBezTo>
                    <a:pt x="1028" y="37457"/>
                    <a:pt x="12363" y="21932"/>
                    <a:pt x="27603" y="1193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7" name="Google Shape;984;p29"/>
            <p:cNvSpPr/>
            <p:nvPr/>
          </p:nvSpPr>
          <p:spPr>
            <a:xfrm>
              <a:off x="7072173" y="881739"/>
              <a:ext cx="367533" cy="123435"/>
            </a:xfrm>
            <a:custGeom>
              <a:avLst/>
              <a:gdLst/>
              <a:ahLst/>
              <a:cxnLst/>
              <a:rect l="l" t="t" r="r" b="b"/>
              <a:pathLst>
                <a:path w="353675" h="118781" extrusionOk="0">
                  <a:moveTo>
                    <a:pt x="353663" y="72328"/>
                  </a:moveTo>
                  <a:cubicBezTo>
                    <a:pt x="353187" y="98903"/>
                    <a:pt x="330803" y="123668"/>
                    <a:pt x="303752" y="117953"/>
                  </a:cubicBezTo>
                  <a:lnTo>
                    <a:pt x="232982" y="104046"/>
                  </a:lnTo>
                  <a:cubicBezTo>
                    <a:pt x="195834" y="96236"/>
                    <a:pt x="157639" y="95283"/>
                    <a:pt x="120206" y="101189"/>
                  </a:cubicBezTo>
                  <a:lnTo>
                    <a:pt x="56769" y="111190"/>
                  </a:lnTo>
                  <a:cubicBezTo>
                    <a:pt x="29432" y="115476"/>
                    <a:pt x="2381" y="96617"/>
                    <a:pt x="190" y="68994"/>
                  </a:cubicBezTo>
                  <a:cubicBezTo>
                    <a:pt x="0" y="67089"/>
                    <a:pt x="0" y="65184"/>
                    <a:pt x="0" y="63279"/>
                  </a:cubicBezTo>
                  <a:cubicBezTo>
                    <a:pt x="857" y="30990"/>
                    <a:pt x="24670" y="19274"/>
                    <a:pt x="51054" y="13178"/>
                  </a:cubicBezTo>
                  <a:cubicBezTo>
                    <a:pt x="134588" y="-6158"/>
                    <a:pt x="221933" y="-4158"/>
                    <a:pt x="304419" y="18798"/>
                  </a:cubicBezTo>
                  <a:cubicBezTo>
                    <a:pt x="316230" y="22131"/>
                    <a:pt x="328232" y="25941"/>
                    <a:pt x="338138" y="33942"/>
                  </a:cubicBezTo>
                  <a:cubicBezTo>
                    <a:pt x="349091" y="42896"/>
                    <a:pt x="353949" y="57564"/>
                    <a:pt x="353663" y="72328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8" name="Google Shape;985;p29"/>
            <p:cNvSpPr/>
            <p:nvPr/>
          </p:nvSpPr>
          <p:spPr>
            <a:xfrm>
              <a:off x="7438832" y="628439"/>
              <a:ext cx="363497" cy="151977"/>
            </a:xfrm>
            <a:custGeom>
              <a:avLst/>
              <a:gdLst/>
              <a:ahLst/>
              <a:cxnLst/>
              <a:rect l="l" t="t" r="r" b="b"/>
              <a:pathLst>
                <a:path w="349792" h="146247" extrusionOk="0">
                  <a:moveTo>
                    <a:pt x="348839" y="106360"/>
                  </a:moveTo>
                  <a:cubicBezTo>
                    <a:pt x="344267" y="132554"/>
                    <a:pt x="318359" y="153604"/>
                    <a:pt x="292451" y="143793"/>
                  </a:cubicBezTo>
                  <a:lnTo>
                    <a:pt x="224633" y="119123"/>
                  </a:lnTo>
                  <a:cubicBezTo>
                    <a:pt x="189200" y="105693"/>
                    <a:pt x="151577" y="98740"/>
                    <a:pt x="113667" y="98835"/>
                  </a:cubicBezTo>
                  <a:lnTo>
                    <a:pt x="49469" y="98930"/>
                  </a:lnTo>
                  <a:cubicBezTo>
                    <a:pt x="21751" y="98930"/>
                    <a:pt x="-1966" y="76070"/>
                    <a:pt x="129" y="48448"/>
                  </a:cubicBezTo>
                  <a:cubicBezTo>
                    <a:pt x="224" y="46543"/>
                    <a:pt x="510" y="44733"/>
                    <a:pt x="891" y="42828"/>
                  </a:cubicBezTo>
                  <a:cubicBezTo>
                    <a:pt x="6701" y="11110"/>
                    <a:pt x="32038" y="3204"/>
                    <a:pt x="59089" y="1299"/>
                  </a:cubicBezTo>
                  <a:cubicBezTo>
                    <a:pt x="144528" y="-4797"/>
                    <a:pt x="230634" y="10634"/>
                    <a:pt x="308549" y="46067"/>
                  </a:cubicBezTo>
                  <a:cubicBezTo>
                    <a:pt x="319693" y="51115"/>
                    <a:pt x="331028" y="56830"/>
                    <a:pt x="339505" y="66260"/>
                  </a:cubicBezTo>
                  <a:cubicBezTo>
                    <a:pt x="348935" y="76547"/>
                    <a:pt x="351411" y="91787"/>
                    <a:pt x="348839" y="10636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59" name="Google Shape;986;p29"/>
          <p:cNvGrpSpPr/>
          <p:nvPr/>
        </p:nvGrpSpPr>
        <p:grpSpPr>
          <a:xfrm>
            <a:off x="18684767" y="1290143"/>
            <a:ext cx="1007814" cy="1181272"/>
            <a:chOff x="7098815" y="536542"/>
            <a:chExt cx="1007814" cy="1181272"/>
          </a:xfrm>
        </p:grpSpPr>
        <p:sp>
          <p:nvSpPr>
            <p:cNvPr id="660" name="Google Shape;987;p29"/>
            <p:cNvSpPr/>
            <p:nvPr/>
          </p:nvSpPr>
          <p:spPr>
            <a:xfrm>
              <a:off x="7964290" y="839909"/>
              <a:ext cx="142339" cy="474005"/>
            </a:xfrm>
            <a:custGeom>
              <a:avLst/>
              <a:gdLst/>
              <a:ahLst/>
              <a:cxnLst/>
              <a:rect l="l" t="t" r="r" b="b"/>
              <a:pathLst>
                <a:path w="136864" h="455774" extrusionOk="0">
                  <a:moveTo>
                    <a:pt x="57840" y="455771"/>
                  </a:moveTo>
                  <a:cubicBezTo>
                    <a:pt x="26788" y="456057"/>
                    <a:pt x="-5120" y="435197"/>
                    <a:pt x="690" y="400145"/>
                  </a:cubicBezTo>
                  <a:cubicBezTo>
                    <a:pt x="690" y="400145"/>
                    <a:pt x="19073" y="289846"/>
                    <a:pt x="19073" y="289846"/>
                  </a:cubicBezTo>
                  <a:cubicBezTo>
                    <a:pt x="25836" y="249364"/>
                    <a:pt x="25836" y="208026"/>
                    <a:pt x="19073" y="167450"/>
                  </a:cubicBezTo>
                  <a:lnTo>
                    <a:pt x="690" y="57150"/>
                  </a:lnTo>
                  <a:cubicBezTo>
                    <a:pt x="690" y="25717"/>
                    <a:pt x="26407" y="0"/>
                    <a:pt x="57840" y="0"/>
                  </a:cubicBezTo>
                  <a:cubicBezTo>
                    <a:pt x="95559" y="0"/>
                    <a:pt x="109942" y="30289"/>
                    <a:pt x="117848" y="64103"/>
                  </a:cubicBezTo>
                  <a:cubicBezTo>
                    <a:pt x="142898" y="170974"/>
                    <a:pt x="143184" y="283559"/>
                    <a:pt x="118800" y="390620"/>
                  </a:cubicBezTo>
                  <a:cubicBezTo>
                    <a:pt x="115276" y="405955"/>
                    <a:pt x="111180" y="421576"/>
                    <a:pt x="102131" y="434530"/>
                  </a:cubicBezTo>
                  <a:cubicBezTo>
                    <a:pt x="92035" y="448913"/>
                    <a:pt x="75080" y="455581"/>
                    <a:pt x="57840" y="45577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1" name="Google Shape;988;p29"/>
            <p:cNvSpPr/>
            <p:nvPr/>
          </p:nvSpPr>
          <p:spPr>
            <a:xfrm>
              <a:off x="7582178" y="1260575"/>
              <a:ext cx="227424" cy="457240"/>
            </a:xfrm>
            <a:custGeom>
              <a:avLst/>
              <a:gdLst/>
              <a:ahLst/>
              <a:cxnLst/>
              <a:rect l="l" t="t" r="r" b="b"/>
              <a:pathLst>
                <a:path w="218849" h="440000" extrusionOk="0">
                  <a:moveTo>
                    <a:pt x="42864" y="437071"/>
                  </a:moveTo>
                  <a:cubicBezTo>
                    <a:pt x="13241" y="427927"/>
                    <a:pt x="-10952" y="398495"/>
                    <a:pt x="5145" y="366777"/>
                  </a:cubicBezTo>
                  <a:cubicBezTo>
                    <a:pt x="5145" y="366777"/>
                    <a:pt x="55913" y="267241"/>
                    <a:pt x="55913" y="267241"/>
                  </a:cubicBezTo>
                  <a:cubicBezTo>
                    <a:pt x="74583" y="230664"/>
                    <a:pt x="87060" y="191231"/>
                    <a:pt x="92871" y="150559"/>
                  </a:cubicBezTo>
                  <a:lnTo>
                    <a:pt x="108682" y="39879"/>
                  </a:lnTo>
                  <a:cubicBezTo>
                    <a:pt x="118207" y="9875"/>
                    <a:pt x="150497" y="-6794"/>
                    <a:pt x="180405" y="2636"/>
                  </a:cubicBezTo>
                  <a:cubicBezTo>
                    <a:pt x="216314" y="13971"/>
                    <a:pt x="220887" y="47308"/>
                    <a:pt x="218220" y="81884"/>
                  </a:cubicBezTo>
                  <a:cubicBezTo>
                    <a:pt x="209837" y="191326"/>
                    <a:pt x="176119" y="298768"/>
                    <a:pt x="120588" y="393447"/>
                  </a:cubicBezTo>
                  <a:cubicBezTo>
                    <a:pt x="112587" y="407068"/>
                    <a:pt x="103920" y="420688"/>
                    <a:pt x="91442" y="430213"/>
                  </a:cubicBezTo>
                  <a:cubicBezTo>
                    <a:pt x="77631" y="440977"/>
                    <a:pt x="59438" y="442215"/>
                    <a:pt x="42864" y="43707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2" name="Google Shape;989;p29"/>
            <p:cNvSpPr/>
            <p:nvPr/>
          </p:nvSpPr>
          <p:spPr>
            <a:xfrm>
              <a:off x="7350047" y="1027672"/>
              <a:ext cx="149459" cy="473377"/>
            </a:xfrm>
            <a:custGeom>
              <a:avLst/>
              <a:gdLst/>
              <a:ahLst/>
              <a:cxnLst/>
              <a:rect l="l" t="t" r="r" b="b"/>
              <a:pathLst>
                <a:path w="143824" h="455529" extrusionOk="0">
                  <a:moveTo>
                    <a:pt x="70049" y="83"/>
                  </a:moveTo>
                  <a:cubicBezTo>
                    <a:pt x="101005" y="-1441"/>
                    <a:pt x="133867" y="17990"/>
                    <a:pt x="129485" y="53328"/>
                  </a:cubicBezTo>
                  <a:cubicBezTo>
                    <a:pt x="129485" y="53328"/>
                    <a:pt x="115674" y="164294"/>
                    <a:pt x="115674" y="164294"/>
                  </a:cubicBezTo>
                  <a:cubicBezTo>
                    <a:pt x="110626" y="205061"/>
                    <a:pt x="112340" y="246400"/>
                    <a:pt x="120817" y="286595"/>
                  </a:cubicBezTo>
                  <a:lnTo>
                    <a:pt x="143773" y="396038"/>
                  </a:lnTo>
                  <a:cubicBezTo>
                    <a:pt x="145106" y="427470"/>
                    <a:pt x="120436" y="454235"/>
                    <a:pt x="89099" y="455474"/>
                  </a:cubicBezTo>
                  <a:cubicBezTo>
                    <a:pt x="51475" y="456998"/>
                    <a:pt x="35854" y="427375"/>
                    <a:pt x="26520" y="393942"/>
                  </a:cubicBezTo>
                  <a:cubicBezTo>
                    <a:pt x="-2912" y="288215"/>
                    <a:pt x="-7961" y="175724"/>
                    <a:pt x="11947" y="67806"/>
                  </a:cubicBezTo>
                  <a:cubicBezTo>
                    <a:pt x="14804" y="52280"/>
                    <a:pt x="18328" y="36564"/>
                    <a:pt x="26806" y="23229"/>
                  </a:cubicBezTo>
                  <a:cubicBezTo>
                    <a:pt x="36045" y="8370"/>
                    <a:pt x="52714" y="941"/>
                    <a:pt x="70049" y="8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3" name="Google Shape;990;p29"/>
            <p:cNvSpPr/>
            <p:nvPr/>
          </p:nvSpPr>
          <p:spPr>
            <a:xfrm>
              <a:off x="7098815" y="682570"/>
              <a:ext cx="439147" cy="274118"/>
            </a:xfrm>
            <a:custGeom>
              <a:avLst/>
              <a:gdLst/>
              <a:ahLst/>
              <a:cxnLst/>
              <a:rect l="l" t="t" r="r" b="b"/>
              <a:pathLst>
                <a:path w="422589" h="263783" extrusionOk="0">
                  <a:moveTo>
                    <a:pt x="415273" y="31405"/>
                  </a:moveTo>
                  <a:cubicBezTo>
                    <a:pt x="429180" y="59123"/>
                    <a:pt x="424513" y="97032"/>
                    <a:pt x="390413" y="107224"/>
                  </a:cubicBezTo>
                  <a:cubicBezTo>
                    <a:pt x="390413" y="107224"/>
                    <a:pt x="283257" y="139228"/>
                    <a:pt x="283257" y="139228"/>
                  </a:cubicBezTo>
                  <a:cubicBezTo>
                    <a:pt x="243919" y="150944"/>
                    <a:pt x="206771" y="169136"/>
                    <a:pt x="173338" y="193044"/>
                  </a:cubicBezTo>
                  <a:lnTo>
                    <a:pt x="82375" y="258005"/>
                  </a:lnTo>
                  <a:cubicBezTo>
                    <a:pt x="54181" y="271816"/>
                    <a:pt x="19700" y="260005"/>
                    <a:pt x="5889" y="231811"/>
                  </a:cubicBezTo>
                  <a:cubicBezTo>
                    <a:pt x="-10685" y="197997"/>
                    <a:pt x="10270" y="171708"/>
                    <a:pt x="37131" y="149705"/>
                  </a:cubicBezTo>
                  <a:cubicBezTo>
                    <a:pt x="122094" y="80268"/>
                    <a:pt x="223059" y="30452"/>
                    <a:pt x="329929" y="5211"/>
                  </a:cubicBezTo>
                  <a:cubicBezTo>
                    <a:pt x="345265" y="1592"/>
                    <a:pt x="361076" y="-1552"/>
                    <a:pt x="376697" y="830"/>
                  </a:cubicBezTo>
                  <a:cubicBezTo>
                    <a:pt x="394033" y="3687"/>
                    <a:pt x="407463" y="15974"/>
                    <a:pt x="415273" y="3140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4" name="Google Shape;991;p29"/>
            <p:cNvSpPr/>
            <p:nvPr/>
          </p:nvSpPr>
          <p:spPr>
            <a:xfrm>
              <a:off x="7610254" y="536542"/>
              <a:ext cx="275514" cy="438340"/>
            </a:xfrm>
            <a:custGeom>
              <a:avLst/>
              <a:gdLst/>
              <a:ahLst/>
              <a:cxnLst/>
              <a:rect l="l" t="t" r="r" b="b"/>
              <a:pathLst>
                <a:path w="265126" h="421813" extrusionOk="0">
                  <a:moveTo>
                    <a:pt x="234062" y="414351"/>
                  </a:moveTo>
                  <a:cubicBezTo>
                    <a:pt x="206344" y="428353"/>
                    <a:pt x="168530" y="423971"/>
                    <a:pt x="158148" y="389872"/>
                  </a:cubicBezTo>
                  <a:cubicBezTo>
                    <a:pt x="158148" y="389872"/>
                    <a:pt x="125667" y="282906"/>
                    <a:pt x="125667" y="282906"/>
                  </a:cubicBezTo>
                  <a:cubicBezTo>
                    <a:pt x="113761" y="243568"/>
                    <a:pt x="95378" y="206611"/>
                    <a:pt x="71375" y="173273"/>
                  </a:cubicBezTo>
                  <a:lnTo>
                    <a:pt x="5938" y="82595"/>
                  </a:lnTo>
                  <a:cubicBezTo>
                    <a:pt x="-8064" y="54401"/>
                    <a:pt x="3557" y="20016"/>
                    <a:pt x="31751" y="6014"/>
                  </a:cubicBezTo>
                  <a:cubicBezTo>
                    <a:pt x="65469" y="-10750"/>
                    <a:pt x="91854" y="10110"/>
                    <a:pt x="113952" y="36875"/>
                  </a:cubicBezTo>
                  <a:cubicBezTo>
                    <a:pt x="183865" y="121553"/>
                    <a:pt x="234157" y="222232"/>
                    <a:pt x="259779" y="329007"/>
                  </a:cubicBezTo>
                  <a:cubicBezTo>
                    <a:pt x="263494" y="344342"/>
                    <a:pt x="266637" y="360154"/>
                    <a:pt x="264351" y="375775"/>
                  </a:cubicBezTo>
                  <a:cubicBezTo>
                    <a:pt x="261780" y="393015"/>
                    <a:pt x="249492" y="406541"/>
                    <a:pt x="234062" y="41435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5" name="Google Shape;992;p29"/>
            <p:cNvSpPr/>
            <p:nvPr/>
          </p:nvSpPr>
          <p:spPr>
            <a:xfrm>
              <a:off x="7553457" y="921288"/>
              <a:ext cx="304185" cy="275545"/>
            </a:xfrm>
            <a:custGeom>
              <a:avLst/>
              <a:gdLst/>
              <a:ahLst/>
              <a:cxnLst/>
              <a:rect l="l" t="t" r="r" b="b"/>
              <a:pathLst>
                <a:path w="292716" h="265156" extrusionOk="0">
                  <a:moveTo>
                    <a:pt x="279770" y="247341"/>
                  </a:moveTo>
                  <a:cubicBezTo>
                    <a:pt x="262625" y="267630"/>
                    <a:pt x="229669" y="272773"/>
                    <a:pt x="212238" y="251246"/>
                  </a:cubicBezTo>
                  <a:lnTo>
                    <a:pt x="166137" y="195716"/>
                  </a:lnTo>
                  <a:cubicBezTo>
                    <a:pt x="142324" y="166188"/>
                    <a:pt x="113273" y="141328"/>
                    <a:pt x="80507" y="122183"/>
                  </a:cubicBezTo>
                  <a:lnTo>
                    <a:pt x="25072" y="89893"/>
                  </a:lnTo>
                  <a:cubicBezTo>
                    <a:pt x="1164" y="75987"/>
                    <a:pt x="-7885" y="44268"/>
                    <a:pt x="7831" y="21408"/>
                  </a:cubicBezTo>
                  <a:cubicBezTo>
                    <a:pt x="8879" y="19884"/>
                    <a:pt x="10022" y="18360"/>
                    <a:pt x="11260" y="16932"/>
                  </a:cubicBezTo>
                  <a:cubicBezTo>
                    <a:pt x="32311" y="-7548"/>
                    <a:pt x="58123" y="-1547"/>
                    <a:pt x="82507" y="10359"/>
                  </a:cubicBezTo>
                  <a:cubicBezTo>
                    <a:pt x="159469" y="48174"/>
                    <a:pt x="225954" y="104847"/>
                    <a:pt x="275389" y="174761"/>
                  </a:cubicBezTo>
                  <a:cubicBezTo>
                    <a:pt x="282437" y="184762"/>
                    <a:pt x="289390" y="195430"/>
                    <a:pt x="291962" y="207813"/>
                  </a:cubicBezTo>
                  <a:cubicBezTo>
                    <a:pt x="294820" y="221624"/>
                    <a:pt x="289295" y="236007"/>
                    <a:pt x="279770" y="24734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6" name="Google Shape;993;p29"/>
            <p:cNvSpPr/>
            <p:nvPr/>
          </p:nvSpPr>
          <p:spPr>
            <a:xfrm>
              <a:off x="7126726" y="1085227"/>
              <a:ext cx="156233" cy="362374"/>
            </a:xfrm>
            <a:custGeom>
              <a:avLst/>
              <a:gdLst/>
              <a:ahLst/>
              <a:cxnLst/>
              <a:rect l="l" t="t" r="r" b="b"/>
              <a:pathLst>
                <a:path w="150342" h="348711" extrusionOk="0">
                  <a:moveTo>
                    <a:pt x="41510" y="1081"/>
                  </a:moveTo>
                  <a:cubicBezTo>
                    <a:pt x="67513" y="-4444"/>
                    <a:pt x="96755" y="11653"/>
                    <a:pt x="97327" y="39371"/>
                  </a:cubicBezTo>
                  <a:lnTo>
                    <a:pt x="99803" y="111475"/>
                  </a:lnTo>
                  <a:cubicBezTo>
                    <a:pt x="100660" y="149385"/>
                    <a:pt x="108376" y="186818"/>
                    <a:pt x="122568" y="221965"/>
                  </a:cubicBezTo>
                  <a:lnTo>
                    <a:pt x="146666" y="281401"/>
                  </a:lnTo>
                  <a:cubicBezTo>
                    <a:pt x="157048" y="307119"/>
                    <a:pt x="144761" y="337694"/>
                    <a:pt x="118377" y="346076"/>
                  </a:cubicBezTo>
                  <a:cubicBezTo>
                    <a:pt x="116567" y="346648"/>
                    <a:pt x="114757" y="347124"/>
                    <a:pt x="112852" y="347505"/>
                  </a:cubicBezTo>
                  <a:cubicBezTo>
                    <a:pt x="81229" y="353982"/>
                    <a:pt x="64465" y="333408"/>
                    <a:pt x="52464" y="309119"/>
                  </a:cubicBezTo>
                  <a:cubicBezTo>
                    <a:pt x="14745" y="232157"/>
                    <a:pt x="-3162" y="146622"/>
                    <a:pt x="457" y="61088"/>
                  </a:cubicBezTo>
                  <a:cubicBezTo>
                    <a:pt x="1029" y="48801"/>
                    <a:pt x="1981" y="36228"/>
                    <a:pt x="7506" y="24798"/>
                  </a:cubicBezTo>
                  <a:cubicBezTo>
                    <a:pt x="13888" y="12130"/>
                    <a:pt x="27032" y="4129"/>
                    <a:pt x="41510" y="108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67" name="Google Shape;994;p29"/>
          <p:cNvSpPr/>
          <p:nvPr/>
        </p:nvSpPr>
        <p:spPr>
          <a:xfrm>
            <a:off x="13754698" y="4185945"/>
            <a:ext cx="1481400" cy="1481400"/>
          </a:xfrm>
          <a:prstGeom prst="ellipse">
            <a:avLst/>
          </a:prstGeom>
          <a:solidFill>
            <a:srgbClr val="FFFFFF">
              <a:alpha val="29800"/>
            </a:srgbClr>
          </a:solidFill>
          <a:ln w="34925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68" name="Google Shape;995;p29"/>
          <p:cNvGrpSpPr/>
          <p:nvPr/>
        </p:nvGrpSpPr>
        <p:grpSpPr>
          <a:xfrm>
            <a:off x="15142190" y="3410726"/>
            <a:ext cx="191178" cy="179055"/>
            <a:chOff x="4520553" y="3946973"/>
            <a:chExt cx="160183" cy="150025"/>
          </a:xfrm>
        </p:grpSpPr>
        <p:sp>
          <p:nvSpPr>
            <p:cNvPr id="669" name="Google Shape;996;p29"/>
            <p:cNvSpPr/>
            <p:nvPr/>
          </p:nvSpPr>
          <p:spPr>
            <a:xfrm>
              <a:off x="4520553" y="3946973"/>
              <a:ext cx="135862" cy="111614"/>
            </a:xfrm>
            <a:custGeom>
              <a:avLst/>
              <a:gdLst/>
              <a:ahLst/>
              <a:cxnLst/>
              <a:rect l="l" t="t" r="r" b="b"/>
              <a:pathLst>
                <a:path w="135862" h="111614" extrusionOk="0">
                  <a:moveTo>
                    <a:pt x="134790" y="36191"/>
                  </a:moveTo>
                  <a:cubicBezTo>
                    <a:pt x="133361" y="40859"/>
                    <a:pt x="130599" y="45335"/>
                    <a:pt x="126503" y="48955"/>
                  </a:cubicBezTo>
                  <a:lnTo>
                    <a:pt x="125455" y="49622"/>
                  </a:lnTo>
                  <a:cubicBezTo>
                    <a:pt x="124122" y="50288"/>
                    <a:pt x="122979" y="51050"/>
                    <a:pt x="122026" y="52003"/>
                  </a:cubicBezTo>
                  <a:lnTo>
                    <a:pt x="117835" y="55813"/>
                  </a:lnTo>
                  <a:lnTo>
                    <a:pt x="114787" y="51050"/>
                  </a:lnTo>
                  <a:cubicBezTo>
                    <a:pt x="114406" y="50384"/>
                    <a:pt x="113549" y="49812"/>
                    <a:pt x="112311" y="50098"/>
                  </a:cubicBezTo>
                  <a:cubicBezTo>
                    <a:pt x="99833" y="52479"/>
                    <a:pt x="86689" y="58194"/>
                    <a:pt x="74497" y="66576"/>
                  </a:cubicBezTo>
                  <a:cubicBezTo>
                    <a:pt x="62305" y="74958"/>
                    <a:pt x="52303" y="85055"/>
                    <a:pt x="45445" y="95818"/>
                  </a:cubicBezTo>
                  <a:cubicBezTo>
                    <a:pt x="44683" y="96961"/>
                    <a:pt x="45064" y="98009"/>
                    <a:pt x="45445" y="98675"/>
                  </a:cubicBezTo>
                  <a:lnTo>
                    <a:pt x="48208" y="102962"/>
                  </a:lnTo>
                  <a:lnTo>
                    <a:pt x="43635" y="105438"/>
                  </a:lnTo>
                  <a:cubicBezTo>
                    <a:pt x="42493" y="106105"/>
                    <a:pt x="41350" y="106867"/>
                    <a:pt x="40207" y="107819"/>
                  </a:cubicBezTo>
                  <a:lnTo>
                    <a:pt x="39349" y="108391"/>
                  </a:lnTo>
                  <a:cubicBezTo>
                    <a:pt x="27824" y="114392"/>
                    <a:pt x="14489" y="111820"/>
                    <a:pt x="6774" y="102295"/>
                  </a:cubicBezTo>
                  <a:lnTo>
                    <a:pt x="6393" y="102200"/>
                  </a:lnTo>
                  <a:lnTo>
                    <a:pt x="5250" y="100295"/>
                  </a:lnTo>
                  <a:cubicBezTo>
                    <a:pt x="-9133" y="79149"/>
                    <a:pt x="6964" y="43430"/>
                    <a:pt x="42207" y="19427"/>
                  </a:cubicBezTo>
                  <a:cubicBezTo>
                    <a:pt x="64495" y="4187"/>
                    <a:pt x="89165" y="-2671"/>
                    <a:pt x="108406" y="949"/>
                  </a:cubicBezTo>
                  <a:cubicBezTo>
                    <a:pt x="117740" y="2759"/>
                    <a:pt x="125265" y="7045"/>
                    <a:pt x="130218" y="13427"/>
                  </a:cubicBezTo>
                  <a:lnTo>
                    <a:pt x="130599" y="13522"/>
                  </a:lnTo>
                  <a:lnTo>
                    <a:pt x="131742" y="15522"/>
                  </a:lnTo>
                  <a:cubicBezTo>
                    <a:pt x="135933" y="21523"/>
                    <a:pt x="136885" y="29143"/>
                    <a:pt x="134790" y="36191"/>
                  </a:cubicBezTo>
                  <a:close/>
                  <a:moveTo>
                    <a:pt x="120597" y="41430"/>
                  </a:moveTo>
                  <a:cubicBezTo>
                    <a:pt x="125646" y="36763"/>
                    <a:pt x="128313" y="28667"/>
                    <a:pt x="124312" y="21428"/>
                  </a:cubicBezTo>
                  <a:lnTo>
                    <a:pt x="123360" y="20094"/>
                  </a:lnTo>
                  <a:cubicBezTo>
                    <a:pt x="119931" y="15046"/>
                    <a:pt x="114121" y="11617"/>
                    <a:pt x="106596" y="10188"/>
                  </a:cubicBezTo>
                  <a:cubicBezTo>
                    <a:pt x="90118" y="7045"/>
                    <a:pt x="67448" y="13617"/>
                    <a:pt x="47541" y="27143"/>
                  </a:cubicBezTo>
                  <a:cubicBezTo>
                    <a:pt x="18109" y="47240"/>
                    <a:pt x="2488" y="78006"/>
                    <a:pt x="12965" y="94675"/>
                  </a:cubicBezTo>
                  <a:lnTo>
                    <a:pt x="13537" y="95437"/>
                  </a:lnTo>
                  <a:cubicBezTo>
                    <a:pt x="18680" y="102866"/>
                    <a:pt x="27919" y="103438"/>
                    <a:pt x="34492" y="100199"/>
                  </a:cubicBezTo>
                  <a:cubicBezTo>
                    <a:pt x="34872" y="99914"/>
                    <a:pt x="35254" y="99628"/>
                    <a:pt x="35635" y="99342"/>
                  </a:cubicBezTo>
                  <a:cubicBezTo>
                    <a:pt x="35063" y="96389"/>
                    <a:pt x="35730" y="93341"/>
                    <a:pt x="37349" y="90674"/>
                  </a:cubicBezTo>
                  <a:cubicBezTo>
                    <a:pt x="44779" y="78863"/>
                    <a:pt x="55732" y="67814"/>
                    <a:pt x="69067" y="58670"/>
                  </a:cubicBezTo>
                  <a:cubicBezTo>
                    <a:pt x="82402" y="49622"/>
                    <a:pt x="96690" y="43430"/>
                    <a:pt x="110501" y="40763"/>
                  </a:cubicBezTo>
                  <a:cubicBezTo>
                    <a:pt x="113549" y="40192"/>
                    <a:pt x="116597" y="40763"/>
                    <a:pt x="119169" y="42287"/>
                  </a:cubicBezTo>
                  <a:cubicBezTo>
                    <a:pt x="119645" y="41906"/>
                    <a:pt x="120121" y="41621"/>
                    <a:pt x="120597" y="4143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0" name="Google Shape;997;p29"/>
            <p:cNvSpPr/>
            <p:nvPr/>
          </p:nvSpPr>
          <p:spPr>
            <a:xfrm>
              <a:off x="4545125" y="3985085"/>
              <a:ext cx="135611" cy="111913"/>
            </a:xfrm>
            <a:custGeom>
              <a:avLst/>
              <a:gdLst/>
              <a:ahLst/>
              <a:cxnLst/>
              <a:rect l="l" t="t" r="r" b="b"/>
              <a:pathLst>
                <a:path w="135611" h="111913" extrusionOk="0">
                  <a:moveTo>
                    <a:pt x="133459" y="42847"/>
                  </a:moveTo>
                  <a:cubicBezTo>
                    <a:pt x="132602" y="45894"/>
                    <a:pt x="131364" y="48943"/>
                    <a:pt x="129935" y="51990"/>
                  </a:cubicBezTo>
                  <a:cubicBezTo>
                    <a:pt x="122886" y="66849"/>
                    <a:pt x="109932" y="81232"/>
                    <a:pt x="93549" y="92377"/>
                  </a:cubicBezTo>
                  <a:cubicBezTo>
                    <a:pt x="58307" y="116475"/>
                    <a:pt x="19159" y="118570"/>
                    <a:pt x="4395" y="97044"/>
                  </a:cubicBezTo>
                  <a:cubicBezTo>
                    <a:pt x="-3034" y="85899"/>
                    <a:pt x="-844" y="71517"/>
                    <a:pt x="9444" y="62659"/>
                  </a:cubicBezTo>
                  <a:lnTo>
                    <a:pt x="10396" y="61992"/>
                  </a:lnTo>
                  <a:cubicBezTo>
                    <a:pt x="11634" y="61420"/>
                    <a:pt x="12682" y="60658"/>
                    <a:pt x="13539" y="59801"/>
                  </a:cubicBezTo>
                  <a:lnTo>
                    <a:pt x="15539" y="57896"/>
                  </a:lnTo>
                  <a:lnTo>
                    <a:pt x="19826" y="59134"/>
                  </a:lnTo>
                  <a:lnTo>
                    <a:pt x="20873" y="60563"/>
                  </a:lnTo>
                  <a:cubicBezTo>
                    <a:pt x="21255" y="61039"/>
                    <a:pt x="22017" y="61897"/>
                    <a:pt x="23540" y="61611"/>
                  </a:cubicBezTo>
                  <a:cubicBezTo>
                    <a:pt x="36114" y="59134"/>
                    <a:pt x="49163" y="53419"/>
                    <a:pt x="61260" y="45132"/>
                  </a:cubicBezTo>
                  <a:cubicBezTo>
                    <a:pt x="73452" y="36846"/>
                    <a:pt x="83548" y="26749"/>
                    <a:pt x="90406" y="15891"/>
                  </a:cubicBezTo>
                  <a:cubicBezTo>
                    <a:pt x="91263" y="14557"/>
                    <a:pt x="90597" y="13605"/>
                    <a:pt x="90406" y="13319"/>
                  </a:cubicBezTo>
                  <a:lnTo>
                    <a:pt x="87168" y="8938"/>
                  </a:lnTo>
                  <a:lnTo>
                    <a:pt x="91930" y="6366"/>
                  </a:lnTo>
                  <a:cubicBezTo>
                    <a:pt x="93264" y="5604"/>
                    <a:pt x="94502" y="4842"/>
                    <a:pt x="95454" y="3889"/>
                  </a:cubicBezTo>
                  <a:lnTo>
                    <a:pt x="96597" y="3127"/>
                  </a:lnTo>
                  <a:cubicBezTo>
                    <a:pt x="108599" y="-3064"/>
                    <a:pt x="122696" y="174"/>
                    <a:pt x="130030" y="10747"/>
                  </a:cubicBezTo>
                  <a:lnTo>
                    <a:pt x="130316" y="11223"/>
                  </a:lnTo>
                  <a:lnTo>
                    <a:pt x="126125" y="13510"/>
                  </a:lnTo>
                  <a:lnTo>
                    <a:pt x="130411" y="11414"/>
                  </a:lnTo>
                  <a:cubicBezTo>
                    <a:pt x="136031" y="19701"/>
                    <a:pt x="137174" y="30750"/>
                    <a:pt x="133459" y="42847"/>
                  </a:cubicBezTo>
                  <a:close/>
                  <a:moveTo>
                    <a:pt x="10206" y="78280"/>
                  </a:moveTo>
                  <a:cubicBezTo>
                    <a:pt x="8967" y="82470"/>
                    <a:pt x="9253" y="87138"/>
                    <a:pt x="12110" y="91424"/>
                  </a:cubicBezTo>
                  <a:cubicBezTo>
                    <a:pt x="23540" y="108188"/>
                    <a:pt x="58307" y="104854"/>
                    <a:pt x="88120" y="84471"/>
                  </a:cubicBezTo>
                  <a:cubicBezTo>
                    <a:pt x="103169" y="74184"/>
                    <a:pt x="114981" y="61135"/>
                    <a:pt x="121267" y="47799"/>
                  </a:cubicBezTo>
                  <a:cubicBezTo>
                    <a:pt x="127173" y="35322"/>
                    <a:pt x="127554" y="24177"/>
                    <a:pt x="122315" y="16462"/>
                  </a:cubicBezTo>
                  <a:lnTo>
                    <a:pt x="126125" y="13510"/>
                  </a:lnTo>
                  <a:lnTo>
                    <a:pt x="122219" y="16272"/>
                  </a:lnTo>
                  <a:cubicBezTo>
                    <a:pt x="117076" y="8938"/>
                    <a:pt x="108027" y="8271"/>
                    <a:pt x="101455" y="11414"/>
                  </a:cubicBezTo>
                  <a:cubicBezTo>
                    <a:pt x="101074" y="11795"/>
                    <a:pt x="100598" y="12176"/>
                    <a:pt x="100122" y="12462"/>
                  </a:cubicBezTo>
                  <a:cubicBezTo>
                    <a:pt x="100693" y="15414"/>
                    <a:pt x="100122" y="18463"/>
                    <a:pt x="98407" y="21130"/>
                  </a:cubicBezTo>
                  <a:cubicBezTo>
                    <a:pt x="90882" y="33036"/>
                    <a:pt x="79833" y="44085"/>
                    <a:pt x="66594" y="53134"/>
                  </a:cubicBezTo>
                  <a:cubicBezTo>
                    <a:pt x="53449" y="62182"/>
                    <a:pt x="39161" y="68373"/>
                    <a:pt x="25255" y="71040"/>
                  </a:cubicBezTo>
                  <a:cubicBezTo>
                    <a:pt x="22112" y="71612"/>
                    <a:pt x="19064" y="71040"/>
                    <a:pt x="16492" y="69421"/>
                  </a:cubicBezTo>
                  <a:cubicBezTo>
                    <a:pt x="16111" y="69707"/>
                    <a:pt x="15635" y="69898"/>
                    <a:pt x="15254" y="70183"/>
                  </a:cubicBezTo>
                  <a:cubicBezTo>
                    <a:pt x="12968" y="72374"/>
                    <a:pt x="11158" y="75231"/>
                    <a:pt x="10206" y="7828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71" name="Google Shape;998;p29"/>
          <p:cNvGrpSpPr/>
          <p:nvPr/>
        </p:nvGrpSpPr>
        <p:grpSpPr>
          <a:xfrm>
            <a:off x="14417830" y="4566406"/>
            <a:ext cx="238729" cy="272834"/>
            <a:chOff x="4516564" y="4077557"/>
            <a:chExt cx="200024" cy="228600"/>
          </a:xfrm>
        </p:grpSpPr>
        <p:sp>
          <p:nvSpPr>
            <p:cNvPr id="672" name="Google Shape;999;p29"/>
            <p:cNvSpPr/>
            <p:nvPr/>
          </p:nvSpPr>
          <p:spPr>
            <a:xfrm>
              <a:off x="4616275" y="4077557"/>
              <a:ext cx="100313" cy="228600"/>
            </a:xfrm>
            <a:custGeom>
              <a:avLst/>
              <a:gdLst/>
              <a:ahLst/>
              <a:cxnLst/>
              <a:rect l="l" t="t" r="r" b="b"/>
              <a:pathLst>
                <a:path w="100313" h="228600" extrusionOk="0">
                  <a:moveTo>
                    <a:pt x="100313" y="114300"/>
                  </a:moveTo>
                  <a:cubicBezTo>
                    <a:pt x="100313" y="177451"/>
                    <a:pt x="70500" y="228600"/>
                    <a:pt x="33638" y="228600"/>
                  </a:cubicBezTo>
                  <a:cubicBezTo>
                    <a:pt x="33448" y="228600"/>
                    <a:pt x="33353" y="228600"/>
                    <a:pt x="33162" y="228600"/>
                  </a:cubicBezTo>
                  <a:cubicBezTo>
                    <a:pt x="8778" y="228314"/>
                    <a:pt x="-6462" y="202121"/>
                    <a:pt x="2682" y="179546"/>
                  </a:cubicBezTo>
                  <a:cubicBezTo>
                    <a:pt x="10207" y="161068"/>
                    <a:pt x="14588" y="138589"/>
                    <a:pt x="14588" y="114300"/>
                  </a:cubicBezTo>
                  <a:cubicBezTo>
                    <a:pt x="14588" y="90011"/>
                    <a:pt x="10207" y="67532"/>
                    <a:pt x="2682" y="49054"/>
                  </a:cubicBezTo>
                  <a:cubicBezTo>
                    <a:pt x="-6462" y="26479"/>
                    <a:pt x="8778" y="286"/>
                    <a:pt x="33162" y="0"/>
                  </a:cubicBezTo>
                  <a:cubicBezTo>
                    <a:pt x="33353" y="0"/>
                    <a:pt x="33448" y="0"/>
                    <a:pt x="33638" y="0"/>
                  </a:cubicBezTo>
                  <a:cubicBezTo>
                    <a:pt x="70500" y="0"/>
                    <a:pt x="100313" y="51149"/>
                    <a:pt x="100313" y="1143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3" name="Google Shape;1000;p29"/>
            <p:cNvSpPr/>
            <p:nvPr/>
          </p:nvSpPr>
          <p:spPr>
            <a:xfrm>
              <a:off x="4516564" y="4077557"/>
              <a:ext cx="100313" cy="228600"/>
            </a:xfrm>
            <a:custGeom>
              <a:avLst/>
              <a:gdLst/>
              <a:ahLst/>
              <a:cxnLst/>
              <a:rect l="l" t="t" r="r" b="b"/>
              <a:pathLst>
                <a:path w="100313" h="228600" extrusionOk="0">
                  <a:moveTo>
                    <a:pt x="85725" y="114300"/>
                  </a:moveTo>
                  <a:cubicBezTo>
                    <a:pt x="85725" y="138589"/>
                    <a:pt x="90107" y="161068"/>
                    <a:pt x="97631" y="179546"/>
                  </a:cubicBezTo>
                  <a:cubicBezTo>
                    <a:pt x="106775" y="202121"/>
                    <a:pt x="91535" y="228314"/>
                    <a:pt x="67151" y="228600"/>
                  </a:cubicBezTo>
                  <a:cubicBezTo>
                    <a:pt x="66961" y="228600"/>
                    <a:pt x="66866" y="228600"/>
                    <a:pt x="66675" y="228600"/>
                  </a:cubicBezTo>
                  <a:cubicBezTo>
                    <a:pt x="29813" y="228600"/>
                    <a:pt x="0" y="177451"/>
                    <a:pt x="0" y="114300"/>
                  </a:cubicBezTo>
                  <a:cubicBezTo>
                    <a:pt x="0" y="51149"/>
                    <a:pt x="29813" y="0"/>
                    <a:pt x="66675" y="0"/>
                  </a:cubicBezTo>
                  <a:cubicBezTo>
                    <a:pt x="66866" y="0"/>
                    <a:pt x="66961" y="0"/>
                    <a:pt x="67151" y="0"/>
                  </a:cubicBezTo>
                  <a:cubicBezTo>
                    <a:pt x="91535" y="286"/>
                    <a:pt x="106775" y="26479"/>
                    <a:pt x="97631" y="49054"/>
                  </a:cubicBezTo>
                  <a:cubicBezTo>
                    <a:pt x="90107" y="67532"/>
                    <a:pt x="85725" y="90011"/>
                    <a:pt x="85725" y="1143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4" name="Google Shape;1001;p29"/>
            <p:cNvSpPr/>
            <p:nvPr/>
          </p:nvSpPr>
          <p:spPr>
            <a:xfrm>
              <a:off x="4592669" y="4116800"/>
              <a:ext cx="47720" cy="150113"/>
            </a:xfrm>
            <a:custGeom>
              <a:avLst/>
              <a:gdLst/>
              <a:ahLst/>
              <a:cxnLst/>
              <a:rect l="l" t="t" r="r" b="b"/>
              <a:pathLst>
                <a:path w="47720" h="150113" extrusionOk="0">
                  <a:moveTo>
                    <a:pt x="47720" y="75057"/>
                  </a:moveTo>
                  <a:cubicBezTo>
                    <a:pt x="47720" y="100489"/>
                    <a:pt x="42863" y="123920"/>
                    <a:pt x="34671" y="142970"/>
                  </a:cubicBezTo>
                  <a:cubicBezTo>
                    <a:pt x="30575" y="152495"/>
                    <a:pt x="17240" y="152495"/>
                    <a:pt x="13049" y="142970"/>
                  </a:cubicBezTo>
                  <a:cubicBezTo>
                    <a:pt x="4858" y="124015"/>
                    <a:pt x="0" y="100489"/>
                    <a:pt x="0" y="75057"/>
                  </a:cubicBezTo>
                  <a:cubicBezTo>
                    <a:pt x="0" y="49625"/>
                    <a:pt x="4858" y="26194"/>
                    <a:pt x="13049" y="7144"/>
                  </a:cubicBezTo>
                  <a:cubicBezTo>
                    <a:pt x="17145" y="-2381"/>
                    <a:pt x="30480" y="-2381"/>
                    <a:pt x="34671" y="7144"/>
                  </a:cubicBezTo>
                  <a:cubicBezTo>
                    <a:pt x="42863" y="26098"/>
                    <a:pt x="47720" y="49625"/>
                    <a:pt x="47720" y="7505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75" name="Google Shape;1002;p29"/>
          <p:cNvGrpSpPr/>
          <p:nvPr/>
        </p:nvGrpSpPr>
        <p:grpSpPr>
          <a:xfrm>
            <a:off x="14783379" y="3932532"/>
            <a:ext cx="287365" cy="268465"/>
            <a:chOff x="4219916" y="4384179"/>
            <a:chExt cx="240775" cy="224939"/>
          </a:xfrm>
        </p:grpSpPr>
        <p:sp>
          <p:nvSpPr>
            <p:cNvPr id="676" name="Google Shape;1003;p29"/>
            <p:cNvSpPr/>
            <p:nvPr/>
          </p:nvSpPr>
          <p:spPr>
            <a:xfrm>
              <a:off x="4259187" y="4384179"/>
              <a:ext cx="201504" cy="163983"/>
            </a:xfrm>
            <a:custGeom>
              <a:avLst/>
              <a:gdLst/>
              <a:ahLst/>
              <a:cxnLst/>
              <a:rect l="l" t="t" r="r" b="b"/>
              <a:pathLst>
                <a:path w="201504" h="163983" extrusionOk="0">
                  <a:moveTo>
                    <a:pt x="137838" y="30086"/>
                  </a:moveTo>
                  <a:cubicBezTo>
                    <a:pt x="189845" y="65900"/>
                    <a:pt x="215086" y="119526"/>
                    <a:pt x="194131" y="149816"/>
                  </a:cubicBezTo>
                  <a:cubicBezTo>
                    <a:pt x="194036" y="149911"/>
                    <a:pt x="193941" y="150101"/>
                    <a:pt x="193845" y="150196"/>
                  </a:cubicBezTo>
                  <a:cubicBezTo>
                    <a:pt x="179748" y="170104"/>
                    <a:pt x="149554" y="167818"/>
                    <a:pt x="136124" y="147434"/>
                  </a:cubicBezTo>
                  <a:cubicBezTo>
                    <a:pt x="125170" y="130765"/>
                    <a:pt x="109168" y="114382"/>
                    <a:pt x="89166" y="100666"/>
                  </a:cubicBezTo>
                  <a:cubicBezTo>
                    <a:pt x="69163" y="86950"/>
                    <a:pt x="48208" y="77806"/>
                    <a:pt x="28682" y="73425"/>
                  </a:cubicBezTo>
                  <a:cubicBezTo>
                    <a:pt x="4869" y="68186"/>
                    <a:pt x="-8085" y="40754"/>
                    <a:pt x="5536" y="20466"/>
                  </a:cubicBezTo>
                  <a:cubicBezTo>
                    <a:pt x="5631" y="20371"/>
                    <a:pt x="5727" y="20180"/>
                    <a:pt x="5822" y="20085"/>
                  </a:cubicBezTo>
                  <a:cubicBezTo>
                    <a:pt x="26777" y="-10205"/>
                    <a:pt x="85832" y="-5728"/>
                    <a:pt x="137838" y="3008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7" name="Google Shape;1004;p29"/>
            <p:cNvSpPr/>
            <p:nvPr/>
          </p:nvSpPr>
          <p:spPr>
            <a:xfrm>
              <a:off x="4219916" y="4445151"/>
              <a:ext cx="201409" cy="163967"/>
            </a:xfrm>
            <a:custGeom>
              <a:avLst/>
              <a:gdLst/>
              <a:ahLst/>
              <a:cxnLst/>
              <a:rect l="l" t="t" r="r" b="b"/>
              <a:pathLst>
                <a:path w="201409" h="163967" extrusionOk="0">
                  <a:moveTo>
                    <a:pt x="112244" y="63222"/>
                  </a:moveTo>
                  <a:cubicBezTo>
                    <a:pt x="132246" y="76938"/>
                    <a:pt x="153201" y="86082"/>
                    <a:pt x="172728" y="90463"/>
                  </a:cubicBezTo>
                  <a:cubicBezTo>
                    <a:pt x="196540" y="95702"/>
                    <a:pt x="209494" y="123134"/>
                    <a:pt x="195874" y="143422"/>
                  </a:cubicBezTo>
                  <a:cubicBezTo>
                    <a:pt x="195778" y="143518"/>
                    <a:pt x="195683" y="143708"/>
                    <a:pt x="195588" y="143803"/>
                  </a:cubicBezTo>
                  <a:cubicBezTo>
                    <a:pt x="174633" y="174188"/>
                    <a:pt x="115673" y="169711"/>
                    <a:pt x="63666" y="133897"/>
                  </a:cubicBezTo>
                  <a:cubicBezTo>
                    <a:pt x="11660" y="98083"/>
                    <a:pt x="-13581" y="44458"/>
                    <a:pt x="7374" y="14168"/>
                  </a:cubicBezTo>
                  <a:cubicBezTo>
                    <a:pt x="7469" y="14073"/>
                    <a:pt x="7564" y="13882"/>
                    <a:pt x="7659" y="13787"/>
                  </a:cubicBezTo>
                  <a:cubicBezTo>
                    <a:pt x="21757" y="-6120"/>
                    <a:pt x="51951" y="-3834"/>
                    <a:pt x="65381" y="16549"/>
                  </a:cubicBezTo>
                  <a:cubicBezTo>
                    <a:pt x="76335" y="33123"/>
                    <a:pt x="92337" y="49506"/>
                    <a:pt x="112244" y="6322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8" name="Google Shape;1005;p29"/>
            <p:cNvSpPr/>
            <p:nvPr/>
          </p:nvSpPr>
          <p:spPr>
            <a:xfrm>
              <a:off x="4276394" y="4448985"/>
              <a:ext cx="127724" cy="95343"/>
            </a:xfrm>
            <a:custGeom>
              <a:avLst/>
              <a:gdLst/>
              <a:ahLst/>
              <a:cxnLst/>
              <a:rect l="l" t="t" r="r" b="b"/>
              <a:pathLst>
                <a:path w="127724" h="95343" extrusionOk="0">
                  <a:moveTo>
                    <a:pt x="77388" y="28050"/>
                  </a:moveTo>
                  <a:cubicBezTo>
                    <a:pt x="98343" y="42433"/>
                    <a:pt x="114916" y="59768"/>
                    <a:pt x="125870" y="77295"/>
                  </a:cubicBezTo>
                  <a:cubicBezTo>
                    <a:pt x="131395" y="86058"/>
                    <a:pt x="123775" y="97107"/>
                    <a:pt x="113583" y="95106"/>
                  </a:cubicBezTo>
                  <a:cubicBezTo>
                    <a:pt x="93295" y="91106"/>
                    <a:pt x="71197" y="81772"/>
                    <a:pt x="50337" y="67293"/>
                  </a:cubicBezTo>
                  <a:cubicBezTo>
                    <a:pt x="29382" y="52911"/>
                    <a:pt x="12808" y="35575"/>
                    <a:pt x="1855" y="18049"/>
                  </a:cubicBezTo>
                  <a:cubicBezTo>
                    <a:pt x="-3670" y="9286"/>
                    <a:pt x="3950" y="-1763"/>
                    <a:pt x="14142" y="237"/>
                  </a:cubicBezTo>
                  <a:cubicBezTo>
                    <a:pt x="34430" y="4238"/>
                    <a:pt x="56528" y="13572"/>
                    <a:pt x="77388" y="28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79" name="Google Shape;1006;p29"/>
          <p:cNvGrpSpPr/>
          <p:nvPr/>
        </p:nvGrpSpPr>
        <p:grpSpPr>
          <a:xfrm>
            <a:off x="15476833" y="3773378"/>
            <a:ext cx="287365" cy="268465"/>
            <a:chOff x="4800941" y="4250829"/>
            <a:chExt cx="240775" cy="224939"/>
          </a:xfrm>
        </p:grpSpPr>
        <p:sp>
          <p:nvSpPr>
            <p:cNvPr id="680" name="Google Shape;1007;p29"/>
            <p:cNvSpPr/>
            <p:nvPr/>
          </p:nvSpPr>
          <p:spPr>
            <a:xfrm>
              <a:off x="4840212" y="4250829"/>
              <a:ext cx="201504" cy="163983"/>
            </a:xfrm>
            <a:custGeom>
              <a:avLst/>
              <a:gdLst/>
              <a:ahLst/>
              <a:cxnLst/>
              <a:rect l="l" t="t" r="r" b="b"/>
              <a:pathLst>
                <a:path w="201504" h="163983" extrusionOk="0">
                  <a:moveTo>
                    <a:pt x="137838" y="30086"/>
                  </a:moveTo>
                  <a:cubicBezTo>
                    <a:pt x="189845" y="65900"/>
                    <a:pt x="215086" y="119526"/>
                    <a:pt x="194131" y="149815"/>
                  </a:cubicBezTo>
                  <a:cubicBezTo>
                    <a:pt x="194036" y="149911"/>
                    <a:pt x="193940" y="150101"/>
                    <a:pt x="193845" y="150196"/>
                  </a:cubicBezTo>
                  <a:cubicBezTo>
                    <a:pt x="179748" y="170104"/>
                    <a:pt x="149554" y="167818"/>
                    <a:pt x="136124" y="147434"/>
                  </a:cubicBezTo>
                  <a:cubicBezTo>
                    <a:pt x="125170" y="130765"/>
                    <a:pt x="109168" y="114382"/>
                    <a:pt x="89166" y="100666"/>
                  </a:cubicBezTo>
                  <a:cubicBezTo>
                    <a:pt x="69163" y="86950"/>
                    <a:pt x="48208" y="77806"/>
                    <a:pt x="28682" y="73425"/>
                  </a:cubicBezTo>
                  <a:cubicBezTo>
                    <a:pt x="4869" y="68186"/>
                    <a:pt x="-8085" y="40754"/>
                    <a:pt x="5536" y="20466"/>
                  </a:cubicBezTo>
                  <a:cubicBezTo>
                    <a:pt x="5631" y="20371"/>
                    <a:pt x="5727" y="20180"/>
                    <a:pt x="5822" y="20085"/>
                  </a:cubicBezTo>
                  <a:cubicBezTo>
                    <a:pt x="26777" y="-10205"/>
                    <a:pt x="85832" y="-5728"/>
                    <a:pt x="137838" y="3008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1" name="Google Shape;1008;p29"/>
            <p:cNvSpPr/>
            <p:nvPr/>
          </p:nvSpPr>
          <p:spPr>
            <a:xfrm>
              <a:off x="4800941" y="4311801"/>
              <a:ext cx="201409" cy="163967"/>
            </a:xfrm>
            <a:custGeom>
              <a:avLst/>
              <a:gdLst/>
              <a:ahLst/>
              <a:cxnLst/>
              <a:rect l="l" t="t" r="r" b="b"/>
              <a:pathLst>
                <a:path w="201409" h="163967" extrusionOk="0">
                  <a:moveTo>
                    <a:pt x="112244" y="63222"/>
                  </a:moveTo>
                  <a:cubicBezTo>
                    <a:pt x="132246" y="76938"/>
                    <a:pt x="153201" y="86082"/>
                    <a:pt x="172728" y="90463"/>
                  </a:cubicBezTo>
                  <a:cubicBezTo>
                    <a:pt x="196540" y="95702"/>
                    <a:pt x="209494" y="123134"/>
                    <a:pt x="195874" y="143422"/>
                  </a:cubicBezTo>
                  <a:cubicBezTo>
                    <a:pt x="195778" y="143518"/>
                    <a:pt x="195683" y="143708"/>
                    <a:pt x="195588" y="143803"/>
                  </a:cubicBezTo>
                  <a:cubicBezTo>
                    <a:pt x="174633" y="174188"/>
                    <a:pt x="115673" y="169711"/>
                    <a:pt x="63666" y="133897"/>
                  </a:cubicBezTo>
                  <a:cubicBezTo>
                    <a:pt x="11660" y="98083"/>
                    <a:pt x="-13581" y="44458"/>
                    <a:pt x="7374" y="14168"/>
                  </a:cubicBezTo>
                  <a:cubicBezTo>
                    <a:pt x="7469" y="14073"/>
                    <a:pt x="7564" y="13882"/>
                    <a:pt x="7659" y="13787"/>
                  </a:cubicBezTo>
                  <a:cubicBezTo>
                    <a:pt x="21757" y="-6120"/>
                    <a:pt x="51951" y="-3834"/>
                    <a:pt x="65381" y="16549"/>
                  </a:cubicBezTo>
                  <a:cubicBezTo>
                    <a:pt x="76335" y="33123"/>
                    <a:pt x="92337" y="49506"/>
                    <a:pt x="112244" y="6322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2" name="Google Shape;1009;p29"/>
            <p:cNvSpPr/>
            <p:nvPr/>
          </p:nvSpPr>
          <p:spPr>
            <a:xfrm>
              <a:off x="4857419" y="4315635"/>
              <a:ext cx="127724" cy="95343"/>
            </a:xfrm>
            <a:custGeom>
              <a:avLst/>
              <a:gdLst/>
              <a:ahLst/>
              <a:cxnLst/>
              <a:rect l="l" t="t" r="r" b="b"/>
              <a:pathLst>
                <a:path w="127724" h="95343" extrusionOk="0">
                  <a:moveTo>
                    <a:pt x="77388" y="28050"/>
                  </a:moveTo>
                  <a:cubicBezTo>
                    <a:pt x="98343" y="42433"/>
                    <a:pt x="114916" y="59769"/>
                    <a:pt x="125870" y="77295"/>
                  </a:cubicBezTo>
                  <a:cubicBezTo>
                    <a:pt x="131395" y="86058"/>
                    <a:pt x="123775" y="97107"/>
                    <a:pt x="113583" y="95106"/>
                  </a:cubicBezTo>
                  <a:cubicBezTo>
                    <a:pt x="93295" y="91106"/>
                    <a:pt x="71197" y="81771"/>
                    <a:pt x="50337" y="67293"/>
                  </a:cubicBezTo>
                  <a:cubicBezTo>
                    <a:pt x="29382" y="52911"/>
                    <a:pt x="12808" y="35575"/>
                    <a:pt x="1855" y="18049"/>
                  </a:cubicBezTo>
                  <a:cubicBezTo>
                    <a:pt x="-3670" y="9286"/>
                    <a:pt x="3950" y="-1763"/>
                    <a:pt x="14142" y="237"/>
                  </a:cubicBezTo>
                  <a:cubicBezTo>
                    <a:pt x="34430" y="4238"/>
                    <a:pt x="56528" y="13572"/>
                    <a:pt x="77388" y="28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83" name="Google Shape;1010;p29"/>
          <p:cNvGrpSpPr/>
          <p:nvPr/>
        </p:nvGrpSpPr>
        <p:grpSpPr>
          <a:xfrm>
            <a:off x="15214185" y="4133900"/>
            <a:ext cx="289723" cy="252149"/>
            <a:chOff x="4580876" y="4552900"/>
            <a:chExt cx="242751" cy="211269"/>
          </a:xfrm>
        </p:grpSpPr>
        <p:sp>
          <p:nvSpPr>
            <p:cNvPr id="684" name="Google Shape;1011;p29"/>
            <p:cNvSpPr/>
            <p:nvPr/>
          </p:nvSpPr>
          <p:spPr>
            <a:xfrm>
              <a:off x="4605188" y="4627529"/>
              <a:ext cx="218439" cy="136640"/>
            </a:xfrm>
            <a:custGeom>
              <a:avLst/>
              <a:gdLst/>
              <a:ahLst/>
              <a:cxnLst/>
              <a:rect l="l" t="t" r="r" b="b"/>
              <a:pathLst>
                <a:path w="218439" h="136640" extrusionOk="0">
                  <a:moveTo>
                    <a:pt x="132832" y="124398"/>
                  </a:moveTo>
                  <a:cubicBezTo>
                    <a:pt x="73873" y="146972"/>
                    <a:pt x="15389" y="137447"/>
                    <a:pt x="2245" y="103062"/>
                  </a:cubicBezTo>
                  <a:cubicBezTo>
                    <a:pt x="2149" y="102872"/>
                    <a:pt x="2149" y="102776"/>
                    <a:pt x="2054" y="102586"/>
                  </a:cubicBezTo>
                  <a:cubicBezTo>
                    <a:pt x="-6423" y="79726"/>
                    <a:pt x="12532" y="56104"/>
                    <a:pt x="37011" y="56580"/>
                  </a:cubicBezTo>
                  <a:cubicBezTo>
                    <a:pt x="57013" y="56961"/>
                    <a:pt x="79492" y="53056"/>
                    <a:pt x="102162" y="44388"/>
                  </a:cubicBezTo>
                  <a:cubicBezTo>
                    <a:pt x="124831" y="35720"/>
                    <a:pt x="144262" y="23528"/>
                    <a:pt x="158836" y="9908"/>
                  </a:cubicBezTo>
                  <a:cubicBezTo>
                    <a:pt x="176647" y="-6761"/>
                    <a:pt x="206556" y="-1903"/>
                    <a:pt x="215605" y="20766"/>
                  </a:cubicBezTo>
                  <a:cubicBezTo>
                    <a:pt x="215700" y="20957"/>
                    <a:pt x="215700" y="21052"/>
                    <a:pt x="215795" y="21242"/>
                  </a:cubicBezTo>
                  <a:cubicBezTo>
                    <a:pt x="228940" y="55628"/>
                    <a:pt x="191792" y="101824"/>
                    <a:pt x="132832" y="124398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5" name="Google Shape;1012;p29"/>
            <p:cNvSpPr/>
            <p:nvPr/>
          </p:nvSpPr>
          <p:spPr>
            <a:xfrm>
              <a:off x="4580876" y="4552900"/>
              <a:ext cx="218348" cy="136639"/>
            </a:xfrm>
            <a:custGeom>
              <a:avLst/>
              <a:gdLst/>
              <a:ahLst/>
              <a:cxnLst/>
              <a:rect l="l" t="t" r="r" b="b"/>
              <a:pathLst>
                <a:path w="218348" h="136639" extrusionOk="0">
                  <a:moveTo>
                    <a:pt x="116282" y="92252"/>
                  </a:moveTo>
                  <a:cubicBezTo>
                    <a:pt x="93612" y="100920"/>
                    <a:pt x="74182" y="113112"/>
                    <a:pt x="59608" y="126732"/>
                  </a:cubicBezTo>
                  <a:cubicBezTo>
                    <a:pt x="41797" y="143401"/>
                    <a:pt x="11888" y="138543"/>
                    <a:pt x="2839" y="115874"/>
                  </a:cubicBezTo>
                  <a:cubicBezTo>
                    <a:pt x="2744" y="115683"/>
                    <a:pt x="2744" y="115588"/>
                    <a:pt x="2649" y="115397"/>
                  </a:cubicBezTo>
                  <a:cubicBezTo>
                    <a:pt x="-10496" y="81012"/>
                    <a:pt x="26557" y="34816"/>
                    <a:pt x="85516" y="12242"/>
                  </a:cubicBezTo>
                  <a:cubicBezTo>
                    <a:pt x="144476" y="-10332"/>
                    <a:pt x="202960" y="-807"/>
                    <a:pt x="216104" y="33578"/>
                  </a:cubicBezTo>
                  <a:cubicBezTo>
                    <a:pt x="216199" y="33768"/>
                    <a:pt x="216199" y="33863"/>
                    <a:pt x="216295" y="34054"/>
                  </a:cubicBezTo>
                  <a:cubicBezTo>
                    <a:pt x="224772" y="56914"/>
                    <a:pt x="205817" y="80536"/>
                    <a:pt x="181338" y="80060"/>
                  </a:cubicBezTo>
                  <a:cubicBezTo>
                    <a:pt x="161526" y="79679"/>
                    <a:pt x="138952" y="83584"/>
                    <a:pt x="116282" y="9225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6" name="Google Shape;1013;p29"/>
            <p:cNvSpPr/>
            <p:nvPr/>
          </p:nvSpPr>
          <p:spPr>
            <a:xfrm>
              <a:off x="4631467" y="4623984"/>
              <a:ext cx="141668" cy="69005"/>
            </a:xfrm>
            <a:custGeom>
              <a:avLst/>
              <a:gdLst/>
              <a:ahLst/>
              <a:cxnLst/>
              <a:rect l="l" t="t" r="r" b="b"/>
              <a:pathLst>
                <a:path w="141668" h="69005" extrusionOk="0">
                  <a:moveTo>
                    <a:pt x="79312" y="56791"/>
                  </a:moveTo>
                  <a:cubicBezTo>
                    <a:pt x="55594" y="65935"/>
                    <a:pt x="31877" y="69745"/>
                    <a:pt x="11303" y="68888"/>
                  </a:cubicBezTo>
                  <a:cubicBezTo>
                    <a:pt x="1016" y="68412"/>
                    <a:pt x="-3842" y="55934"/>
                    <a:pt x="3588" y="48695"/>
                  </a:cubicBezTo>
                  <a:cubicBezTo>
                    <a:pt x="18352" y="34217"/>
                    <a:pt x="38544" y="21358"/>
                    <a:pt x="62357" y="12214"/>
                  </a:cubicBezTo>
                  <a:cubicBezTo>
                    <a:pt x="86074" y="3070"/>
                    <a:pt x="109792" y="-740"/>
                    <a:pt x="130365" y="118"/>
                  </a:cubicBezTo>
                  <a:cubicBezTo>
                    <a:pt x="140652" y="594"/>
                    <a:pt x="145510" y="13071"/>
                    <a:pt x="138081" y="20311"/>
                  </a:cubicBezTo>
                  <a:cubicBezTo>
                    <a:pt x="123222" y="34788"/>
                    <a:pt x="103029" y="47647"/>
                    <a:pt x="79312" y="5679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87" name="Google Shape;1014;p29"/>
          <p:cNvGrpSpPr/>
          <p:nvPr/>
        </p:nvGrpSpPr>
        <p:grpSpPr>
          <a:xfrm>
            <a:off x="14747611" y="3354598"/>
            <a:ext cx="268070" cy="287413"/>
            <a:chOff x="4189947" y="3899945"/>
            <a:chExt cx="224608" cy="240815"/>
          </a:xfrm>
        </p:grpSpPr>
        <p:sp>
          <p:nvSpPr>
            <p:cNvPr id="688" name="Google Shape;1015;p29"/>
            <p:cNvSpPr/>
            <p:nvPr/>
          </p:nvSpPr>
          <p:spPr>
            <a:xfrm>
              <a:off x="4250907" y="3938939"/>
              <a:ext cx="163648" cy="201821"/>
            </a:xfrm>
            <a:custGeom>
              <a:avLst/>
              <a:gdLst/>
              <a:ahLst/>
              <a:cxnLst/>
              <a:rect l="l" t="t" r="r" b="b"/>
              <a:pathLst>
                <a:path w="163648" h="201821" extrusionOk="0">
                  <a:moveTo>
                    <a:pt x="133831" y="137856"/>
                  </a:moveTo>
                  <a:cubicBezTo>
                    <a:pt x="98208" y="189958"/>
                    <a:pt x="44677" y="215390"/>
                    <a:pt x="14292" y="194530"/>
                  </a:cubicBezTo>
                  <a:cubicBezTo>
                    <a:pt x="14197" y="194435"/>
                    <a:pt x="14007" y="194339"/>
                    <a:pt x="13911" y="194244"/>
                  </a:cubicBezTo>
                  <a:cubicBezTo>
                    <a:pt x="-6091" y="180242"/>
                    <a:pt x="-3900" y="150048"/>
                    <a:pt x="16483" y="136523"/>
                  </a:cubicBezTo>
                  <a:cubicBezTo>
                    <a:pt x="33152" y="125474"/>
                    <a:pt x="49440" y="109472"/>
                    <a:pt x="63156" y="89374"/>
                  </a:cubicBezTo>
                  <a:cubicBezTo>
                    <a:pt x="76872" y="69371"/>
                    <a:pt x="85920" y="48321"/>
                    <a:pt x="90111" y="28795"/>
                  </a:cubicBezTo>
                  <a:cubicBezTo>
                    <a:pt x="95255" y="4982"/>
                    <a:pt x="122687" y="-8067"/>
                    <a:pt x="142975" y="5459"/>
                  </a:cubicBezTo>
                  <a:cubicBezTo>
                    <a:pt x="143070" y="5554"/>
                    <a:pt x="143261" y="5649"/>
                    <a:pt x="143356" y="5744"/>
                  </a:cubicBezTo>
                  <a:cubicBezTo>
                    <a:pt x="173741" y="26699"/>
                    <a:pt x="169550" y="85754"/>
                    <a:pt x="133831" y="13785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9" name="Google Shape;1016;p29"/>
            <p:cNvSpPr/>
            <p:nvPr/>
          </p:nvSpPr>
          <p:spPr>
            <a:xfrm>
              <a:off x="4189947" y="3899945"/>
              <a:ext cx="163648" cy="201738"/>
            </a:xfrm>
            <a:custGeom>
              <a:avLst/>
              <a:gdLst/>
              <a:ahLst/>
              <a:cxnLst/>
              <a:rect l="l" t="t" r="r" b="b"/>
              <a:pathLst>
                <a:path w="163648" h="201738" extrusionOk="0">
                  <a:moveTo>
                    <a:pt x="100493" y="112365"/>
                  </a:moveTo>
                  <a:cubicBezTo>
                    <a:pt x="86777" y="132368"/>
                    <a:pt x="77728" y="153418"/>
                    <a:pt x="73537" y="172944"/>
                  </a:cubicBezTo>
                  <a:cubicBezTo>
                    <a:pt x="68394" y="196757"/>
                    <a:pt x="40962" y="209806"/>
                    <a:pt x="20674" y="196280"/>
                  </a:cubicBezTo>
                  <a:cubicBezTo>
                    <a:pt x="20578" y="196185"/>
                    <a:pt x="20388" y="196090"/>
                    <a:pt x="20293" y="195995"/>
                  </a:cubicBezTo>
                  <a:cubicBezTo>
                    <a:pt x="-10092" y="175135"/>
                    <a:pt x="-5901" y="116175"/>
                    <a:pt x="29818" y="63978"/>
                  </a:cubicBezTo>
                  <a:cubicBezTo>
                    <a:pt x="65536" y="11781"/>
                    <a:pt x="118972" y="-13555"/>
                    <a:pt x="149356" y="7304"/>
                  </a:cubicBezTo>
                  <a:cubicBezTo>
                    <a:pt x="149452" y="7400"/>
                    <a:pt x="149642" y="7495"/>
                    <a:pt x="149737" y="7590"/>
                  </a:cubicBezTo>
                  <a:cubicBezTo>
                    <a:pt x="169740" y="21592"/>
                    <a:pt x="167549" y="51786"/>
                    <a:pt x="147166" y="65312"/>
                  </a:cubicBezTo>
                  <a:cubicBezTo>
                    <a:pt x="130497" y="76265"/>
                    <a:pt x="114114" y="92363"/>
                    <a:pt x="100493" y="112365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0" name="Google Shape;1017;p29"/>
            <p:cNvSpPr/>
            <p:nvPr/>
          </p:nvSpPr>
          <p:spPr>
            <a:xfrm>
              <a:off x="4254770" y="3956436"/>
              <a:ext cx="94962" cy="127941"/>
            </a:xfrm>
            <a:custGeom>
              <a:avLst/>
              <a:gdLst/>
              <a:ahLst/>
              <a:cxnLst/>
              <a:rect l="l" t="t" r="r" b="b"/>
              <a:pathLst>
                <a:path w="94962" h="127941" extrusionOk="0">
                  <a:moveTo>
                    <a:pt x="67103" y="77401"/>
                  </a:moveTo>
                  <a:cubicBezTo>
                    <a:pt x="52720" y="98356"/>
                    <a:pt x="35480" y="115025"/>
                    <a:pt x="18049" y="126074"/>
                  </a:cubicBezTo>
                  <a:cubicBezTo>
                    <a:pt x="9286" y="131598"/>
                    <a:pt x="-1763" y="124073"/>
                    <a:pt x="237" y="113882"/>
                  </a:cubicBezTo>
                  <a:cubicBezTo>
                    <a:pt x="4238" y="93593"/>
                    <a:pt x="13477" y="71495"/>
                    <a:pt x="27860" y="50540"/>
                  </a:cubicBezTo>
                  <a:cubicBezTo>
                    <a:pt x="42243" y="29585"/>
                    <a:pt x="59483" y="12917"/>
                    <a:pt x="76914" y="1868"/>
                  </a:cubicBezTo>
                  <a:cubicBezTo>
                    <a:pt x="85677" y="-3657"/>
                    <a:pt x="96726" y="3868"/>
                    <a:pt x="94725" y="14060"/>
                  </a:cubicBezTo>
                  <a:cubicBezTo>
                    <a:pt x="90725" y="34253"/>
                    <a:pt x="81486" y="56351"/>
                    <a:pt x="67103" y="7740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91" name="Google Shape;1018;p29"/>
          <p:cNvGrpSpPr/>
          <p:nvPr/>
        </p:nvGrpSpPr>
        <p:grpSpPr>
          <a:xfrm>
            <a:off x="15432690" y="3338849"/>
            <a:ext cx="284706" cy="273455"/>
            <a:chOff x="4763955" y="3886749"/>
            <a:chExt cx="238547" cy="229120"/>
          </a:xfrm>
        </p:grpSpPr>
        <p:sp>
          <p:nvSpPr>
            <p:cNvPr id="692" name="Google Shape;1019;p29"/>
            <p:cNvSpPr/>
            <p:nvPr/>
          </p:nvSpPr>
          <p:spPr>
            <a:xfrm>
              <a:off x="4808030" y="3886749"/>
              <a:ext cx="194472" cy="172683"/>
            </a:xfrm>
            <a:custGeom>
              <a:avLst/>
              <a:gdLst/>
              <a:ahLst/>
              <a:cxnLst/>
              <a:rect l="l" t="t" r="r" b="b"/>
              <a:pathLst>
                <a:path w="194472" h="172683" extrusionOk="0">
                  <a:moveTo>
                    <a:pt x="138016" y="36789"/>
                  </a:moveTo>
                  <a:cubicBezTo>
                    <a:pt x="187165" y="76508"/>
                    <a:pt x="208216" y="131848"/>
                    <a:pt x="185070" y="160518"/>
                  </a:cubicBezTo>
                  <a:cubicBezTo>
                    <a:pt x="184975" y="160614"/>
                    <a:pt x="184879" y="160804"/>
                    <a:pt x="184784" y="160899"/>
                  </a:cubicBezTo>
                  <a:cubicBezTo>
                    <a:pt x="169258" y="179664"/>
                    <a:pt x="139254" y="175092"/>
                    <a:pt x="127443" y="153756"/>
                  </a:cubicBezTo>
                  <a:cubicBezTo>
                    <a:pt x="117823" y="136325"/>
                    <a:pt x="103060" y="118704"/>
                    <a:pt x="84200" y="103464"/>
                  </a:cubicBezTo>
                  <a:cubicBezTo>
                    <a:pt x="65340" y="88224"/>
                    <a:pt x="45052" y="77556"/>
                    <a:pt x="26002" y="71745"/>
                  </a:cubicBezTo>
                  <a:cubicBezTo>
                    <a:pt x="2666" y="64697"/>
                    <a:pt x="-8097" y="36408"/>
                    <a:pt x="6952" y="17167"/>
                  </a:cubicBezTo>
                  <a:cubicBezTo>
                    <a:pt x="7047" y="17072"/>
                    <a:pt x="7143" y="16881"/>
                    <a:pt x="7238" y="16786"/>
                  </a:cubicBezTo>
                  <a:cubicBezTo>
                    <a:pt x="30384" y="-11884"/>
                    <a:pt x="88962" y="-2931"/>
                    <a:pt x="138016" y="3678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3" name="Google Shape;1020;p29"/>
            <p:cNvSpPr/>
            <p:nvPr/>
          </p:nvSpPr>
          <p:spPr>
            <a:xfrm>
              <a:off x="4763955" y="3943186"/>
              <a:ext cx="194472" cy="172683"/>
            </a:xfrm>
            <a:custGeom>
              <a:avLst/>
              <a:gdLst/>
              <a:ahLst/>
              <a:cxnLst/>
              <a:rect l="l" t="t" r="r" b="b"/>
              <a:pathLst>
                <a:path w="194472" h="172683" extrusionOk="0">
                  <a:moveTo>
                    <a:pt x="110273" y="69220"/>
                  </a:moveTo>
                  <a:cubicBezTo>
                    <a:pt x="129132" y="84460"/>
                    <a:pt x="149421" y="95128"/>
                    <a:pt x="168471" y="100938"/>
                  </a:cubicBezTo>
                  <a:cubicBezTo>
                    <a:pt x="191807" y="107987"/>
                    <a:pt x="202570" y="136276"/>
                    <a:pt x="187521" y="155516"/>
                  </a:cubicBezTo>
                  <a:cubicBezTo>
                    <a:pt x="187425" y="155612"/>
                    <a:pt x="187330" y="155802"/>
                    <a:pt x="187235" y="155897"/>
                  </a:cubicBezTo>
                  <a:cubicBezTo>
                    <a:pt x="164089" y="184568"/>
                    <a:pt x="105510" y="175614"/>
                    <a:pt x="56457" y="135895"/>
                  </a:cubicBezTo>
                  <a:cubicBezTo>
                    <a:pt x="7308" y="96176"/>
                    <a:pt x="-13743" y="40835"/>
                    <a:pt x="9403" y="12165"/>
                  </a:cubicBezTo>
                  <a:cubicBezTo>
                    <a:pt x="9498" y="12070"/>
                    <a:pt x="9594" y="11879"/>
                    <a:pt x="9689" y="11784"/>
                  </a:cubicBezTo>
                  <a:cubicBezTo>
                    <a:pt x="25215" y="-6980"/>
                    <a:pt x="55218" y="-2408"/>
                    <a:pt x="67029" y="18928"/>
                  </a:cubicBezTo>
                  <a:cubicBezTo>
                    <a:pt x="76745" y="36454"/>
                    <a:pt x="91413" y="53980"/>
                    <a:pt x="110273" y="6922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4" name="Google Shape;1021;p29"/>
            <p:cNvSpPr/>
            <p:nvPr/>
          </p:nvSpPr>
          <p:spPr>
            <a:xfrm>
              <a:off x="4822372" y="3949849"/>
              <a:ext cx="121808" cy="102920"/>
            </a:xfrm>
            <a:custGeom>
              <a:avLst/>
              <a:gdLst/>
              <a:ahLst/>
              <a:cxnLst/>
              <a:rect l="l" t="t" r="r" b="b"/>
              <a:pathLst>
                <a:path w="121808" h="102920" extrusionOk="0">
                  <a:moveTo>
                    <a:pt x="75859" y="32934"/>
                  </a:moveTo>
                  <a:cubicBezTo>
                    <a:pt x="95671" y="48936"/>
                    <a:pt x="110911" y="67414"/>
                    <a:pt x="120436" y="85702"/>
                  </a:cubicBezTo>
                  <a:cubicBezTo>
                    <a:pt x="125198" y="94846"/>
                    <a:pt x="116816" y="105229"/>
                    <a:pt x="106910" y="102466"/>
                  </a:cubicBezTo>
                  <a:cubicBezTo>
                    <a:pt x="87003" y="96942"/>
                    <a:pt x="65667" y="85893"/>
                    <a:pt x="45950" y="69986"/>
                  </a:cubicBezTo>
                  <a:cubicBezTo>
                    <a:pt x="26138" y="53984"/>
                    <a:pt x="10994" y="35506"/>
                    <a:pt x="1373" y="17218"/>
                  </a:cubicBezTo>
                  <a:cubicBezTo>
                    <a:pt x="-3389" y="8074"/>
                    <a:pt x="4993" y="-2309"/>
                    <a:pt x="14899" y="454"/>
                  </a:cubicBezTo>
                  <a:cubicBezTo>
                    <a:pt x="34711" y="5978"/>
                    <a:pt x="56047" y="16932"/>
                    <a:pt x="75859" y="32934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95" name="Google Shape;1022;p29"/>
          <p:cNvGrpSpPr/>
          <p:nvPr/>
        </p:nvGrpSpPr>
        <p:grpSpPr>
          <a:xfrm>
            <a:off x="15131673" y="3170499"/>
            <a:ext cx="189635" cy="182132"/>
            <a:chOff x="4511741" y="3745693"/>
            <a:chExt cx="158890" cy="152603"/>
          </a:xfrm>
        </p:grpSpPr>
        <p:sp>
          <p:nvSpPr>
            <p:cNvPr id="696" name="Google Shape;1023;p29"/>
            <p:cNvSpPr/>
            <p:nvPr/>
          </p:nvSpPr>
          <p:spPr>
            <a:xfrm>
              <a:off x="4539614" y="3745693"/>
              <a:ext cx="131017" cy="117360"/>
            </a:xfrm>
            <a:custGeom>
              <a:avLst/>
              <a:gdLst/>
              <a:ahLst/>
              <a:cxnLst/>
              <a:rect l="l" t="t" r="r" b="b"/>
              <a:pathLst>
                <a:path w="131017" h="117360" extrusionOk="0">
                  <a:moveTo>
                    <a:pt x="104394" y="117360"/>
                  </a:moveTo>
                  <a:cubicBezTo>
                    <a:pt x="99441" y="117360"/>
                    <a:pt x="94393" y="116027"/>
                    <a:pt x="89821" y="113169"/>
                  </a:cubicBezTo>
                  <a:lnTo>
                    <a:pt x="88869" y="112407"/>
                  </a:lnTo>
                  <a:cubicBezTo>
                    <a:pt x="87821" y="111264"/>
                    <a:pt x="86773" y="110407"/>
                    <a:pt x="85630" y="109740"/>
                  </a:cubicBezTo>
                  <a:lnTo>
                    <a:pt x="80773" y="106883"/>
                  </a:lnTo>
                  <a:lnTo>
                    <a:pt x="84487" y="102597"/>
                  </a:lnTo>
                  <a:cubicBezTo>
                    <a:pt x="84964" y="102025"/>
                    <a:pt x="85249" y="101073"/>
                    <a:pt x="84678" y="99930"/>
                  </a:cubicBezTo>
                  <a:cubicBezTo>
                    <a:pt x="78772" y="88595"/>
                    <a:pt x="69533" y="77736"/>
                    <a:pt x="58008" y="68402"/>
                  </a:cubicBezTo>
                  <a:cubicBezTo>
                    <a:pt x="46482" y="59163"/>
                    <a:pt x="33910" y="52400"/>
                    <a:pt x="21622" y="49066"/>
                  </a:cubicBezTo>
                  <a:cubicBezTo>
                    <a:pt x="20289" y="48685"/>
                    <a:pt x="19336" y="49352"/>
                    <a:pt x="18860" y="49923"/>
                  </a:cubicBezTo>
                  <a:lnTo>
                    <a:pt x="15526" y="53828"/>
                  </a:lnTo>
                  <a:lnTo>
                    <a:pt x="11907" y="50209"/>
                  </a:lnTo>
                  <a:cubicBezTo>
                    <a:pt x="10954" y="49257"/>
                    <a:pt x="9907" y="48399"/>
                    <a:pt x="8668" y="47637"/>
                  </a:cubicBezTo>
                  <a:lnTo>
                    <a:pt x="7906" y="46970"/>
                  </a:lnTo>
                  <a:cubicBezTo>
                    <a:pt x="-1143" y="37731"/>
                    <a:pt x="-2571" y="24111"/>
                    <a:pt x="4382" y="14014"/>
                  </a:cubicBezTo>
                  <a:lnTo>
                    <a:pt x="4382" y="13633"/>
                  </a:lnTo>
                  <a:lnTo>
                    <a:pt x="5906" y="12014"/>
                  </a:lnTo>
                  <a:cubicBezTo>
                    <a:pt x="22003" y="-7798"/>
                    <a:pt x="60865" y="-2655"/>
                    <a:pt x="94012" y="24111"/>
                  </a:cubicBezTo>
                  <a:cubicBezTo>
                    <a:pt x="114967" y="41065"/>
                    <a:pt x="128683" y="62782"/>
                    <a:pt x="130779" y="82213"/>
                  </a:cubicBezTo>
                  <a:cubicBezTo>
                    <a:pt x="131731" y="91738"/>
                    <a:pt x="129826" y="100120"/>
                    <a:pt x="125159" y="106692"/>
                  </a:cubicBezTo>
                  <a:lnTo>
                    <a:pt x="125159" y="107073"/>
                  </a:lnTo>
                  <a:lnTo>
                    <a:pt x="123635" y="108788"/>
                  </a:lnTo>
                  <a:cubicBezTo>
                    <a:pt x="118682" y="114312"/>
                    <a:pt x="111729" y="117360"/>
                    <a:pt x="104394" y="117360"/>
                  </a:cubicBezTo>
                  <a:close/>
                  <a:moveTo>
                    <a:pt x="95346" y="105359"/>
                  </a:moveTo>
                  <a:cubicBezTo>
                    <a:pt x="101347" y="108788"/>
                    <a:pt x="109824" y="109073"/>
                    <a:pt x="115539" y="103168"/>
                  </a:cubicBezTo>
                  <a:lnTo>
                    <a:pt x="116586" y="101835"/>
                  </a:lnTo>
                  <a:cubicBezTo>
                    <a:pt x="120397" y="97072"/>
                    <a:pt x="122016" y="90595"/>
                    <a:pt x="121254" y="82975"/>
                  </a:cubicBezTo>
                  <a:cubicBezTo>
                    <a:pt x="119444" y="66211"/>
                    <a:pt x="106776" y="46494"/>
                    <a:pt x="88011" y="31349"/>
                  </a:cubicBezTo>
                  <a:cubicBezTo>
                    <a:pt x="60294" y="8966"/>
                    <a:pt x="26385" y="2774"/>
                    <a:pt x="13431" y="17634"/>
                  </a:cubicBezTo>
                  <a:lnTo>
                    <a:pt x="12859" y="18395"/>
                  </a:lnTo>
                  <a:cubicBezTo>
                    <a:pt x="7240" y="25539"/>
                    <a:pt x="9335" y="34493"/>
                    <a:pt x="14288" y="39827"/>
                  </a:cubicBezTo>
                  <a:cubicBezTo>
                    <a:pt x="14669" y="40113"/>
                    <a:pt x="15050" y="40398"/>
                    <a:pt x="15431" y="40684"/>
                  </a:cubicBezTo>
                  <a:cubicBezTo>
                    <a:pt x="18098" y="39351"/>
                    <a:pt x="21241" y="38969"/>
                    <a:pt x="24194" y="39827"/>
                  </a:cubicBezTo>
                  <a:cubicBezTo>
                    <a:pt x="37624" y="43542"/>
                    <a:pt x="51436" y="50876"/>
                    <a:pt x="64009" y="60972"/>
                  </a:cubicBezTo>
                  <a:cubicBezTo>
                    <a:pt x="76582" y="71164"/>
                    <a:pt x="86583" y="83070"/>
                    <a:pt x="93060" y="95453"/>
                  </a:cubicBezTo>
                  <a:cubicBezTo>
                    <a:pt x="94489" y="98215"/>
                    <a:pt x="94869" y="101358"/>
                    <a:pt x="94012" y="104120"/>
                  </a:cubicBezTo>
                  <a:cubicBezTo>
                    <a:pt x="94489" y="104597"/>
                    <a:pt x="94869" y="104978"/>
                    <a:pt x="95346" y="10535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7" name="Google Shape;1024;p29"/>
            <p:cNvSpPr/>
            <p:nvPr/>
          </p:nvSpPr>
          <p:spPr>
            <a:xfrm>
              <a:off x="4511741" y="3780922"/>
              <a:ext cx="131109" cy="117374"/>
            </a:xfrm>
            <a:custGeom>
              <a:avLst/>
              <a:gdLst/>
              <a:ahLst/>
              <a:cxnLst/>
              <a:rect l="l" t="t" r="r" b="b"/>
              <a:pathLst>
                <a:path w="131109" h="117374" extrusionOk="0">
                  <a:moveTo>
                    <a:pt x="96073" y="117375"/>
                  </a:moveTo>
                  <a:cubicBezTo>
                    <a:pt x="92929" y="117375"/>
                    <a:pt x="89691" y="117089"/>
                    <a:pt x="86262" y="116613"/>
                  </a:cubicBezTo>
                  <a:cubicBezTo>
                    <a:pt x="69974" y="114136"/>
                    <a:pt x="52544" y="105849"/>
                    <a:pt x="37113" y="93372"/>
                  </a:cubicBezTo>
                  <a:cubicBezTo>
                    <a:pt x="3871" y="66511"/>
                    <a:pt x="-9369" y="29649"/>
                    <a:pt x="7014" y="9361"/>
                  </a:cubicBezTo>
                  <a:cubicBezTo>
                    <a:pt x="15586" y="-926"/>
                    <a:pt x="29969" y="-2926"/>
                    <a:pt x="41399" y="4313"/>
                  </a:cubicBezTo>
                  <a:lnTo>
                    <a:pt x="42352" y="5075"/>
                  </a:lnTo>
                  <a:cubicBezTo>
                    <a:pt x="43304" y="6027"/>
                    <a:pt x="44257" y="6885"/>
                    <a:pt x="45304" y="7456"/>
                  </a:cubicBezTo>
                  <a:lnTo>
                    <a:pt x="47686" y="8790"/>
                  </a:lnTo>
                  <a:lnTo>
                    <a:pt x="47686" y="13266"/>
                  </a:lnTo>
                  <a:lnTo>
                    <a:pt x="46638" y="14695"/>
                  </a:lnTo>
                  <a:cubicBezTo>
                    <a:pt x="46257" y="15171"/>
                    <a:pt x="45686" y="16124"/>
                    <a:pt x="46352" y="17553"/>
                  </a:cubicBezTo>
                  <a:cubicBezTo>
                    <a:pt x="52353" y="28887"/>
                    <a:pt x="61497" y="39746"/>
                    <a:pt x="72927" y="48985"/>
                  </a:cubicBezTo>
                  <a:cubicBezTo>
                    <a:pt x="84357" y="58224"/>
                    <a:pt x="96930" y="64987"/>
                    <a:pt x="109312" y="68416"/>
                  </a:cubicBezTo>
                  <a:cubicBezTo>
                    <a:pt x="110836" y="68797"/>
                    <a:pt x="111598" y="67940"/>
                    <a:pt x="111789" y="67654"/>
                  </a:cubicBezTo>
                  <a:lnTo>
                    <a:pt x="115123" y="63273"/>
                  </a:lnTo>
                  <a:lnTo>
                    <a:pt x="119028" y="67083"/>
                  </a:lnTo>
                  <a:cubicBezTo>
                    <a:pt x="120171" y="68226"/>
                    <a:pt x="121219" y="69083"/>
                    <a:pt x="122362" y="69750"/>
                  </a:cubicBezTo>
                  <a:lnTo>
                    <a:pt x="123410" y="70607"/>
                  </a:lnTo>
                  <a:cubicBezTo>
                    <a:pt x="132744" y="80322"/>
                    <a:pt x="133697" y="94705"/>
                    <a:pt x="125695" y="104897"/>
                  </a:cubicBezTo>
                  <a:lnTo>
                    <a:pt x="125315" y="105278"/>
                  </a:lnTo>
                  <a:lnTo>
                    <a:pt x="121981" y="101944"/>
                  </a:lnTo>
                  <a:lnTo>
                    <a:pt x="125219" y="105468"/>
                  </a:lnTo>
                  <a:cubicBezTo>
                    <a:pt x="118933" y="113184"/>
                    <a:pt x="108741" y="117375"/>
                    <a:pt x="96073" y="117375"/>
                  </a:cubicBezTo>
                  <a:close/>
                  <a:moveTo>
                    <a:pt x="26636" y="9552"/>
                  </a:moveTo>
                  <a:cubicBezTo>
                    <a:pt x="22254" y="9552"/>
                    <a:pt x="17873" y="11171"/>
                    <a:pt x="14539" y="15171"/>
                  </a:cubicBezTo>
                  <a:cubicBezTo>
                    <a:pt x="1775" y="30888"/>
                    <a:pt x="14920" y="63273"/>
                    <a:pt x="43019" y="85942"/>
                  </a:cubicBezTo>
                  <a:cubicBezTo>
                    <a:pt x="57211" y="97372"/>
                    <a:pt x="73022" y="104897"/>
                    <a:pt x="87691" y="107183"/>
                  </a:cubicBezTo>
                  <a:cubicBezTo>
                    <a:pt x="101407" y="109278"/>
                    <a:pt x="112170" y="106421"/>
                    <a:pt x="117980" y="99087"/>
                  </a:cubicBezTo>
                  <a:lnTo>
                    <a:pt x="121886" y="101849"/>
                  </a:lnTo>
                  <a:lnTo>
                    <a:pt x="118171" y="98896"/>
                  </a:lnTo>
                  <a:cubicBezTo>
                    <a:pt x="123695" y="91848"/>
                    <a:pt x="121790" y="82989"/>
                    <a:pt x="116932" y="77560"/>
                  </a:cubicBezTo>
                  <a:cubicBezTo>
                    <a:pt x="116456" y="77274"/>
                    <a:pt x="115980" y="76989"/>
                    <a:pt x="115504" y="76608"/>
                  </a:cubicBezTo>
                  <a:cubicBezTo>
                    <a:pt x="112837" y="77941"/>
                    <a:pt x="109789" y="78322"/>
                    <a:pt x="106741" y="77465"/>
                  </a:cubicBezTo>
                  <a:cubicBezTo>
                    <a:pt x="93215" y="73655"/>
                    <a:pt x="79404" y="66321"/>
                    <a:pt x="66926" y="56224"/>
                  </a:cubicBezTo>
                  <a:cubicBezTo>
                    <a:pt x="54544" y="46223"/>
                    <a:pt x="44447" y="34317"/>
                    <a:pt x="37875" y="21839"/>
                  </a:cubicBezTo>
                  <a:cubicBezTo>
                    <a:pt x="36446" y="18981"/>
                    <a:pt x="36065" y="15838"/>
                    <a:pt x="36923" y="12981"/>
                  </a:cubicBezTo>
                  <a:cubicBezTo>
                    <a:pt x="36541" y="12695"/>
                    <a:pt x="36256" y="12314"/>
                    <a:pt x="35875" y="12028"/>
                  </a:cubicBezTo>
                  <a:cubicBezTo>
                    <a:pt x="33112" y="10409"/>
                    <a:pt x="29874" y="9552"/>
                    <a:pt x="26636" y="955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98" name="Google Shape;1025;p29"/>
          <p:cNvGrpSpPr/>
          <p:nvPr/>
        </p:nvGrpSpPr>
        <p:grpSpPr>
          <a:xfrm>
            <a:off x="15576502" y="4111853"/>
            <a:ext cx="186352" cy="186037"/>
            <a:chOff x="4884451" y="4534427"/>
            <a:chExt cx="156139" cy="155875"/>
          </a:xfrm>
        </p:grpSpPr>
        <p:sp>
          <p:nvSpPr>
            <p:cNvPr id="699" name="Google Shape;1026;p29"/>
            <p:cNvSpPr/>
            <p:nvPr/>
          </p:nvSpPr>
          <p:spPr>
            <a:xfrm>
              <a:off x="4915485" y="4566390"/>
              <a:ext cx="125105" cy="123912"/>
            </a:xfrm>
            <a:custGeom>
              <a:avLst/>
              <a:gdLst/>
              <a:ahLst/>
              <a:cxnLst/>
              <a:rect l="l" t="t" r="r" b="b"/>
              <a:pathLst>
                <a:path w="125105" h="123912" extrusionOk="0">
                  <a:moveTo>
                    <a:pt x="176" y="93906"/>
                  </a:moveTo>
                  <a:cubicBezTo>
                    <a:pt x="748" y="89048"/>
                    <a:pt x="2653" y="84190"/>
                    <a:pt x="6082" y="79904"/>
                  </a:cubicBezTo>
                  <a:lnTo>
                    <a:pt x="6939" y="79047"/>
                  </a:lnTo>
                  <a:cubicBezTo>
                    <a:pt x="8177" y="78190"/>
                    <a:pt x="9130" y="77237"/>
                    <a:pt x="9892" y="76094"/>
                  </a:cubicBezTo>
                  <a:lnTo>
                    <a:pt x="13321" y="71617"/>
                  </a:lnTo>
                  <a:lnTo>
                    <a:pt x="17226" y="75808"/>
                  </a:lnTo>
                  <a:cubicBezTo>
                    <a:pt x="17702" y="76380"/>
                    <a:pt x="18655" y="76761"/>
                    <a:pt x="19798" y="76285"/>
                  </a:cubicBezTo>
                  <a:cubicBezTo>
                    <a:pt x="31704" y="71713"/>
                    <a:pt x="43610" y="63807"/>
                    <a:pt x="54183" y="53425"/>
                  </a:cubicBezTo>
                  <a:cubicBezTo>
                    <a:pt x="64661" y="43042"/>
                    <a:pt x="72757" y="31327"/>
                    <a:pt x="77519" y="19516"/>
                  </a:cubicBezTo>
                  <a:cubicBezTo>
                    <a:pt x="78091" y="18182"/>
                    <a:pt x="77519" y="17230"/>
                    <a:pt x="76948" y="16658"/>
                  </a:cubicBezTo>
                  <a:lnTo>
                    <a:pt x="73423" y="12848"/>
                  </a:lnTo>
                  <a:lnTo>
                    <a:pt x="77424" y="9610"/>
                  </a:lnTo>
                  <a:cubicBezTo>
                    <a:pt x="78472" y="8752"/>
                    <a:pt x="79424" y="7800"/>
                    <a:pt x="80377" y="6657"/>
                  </a:cubicBezTo>
                  <a:lnTo>
                    <a:pt x="81139" y="5895"/>
                  </a:lnTo>
                  <a:cubicBezTo>
                    <a:pt x="91330" y="-2106"/>
                    <a:pt x="105047" y="-1916"/>
                    <a:pt x="114286" y="6181"/>
                  </a:cubicBezTo>
                  <a:lnTo>
                    <a:pt x="114667" y="6181"/>
                  </a:lnTo>
                  <a:lnTo>
                    <a:pt x="116096" y="7895"/>
                  </a:lnTo>
                  <a:cubicBezTo>
                    <a:pt x="134003" y="26088"/>
                    <a:pt x="124478" y="64093"/>
                    <a:pt x="94093" y="94001"/>
                  </a:cubicBezTo>
                  <a:cubicBezTo>
                    <a:pt x="74852" y="112861"/>
                    <a:pt x="51802" y="124100"/>
                    <a:pt x="32180" y="123910"/>
                  </a:cubicBezTo>
                  <a:cubicBezTo>
                    <a:pt x="22655" y="123814"/>
                    <a:pt x="14464" y="120957"/>
                    <a:pt x="8558" y="115528"/>
                  </a:cubicBezTo>
                  <a:lnTo>
                    <a:pt x="8177" y="115528"/>
                  </a:lnTo>
                  <a:lnTo>
                    <a:pt x="6653" y="113813"/>
                  </a:lnTo>
                  <a:cubicBezTo>
                    <a:pt x="1605" y="108479"/>
                    <a:pt x="-681" y="101240"/>
                    <a:pt x="176" y="93906"/>
                  </a:cubicBezTo>
                  <a:close/>
                  <a:moveTo>
                    <a:pt x="13226" y="86286"/>
                  </a:moveTo>
                  <a:cubicBezTo>
                    <a:pt x="9130" y="91810"/>
                    <a:pt x="7892" y="100192"/>
                    <a:pt x="13035" y="106574"/>
                  </a:cubicBezTo>
                  <a:lnTo>
                    <a:pt x="14178" y="107813"/>
                  </a:lnTo>
                  <a:cubicBezTo>
                    <a:pt x="18464" y="112194"/>
                    <a:pt x="24751" y="114480"/>
                    <a:pt x="32371" y="114575"/>
                  </a:cubicBezTo>
                  <a:cubicBezTo>
                    <a:pt x="49230" y="114766"/>
                    <a:pt x="70280" y="104288"/>
                    <a:pt x="87521" y="87429"/>
                  </a:cubicBezTo>
                  <a:cubicBezTo>
                    <a:pt x="112952" y="62378"/>
                    <a:pt x="122858" y="29422"/>
                    <a:pt x="109619" y="14848"/>
                  </a:cubicBezTo>
                  <a:lnTo>
                    <a:pt x="108952" y="14182"/>
                  </a:lnTo>
                  <a:cubicBezTo>
                    <a:pt x="102570" y="7800"/>
                    <a:pt x="93426" y="8848"/>
                    <a:pt x="87521" y="13229"/>
                  </a:cubicBezTo>
                  <a:cubicBezTo>
                    <a:pt x="87235" y="13610"/>
                    <a:pt x="86854" y="13991"/>
                    <a:pt x="86568" y="14277"/>
                  </a:cubicBezTo>
                  <a:cubicBezTo>
                    <a:pt x="87616" y="17134"/>
                    <a:pt x="87616" y="20278"/>
                    <a:pt x="86378" y="23135"/>
                  </a:cubicBezTo>
                  <a:cubicBezTo>
                    <a:pt x="81139" y="36089"/>
                    <a:pt x="72280" y="48948"/>
                    <a:pt x="60851" y="60283"/>
                  </a:cubicBezTo>
                  <a:cubicBezTo>
                    <a:pt x="49325" y="71617"/>
                    <a:pt x="36371" y="80190"/>
                    <a:pt x="23227" y="85238"/>
                  </a:cubicBezTo>
                  <a:cubicBezTo>
                    <a:pt x="20274" y="86381"/>
                    <a:pt x="17226" y="86286"/>
                    <a:pt x="14464" y="85238"/>
                  </a:cubicBezTo>
                  <a:cubicBezTo>
                    <a:pt x="14083" y="85524"/>
                    <a:pt x="13607" y="85905"/>
                    <a:pt x="13226" y="8628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0" name="Google Shape;1027;p29"/>
            <p:cNvSpPr/>
            <p:nvPr/>
          </p:nvSpPr>
          <p:spPr>
            <a:xfrm>
              <a:off x="4884451" y="4534427"/>
              <a:ext cx="125020" cy="124159"/>
            </a:xfrm>
            <a:custGeom>
              <a:avLst/>
              <a:gdLst/>
              <a:ahLst/>
              <a:cxnLst/>
              <a:rect l="l" t="t" r="r" b="b"/>
              <a:pathLst>
                <a:path w="125020" h="124159" extrusionOk="0">
                  <a:moveTo>
                    <a:pt x="350" y="85959"/>
                  </a:moveTo>
                  <a:cubicBezTo>
                    <a:pt x="731" y="82816"/>
                    <a:pt x="1302" y="79578"/>
                    <a:pt x="2255" y="76244"/>
                  </a:cubicBezTo>
                  <a:cubicBezTo>
                    <a:pt x="6541" y="60432"/>
                    <a:pt x="16733" y="43954"/>
                    <a:pt x="30925" y="30048"/>
                  </a:cubicBezTo>
                  <a:cubicBezTo>
                    <a:pt x="61405" y="44"/>
                    <a:pt x="99505" y="-8910"/>
                    <a:pt x="117793" y="9664"/>
                  </a:cubicBezTo>
                  <a:cubicBezTo>
                    <a:pt x="127032" y="19380"/>
                    <a:pt x="127413" y="33858"/>
                    <a:pt x="118936" y="44430"/>
                  </a:cubicBezTo>
                  <a:lnTo>
                    <a:pt x="118079" y="45288"/>
                  </a:lnTo>
                  <a:cubicBezTo>
                    <a:pt x="116936" y="46145"/>
                    <a:pt x="116079" y="47002"/>
                    <a:pt x="115412" y="47955"/>
                  </a:cubicBezTo>
                  <a:lnTo>
                    <a:pt x="113793" y="50145"/>
                  </a:lnTo>
                  <a:lnTo>
                    <a:pt x="109316" y="49669"/>
                  </a:lnTo>
                  <a:lnTo>
                    <a:pt x="108078" y="48431"/>
                  </a:lnTo>
                  <a:cubicBezTo>
                    <a:pt x="107696" y="47955"/>
                    <a:pt x="106744" y="47288"/>
                    <a:pt x="105315" y="47859"/>
                  </a:cubicBezTo>
                  <a:cubicBezTo>
                    <a:pt x="93409" y="52527"/>
                    <a:pt x="81598" y="60432"/>
                    <a:pt x="71121" y="70720"/>
                  </a:cubicBezTo>
                  <a:cubicBezTo>
                    <a:pt x="60643" y="81006"/>
                    <a:pt x="52452" y="92817"/>
                    <a:pt x="47689" y="104629"/>
                  </a:cubicBezTo>
                  <a:cubicBezTo>
                    <a:pt x="47118" y="106057"/>
                    <a:pt x="47880" y="106914"/>
                    <a:pt x="48165" y="107200"/>
                  </a:cubicBezTo>
                  <a:lnTo>
                    <a:pt x="52071" y="111010"/>
                  </a:lnTo>
                  <a:lnTo>
                    <a:pt x="47784" y="114439"/>
                  </a:lnTo>
                  <a:cubicBezTo>
                    <a:pt x="46546" y="115392"/>
                    <a:pt x="45594" y="116439"/>
                    <a:pt x="44832" y="117487"/>
                  </a:cubicBezTo>
                  <a:lnTo>
                    <a:pt x="43879" y="118440"/>
                  </a:lnTo>
                  <a:cubicBezTo>
                    <a:pt x="33211" y="126631"/>
                    <a:pt x="18733" y="125964"/>
                    <a:pt x="9589" y="116820"/>
                  </a:cubicBezTo>
                  <a:lnTo>
                    <a:pt x="9208" y="116439"/>
                  </a:lnTo>
                  <a:lnTo>
                    <a:pt x="12923" y="113487"/>
                  </a:lnTo>
                  <a:lnTo>
                    <a:pt x="9113" y="116344"/>
                  </a:lnTo>
                  <a:cubicBezTo>
                    <a:pt x="1874" y="109105"/>
                    <a:pt x="-1079" y="98532"/>
                    <a:pt x="350" y="85959"/>
                  </a:cubicBezTo>
                  <a:close/>
                  <a:moveTo>
                    <a:pt x="115412" y="29190"/>
                  </a:moveTo>
                  <a:cubicBezTo>
                    <a:pt x="115888" y="24904"/>
                    <a:pt x="114745" y="20332"/>
                    <a:pt x="111221" y="16522"/>
                  </a:cubicBezTo>
                  <a:cubicBezTo>
                    <a:pt x="97029" y="2044"/>
                    <a:pt x="63405" y="11474"/>
                    <a:pt x="37688" y="36811"/>
                  </a:cubicBezTo>
                  <a:cubicBezTo>
                    <a:pt x="24734" y="49574"/>
                    <a:pt x="15399" y="64528"/>
                    <a:pt x="11494" y="78720"/>
                  </a:cubicBezTo>
                  <a:cubicBezTo>
                    <a:pt x="7875" y="92055"/>
                    <a:pt x="9494" y="103104"/>
                    <a:pt x="16066" y="109772"/>
                  </a:cubicBezTo>
                  <a:lnTo>
                    <a:pt x="12828" y="113391"/>
                  </a:lnTo>
                  <a:lnTo>
                    <a:pt x="16161" y="110058"/>
                  </a:lnTo>
                  <a:cubicBezTo>
                    <a:pt x="22543" y="116344"/>
                    <a:pt x="31592" y="115392"/>
                    <a:pt x="37497" y="111201"/>
                  </a:cubicBezTo>
                  <a:cubicBezTo>
                    <a:pt x="37878" y="110724"/>
                    <a:pt x="38259" y="110344"/>
                    <a:pt x="38640" y="109867"/>
                  </a:cubicBezTo>
                  <a:cubicBezTo>
                    <a:pt x="37593" y="107105"/>
                    <a:pt x="37593" y="103962"/>
                    <a:pt x="38831" y="101009"/>
                  </a:cubicBezTo>
                  <a:cubicBezTo>
                    <a:pt x="44165" y="87960"/>
                    <a:pt x="53023" y="75101"/>
                    <a:pt x="64453" y="63862"/>
                  </a:cubicBezTo>
                  <a:cubicBezTo>
                    <a:pt x="75788" y="52622"/>
                    <a:pt x="88837" y="44049"/>
                    <a:pt x="101982" y="38906"/>
                  </a:cubicBezTo>
                  <a:cubicBezTo>
                    <a:pt x="105029" y="37763"/>
                    <a:pt x="108078" y="37858"/>
                    <a:pt x="110840" y="38906"/>
                  </a:cubicBezTo>
                  <a:cubicBezTo>
                    <a:pt x="111221" y="38620"/>
                    <a:pt x="111602" y="38239"/>
                    <a:pt x="111983" y="37954"/>
                  </a:cubicBezTo>
                  <a:cubicBezTo>
                    <a:pt x="113697" y="35572"/>
                    <a:pt x="115031" y="32429"/>
                    <a:pt x="115412" y="2919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01" name="Google Shape;1028;p29"/>
          <p:cNvGrpSpPr/>
          <p:nvPr/>
        </p:nvGrpSpPr>
        <p:grpSpPr>
          <a:xfrm>
            <a:off x="15678815" y="3566185"/>
            <a:ext cx="186352" cy="186037"/>
            <a:chOff x="4970176" y="4077227"/>
            <a:chExt cx="156139" cy="155875"/>
          </a:xfrm>
        </p:grpSpPr>
        <p:sp>
          <p:nvSpPr>
            <p:cNvPr id="702" name="Google Shape;1029;p29"/>
            <p:cNvSpPr/>
            <p:nvPr/>
          </p:nvSpPr>
          <p:spPr>
            <a:xfrm>
              <a:off x="5001210" y="4109190"/>
              <a:ext cx="125105" cy="123912"/>
            </a:xfrm>
            <a:custGeom>
              <a:avLst/>
              <a:gdLst/>
              <a:ahLst/>
              <a:cxnLst/>
              <a:rect l="l" t="t" r="r" b="b"/>
              <a:pathLst>
                <a:path w="125105" h="123912" extrusionOk="0">
                  <a:moveTo>
                    <a:pt x="176" y="93906"/>
                  </a:moveTo>
                  <a:cubicBezTo>
                    <a:pt x="748" y="89048"/>
                    <a:pt x="2653" y="84190"/>
                    <a:pt x="6082" y="79904"/>
                  </a:cubicBezTo>
                  <a:lnTo>
                    <a:pt x="6939" y="79047"/>
                  </a:lnTo>
                  <a:cubicBezTo>
                    <a:pt x="8178" y="78190"/>
                    <a:pt x="9130" y="77237"/>
                    <a:pt x="9892" y="76094"/>
                  </a:cubicBezTo>
                  <a:lnTo>
                    <a:pt x="13321" y="71617"/>
                  </a:lnTo>
                  <a:lnTo>
                    <a:pt x="17226" y="75808"/>
                  </a:lnTo>
                  <a:cubicBezTo>
                    <a:pt x="17703" y="76380"/>
                    <a:pt x="18655" y="76761"/>
                    <a:pt x="19798" y="76285"/>
                  </a:cubicBezTo>
                  <a:cubicBezTo>
                    <a:pt x="31704" y="71713"/>
                    <a:pt x="43611" y="63807"/>
                    <a:pt x="54183" y="53425"/>
                  </a:cubicBezTo>
                  <a:cubicBezTo>
                    <a:pt x="64661" y="43042"/>
                    <a:pt x="72757" y="31327"/>
                    <a:pt x="77520" y="19516"/>
                  </a:cubicBezTo>
                  <a:cubicBezTo>
                    <a:pt x="78091" y="18182"/>
                    <a:pt x="77520" y="17230"/>
                    <a:pt x="76948" y="16658"/>
                  </a:cubicBezTo>
                  <a:lnTo>
                    <a:pt x="73424" y="12848"/>
                  </a:lnTo>
                  <a:lnTo>
                    <a:pt x="77424" y="9610"/>
                  </a:lnTo>
                  <a:cubicBezTo>
                    <a:pt x="78472" y="8752"/>
                    <a:pt x="79424" y="7800"/>
                    <a:pt x="80377" y="6657"/>
                  </a:cubicBezTo>
                  <a:lnTo>
                    <a:pt x="81139" y="5895"/>
                  </a:lnTo>
                  <a:cubicBezTo>
                    <a:pt x="91331" y="-2106"/>
                    <a:pt x="105047" y="-1916"/>
                    <a:pt x="114286" y="6181"/>
                  </a:cubicBezTo>
                  <a:lnTo>
                    <a:pt x="114667" y="6181"/>
                  </a:lnTo>
                  <a:lnTo>
                    <a:pt x="116096" y="7895"/>
                  </a:lnTo>
                  <a:cubicBezTo>
                    <a:pt x="134003" y="26088"/>
                    <a:pt x="124478" y="64093"/>
                    <a:pt x="94093" y="94001"/>
                  </a:cubicBezTo>
                  <a:cubicBezTo>
                    <a:pt x="74853" y="112861"/>
                    <a:pt x="51802" y="124100"/>
                    <a:pt x="32180" y="123910"/>
                  </a:cubicBezTo>
                  <a:cubicBezTo>
                    <a:pt x="22655" y="123814"/>
                    <a:pt x="14464" y="120957"/>
                    <a:pt x="8558" y="115528"/>
                  </a:cubicBezTo>
                  <a:lnTo>
                    <a:pt x="8178" y="115528"/>
                  </a:lnTo>
                  <a:lnTo>
                    <a:pt x="6654" y="113813"/>
                  </a:lnTo>
                  <a:cubicBezTo>
                    <a:pt x="1605" y="108479"/>
                    <a:pt x="-681" y="101240"/>
                    <a:pt x="176" y="93906"/>
                  </a:cubicBezTo>
                  <a:close/>
                  <a:moveTo>
                    <a:pt x="13226" y="86286"/>
                  </a:moveTo>
                  <a:cubicBezTo>
                    <a:pt x="9130" y="91810"/>
                    <a:pt x="7892" y="100192"/>
                    <a:pt x="13035" y="106574"/>
                  </a:cubicBezTo>
                  <a:lnTo>
                    <a:pt x="14178" y="107812"/>
                  </a:lnTo>
                  <a:cubicBezTo>
                    <a:pt x="18464" y="112194"/>
                    <a:pt x="24751" y="114480"/>
                    <a:pt x="32371" y="114575"/>
                  </a:cubicBezTo>
                  <a:cubicBezTo>
                    <a:pt x="49230" y="114766"/>
                    <a:pt x="70280" y="104288"/>
                    <a:pt x="87521" y="87429"/>
                  </a:cubicBezTo>
                  <a:cubicBezTo>
                    <a:pt x="112953" y="62378"/>
                    <a:pt x="122858" y="29422"/>
                    <a:pt x="109619" y="14848"/>
                  </a:cubicBezTo>
                  <a:lnTo>
                    <a:pt x="108952" y="14182"/>
                  </a:lnTo>
                  <a:cubicBezTo>
                    <a:pt x="102570" y="7800"/>
                    <a:pt x="93426" y="8848"/>
                    <a:pt x="87521" y="13229"/>
                  </a:cubicBezTo>
                  <a:cubicBezTo>
                    <a:pt x="87235" y="13610"/>
                    <a:pt x="86854" y="13991"/>
                    <a:pt x="86568" y="14277"/>
                  </a:cubicBezTo>
                  <a:cubicBezTo>
                    <a:pt x="87616" y="17134"/>
                    <a:pt x="87616" y="20278"/>
                    <a:pt x="86378" y="23135"/>
                  </a:cubicBezTo>
                  <a:cubicBezTo>
                    <a:pt x="81139" y="36089"/>
                    <a:pt x="72281" y="48948"/>
                    <a:pt x="60851" y="60283"/>
                  </a:cubicBezTo>
                  <a:cubicBezTo>
                    <a:pt x="49325" y="71617"/>
                    <a:pt x="36371" y="80190"/>
                    <a:pt x="23227" y="85238"/>
                  </a:cubicBezTo>
                  <a:cubicBezTo>
                    <a:pt x="20274" y="86381"/>
                    <a:pt x="17226" y="86286"/>
                    <a:pt x="14464" y="85238"/>
                  </a:cubicBezTo>
                  <a:cubicBezTo>
                    <a:pt x="14083" y="85524"/>
                    <a:pt x="13607" y="85905"/>
                    <a:pt x="13226" y="8628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3" name="Google Shape;1030;p29"/>
            <p:cNvSpPr/>
            <p:nvPr/>
          </p:nvSpPr>
          <p:spPr>
            <a:xfrm>
              <a:off x="4970176" y="4077227"/>
              <a:ext cx="125020" cy="124159"/>
            </a:xfrm>
            <a:custGeom>
              <a:avLst/>
              <a:gdLst/>
              <a:ahLst/>
              <a:cxnLst/>
              <a:rect l="l" t="t" r="r" b="b"/>
              <a:pathLst>
                <a:path w="125020" h="124159" extrusionOk="0">
                  <a:moveTo>
                    <a:pt x="350" y="85959"/>
                  </a:moveTo>
                  <a:cubicBezTo>
                    <a:pt x="731" y="82816"/>
                    <a:pt x="1302" y="79578"/>
                    <a:pt x="2255" y="76244"/>
                  </a:cubicBezTo>
                  <a:cubicBezTo>
                    <a:pt x="6541" y="60432"/>
                    <a:pt x="16733" y="43954"/>
                    <a:pt x="30925" y="30048"/>
                  </a:cubicBezTo>
                  <a:cubicBezTo>
                    <a:pt x="61405" y="44"/>
                    <a:pt x="99505" y="-8910"/>
                    <a:pt x="117793" y="9664"/>
                  </a:cubicBezTo>
                  <a:cubicBezTo>
                    <a:pt x="127032" y="19380"/>
                    <a:pt x="127413" y="33858"/>
                    <a:pt x="118936" y="44430"/>
                  </a:cubicBezTo>
                  <a:lnTo>
                    <a:pt x="118079" y="45288"/>
                  </a:lnTo>
                  <a:cubicBezTo>
                    <a:pt x="116936" y="46145"/>
                    <a:pt x="116079" y="47002"/>
                    <a:pt x="115412" y="47955"/>
                  </a:cubicBezTo>
                  <a:lnTo>
                    <a:pt x="113793" y="50145"/>
                  </a:lnTo>
                  <a:lnTo>
                    <a:pt x="109316" y="49669"/>
                  </a:lnTo>
                  <a:lnTo>
                    <a:pt x="108078" y="48431"/>
                  </a:lnTo>
                  <a:cubicBezTo>
                    <a:pt x="107696" y="47955"/>
                    <a:pt x="106744" y="47288"/>
                    <a:pt x="105315" y="47859"/>
                  </a:cubicBezTo>
                  <a:cubicBezTo>
                    <a:pt x="93409" y="52527"/>
                    <a:pt x="81598" y="60432"/>
                    <a:pt x="71120" y="70719"/>
                  </a:cubicBezTo>
                  <a:cubicBezTo>
                    <a:pt x="60643" y="81006"/>
                    <a:pt x="52452" y="92817"/>
                    <a:pt x="47689" y="104628"/>
                  </a:cubicBezTo>
                  <a:cubicBezTo>
                    <a:pt x="47118" y="106057"/>
                    <a:pt x="47879" y="106914"/>
                    <a:pt x="48165" y="107200"/>
                  </a:cubicBezTo>
                  <a:lnTo>
                    <a:pt x="52070" y="111010"/>
                  </a:lnTo>
                  <a:lnTo>
                    <a:pt x="47784" y="114439"/>
                  </a:lnTo>
                  <a:cubicBezTo>
                    <a:pt x="46546" y="115392"/>
                    <a:pt x="45594" y="116439"/>
                    <a:pt x="44832" y="117487"/>
                  </a:cubicBezTo>
                  <a:lnTo>
                    <a:pt x="43879" y="118440"/>
                  </a:lnTo>
                  <a:cubicBezTo>
                    <a:pt x="33211" y="126631"/>
                    <a:pt x="18733" y="125964"/>
                    <a:pt x="9589" y="116820"/>
                  </a:cubicBezTo>
                  <a:lnTo>
                    <a:pt x="9208" y="116439"/>
                  </a:lnTo>
                  <a:lnTo>
                    <a:pt x="12923" y="113487"/>
                  </a:lnTo>
                  <a:lnTo>
                    <a:pt x="9113" y="116344"/>
                  </a:lnTo>
                  <a:cubicBezTo>
                    <a:pt x="1874" y="109105"/>
                    <a:pt x="-1079" y="98532"/>
                    <a:pt x="350" y="85959"/>
                  </a:cubicBezTo>
                  <a:close/>
                  <a:moveTo>
                    <a:pt x="115412" y="29190"/>
                  </a:moveTo>
                  <a:cubicBezTo>
                    <a:pt x="115888" y="24904"/>
                    <a:pt x="114745" y="20332"/>
                    <a:pt x="111221" y="16522"/>
                  </a:cubicBezTo>
                  <a:cubicBezTo>
                    <a:pt x="97029" y="2044"/>
                    <a:pt x="63405" y="11474"/>
                    <a:pt x="37688" y="36810"/>
                  </a:cubicBezTo>
                  <a:cubicBezTo>
                    <a:pt x="24734" y="49574"/>
                    <a:pt x="15399" y="64528"/>
                    <a:pt x="11494" y="78720"/>
                  </a:cubicBezTo>
                  <a:cubicBezTo>
                    <a:pt x="7875" y="92055"/>
                    <a:pt x="9494" y="103104"/>
                    <a:pt x="16066" y="109772"/>
                  </a:cubicBezTo>
                  <a:lnTo>
                    <a:pt x="12828" y="113391"/>
                  </a:lnTo>
                  <a:lnTo>
                    <a:pt x="16161" y="110058"/>
                  </a:lnTo>
                  <a:cubicBezTo>
                    <a:pt x="22543" y="116344"/>
                    <a:pt x="31592" y="115392"/>
                    <a:pt x="37497" y="111201"/>
                  </a:cubicBezTo>
                  <a:cubicBezTo>
                    <a:pt x="37878" y="110724"/>
                    <a:pt x="38259" y="110343"/>
                    <a:pt x="38640" y="109867"/>
                  </a:cubicBezTo>
                  <a:cubicBezTo>
                    <a:pt x="37593" y="107105"/>
                    <a:pt x="37593" y="103962"/>
                    <a:pt x="38831" y="101009"/>
                  </a:cubicBezTo>
                  <a:cubicBezTo>
                    <a:pt x="44165" y="87960"/>
                    <a:pt x="53023" y="75101"/>
                    <a:pt x="64453" y="63861"/>
                  </a:cubicBezTo>
                  <a:cubicBezTo>
                    <a:pt x="75788" y="52622"/>
                    <a:pt x="88837" y="44049"/>
                    <a:pt x="101982" y="38906"/>
                  </a:cubicBezTo>
                  <a:cubicBezTo>
                    <a:pt x="105029" y="37763"/>
                    <a:pt x="108078" y="37858"/>
                    <a:pt x="110840" y="38906"/>
                  </a:cubicBezTo>
                  <a:cubicBezTo>
                    <a:pt x="111221" y="38620"/>
                    <a:pt x="111602" y="38239"/>
                    <a:pt x="111983" y="37953"/>
                  </a:cubicBezTo>
                  <a:cubicBezTo>
                    <a:pt x="113697" y="35572"/>
                    <a:pt x="115031" y="32429"/>
                    <a:pt x="115412" y="2919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04" name="Google Shape;1031;p29"/>
          <p:cNvGrpSpPr/>
          <p:nvPr/>
        </p:nvGrpSpPr>
        <p:grpSpPr>
          <a:xfrm>
            <a:off x="15178619" y="3884491"/>
            <a:ext cx="186352" cy="186037"/>
            <a:chOff x="4551076" y="4343927"/>
            <a:chExt cx="156139" cy="155875"/>
          </a:xfrm>
        </p:grpSpPr>
        <p:sp>
          <p:nvSpPr>
            <p:cNvPr id="705" name="Google Shape;1032;p29"/>
            <p:cNvSpPr/>
            <p:nvPr/>
          </p:nvSpPr>
          <p:spPr>
            <a:xfrm>
              <a:off x="4582110" y="4375890"/>
              <a:ext cx="125105" cy="123912"/>
            </a:xfrm>
            <a:custGeom>
              <a:avLst/>
              <a:gdLst/>
              <a:ahLst/>
              <a:cxnLst/>
              <a:rect l="l" t="t" r="r" b="b"/>
              <a:pathLst>
                <a:path w="125105" h="123912" extrusionOk="0">
                  <a:moveTo>
                    <a:pt x="176" y="93906"/>
                  </a:moveTo>
                  <a:cubicBezTo>
                    <a:pt x="748" y="89048"/>
                    <a:pt x="2653" y="84190"/>
                    <a:pt x="6082" y="79904"/>
                  </a:cubicBezTo>
                  <a:lnTo>
                    <a:pt x="6939" y="79047"/>
                  </a:lnTo>
                  <a:cubicBezTo>
                    <a:pt x="8177" y="78190"/>
                    <a:pt x="9130" y="77237"/>
                    <a:pt x="9892" y="76094"/>
                  </a:cubicBezTo>
                  <a:lnTo>
                    <a:pt x="13321" y="71617"/>
                  </a:lnTo>
                  <a:lnTo>
                    <a:pt x="17226" y="75808"/>
                  </a:lnTo>
                  <a:cubicBezTo>
                    <a:pt x="17702" y="76380"/>
                    <a:pt x="18655" y="76761"/>
                    <a:pt x="19798" y="76285"/>
                  </a:cubicBezTo>
                  <a:cubicBezTo>
                    <a:pt x="31704" y="71713"/>
                    <a:pt x="43610" y="63807"/>
                    <a:pt x="54183" y="53425"/>
                  </a:cubicBezTo>
                  <a:cubicBezTo>
                    <a:pt x="64661" y="43042"/>
                    <a:pt x="72757" y="31327"/>
                    <a:pt x="77519" y="19516"/>
                  </a:cubicBezTo>
                  <a:cubicBezTo>
                    <a:pt x="78091" y="18182"/>
                    <a:pt x="77519" y="17230"/>
                    <a:pt x="76948" y="16658"/>
                  </a:cubicBezTo>
                  <a:lnTo>
                    <a:pt x="73424" y="12848"/>
                  </a:lnTo>
                  <a:lnTo>
                    <a:pt x="77424" y="9610"/>
                  </a:lnTo>
                  <a:cubicBezTo>
                    <a:pt x="78472" y="8752"/>
                    <a:pt x="79424" y="7800"/>
                    <a:pt x="80377" y="6657"/>
                  </a:cubicBezTo>
                  <a:lnTo>
                    <a:pt x="81139" y="5895"/>
                  </a:lnTo>
                  <a:cubicBezTo>
                    <a:pt x="91330" y="-2106"/>
                    <a:pt x="105047" y="-1916"/>
                    <a:pt x="114286" y="6181"/>
                  </a:cubicBezTo>
                  <a:lnTo>
                    <a:pt x="114667" y="6181"/>
                  </a:lnTo>
                  <a:lnTo>
                    <a:pt x="116096" y="7895"/>
                  </a:lnTo>
                  <a:cubicBezTo>
                    <a:pt x="134003" y="26088"/>
                    <a:pt x="124478" y="64093"/>
                    <a:pt x="94093" y="94001"/>
                  </a:cubicBezTo>
                  <a:cubicBezTo>
                    <a:pt x="74852" y="112861"/>
                    <a:pt x="51802" y="124100"/>
                    <a:pt x="32180" y="123910"/>
                  </a:cubicBezTo>
                  <a:cubicBezTo>
                    <a:pt x="22655" y="123814"/>
                    <a:pt x="14464" y="120957"/>
                    <a:pt x="8558" y="115528"/>
                  </a:cubicBezTo>
                  <a:lnTo>
                    <a:pt x="8177" y="115528"/>
                  </a:lnTo>
                  <a:lnTo>
                    <a:pt x="6653" y="113813"/>
                  </a:lnTo>
                  <a:cubicBezTo>
                    <a:pt x="1605" y="108479"/>
                    <a:pt x="-681" y="101240"/>
                    <a:pt x="176" y="93906"/>
                  </a:cubicBezTo>
                  <a:close/>
                  <a:moveTo>
                    <a:pt x="13226" y="86286"/>
                  </a:moveTo>
                  <a:cubicBezTo>
                    <a:pt x="9130" y="91810"/>
                    <a:pt x="7892" y="100192"/>
                    <a:pt x="13035" y="106574"/>
                  </a:cubicBezTo>
                  <a:lnTo>
                    <a:pt x="14178" y="107812"/>
                  </a:lnTo>
                  <a:cubicBezTo>
                    <a:pt x="18464" y="112194"/>
                    <a:pt x="24751" y="114480"/>
                    <a:pt x="32371" y="114575"/>
                  </a:cubicBezTo>
                  <a:cubicBezTo>
                    <a:pt x="49230" y="114766"/>
                    <a:pt x="70280" y="104288"/>
                    <a:pt x="87521" y="87429"/>
                  </a:cubicBezTo>
                  <a:cubicBezTo>
                    <a:pt x="112952" y="62378"/>
                    <a:pt x="122858" y="29422"/>
                    <a:pt x="109619" y="14848"/>
                  </a:cubicBezTo>
                  <a:lnTo>
                    <a:pt x="108952" y="14182"/>
                  </a:lnTo>
                  <a:cubicBezTo>
                    <a:pt x="102570" y="7800"/>
                    <a:pt x="93426" y="8848"/>
                    <a:pt x="87521" y="13229"/>
                  </a:cubicBezTo>
                  <a:cubicBezTo>
                    <a:pt x="87235" y="13610"/>
                    <a:pt x="86854" y="13991"/>
                    <a:pt x="86568" y="14277"/>
                  </a:cubicBezTo>
                  <a:cubicBezTo>
                    <a:pt x="87616" y="17134"/>
                    <a:pt x="87616" y="20278"/>
                    <a:pt x="86378" y="23135"/>
                  </a:cubicBezTo>
                  <a:cubicBezTo>
                    <a:pt x="81139" y="36089"/>
                    <a:pt x="72280" y="48948"/>
                    <a:pt x="60851" y="60283"/>
                  </a:cubicBezTo>
                  <a:cubicBezTo>
                    <a:pt x="49325" y="71617"/>
                    <a:pt x="36371" y="80190"/>
                    <a:pt x="23227" y="85238"/>
                  </a:cubicBezTo>
                  <a:cubicBezTo>
                    <a:pt x="20274" y="86381"/>
                    <a:pt x="17226" y="86286"/>
                    <a:pt x="14464" y="85238"/>
                  </a:cubicBezTo>
                  <a:cubicBezTo>
                    <a:pt x="14083" y="85524"/>
                    <a:pt x="13607" y="85905"/>
                    <a:pt x="13226" y="8628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6" name="Google Shape;1033;p29"/>
            <p:cNvSpPr/>
            <p:nvPr/>
          </p:nvSpPr>
          <p:spPr>
            <a:xfrm>
              <a:off x="4551076" y="4343927"/>
              <a:ext cx="125020" cy="124159"/>
            </a:xfrm>
            <a:custGeom>
              <a:avLst/>
              <a:gdLst/>
              <a:ahLst/>
              <a:cxnLst/>
              <a:rect l="l" t="t" r="r" b="b"/>
              <a:pathLst>
                <a:path w="125020" h="124159" extrusionOk="0">
                  <a:moveTo>
                    <a:pt x="350" y="85959"/>
                  </a:moveTo>
                  <a:cubicBezTo>
                    <a:pt x="731" y="82816"/>
                    <a:pt x="1302" y="79578"/>
                    <a:pt x="2255" y="76244"/>
                  </a:cubicBezTo>
                  <a:cubicBezTo>
                    <a:pt x="6541" y="60432"/>
                    <a:pt x="16733" y="43954"/>
                    <a:pt x="30925" y="30048"/>
                  </a:cubicBezTo>
                  <a:cubicBezTo>
                    <a:pt x="61405" y="44"/>
                    <a:pt x="99505" y="-8910"/>
                    <a:pt x="117793" y="9664"/>
                  </a:cubicBezTo>
                  <a:cubicBezTo>
                    <a:pt x="127032" y="19380"/>
                    <a:pt x="127413" y="33858"/>
                    <a:pt x="118936" y="44430"/>
                  </a:cubicBezTo>
                  <a:lnTo>
                    <a:pt x="118079" y="45288"/>
                  </a:lnTo>
                  <a:cubicBezTo>
                    <a:pt x="116936" y="46145"/>
                    <a:pt x="116079" y="47002"/>
                    <a:pt x="115412" y="47955"/>
                  </a:cubicBezTo>
                  <a:lnTo>
                    <a:pt x="113793" y="50145"/>
                  </a:lnTo>
                  <a:lnTo>
                    <a:pt x="109316" y="49669"/>
                  </a:lnTo>
                  <a:lnTo>
                    <a:pt x="108078" y="48431"/>
                  </a:lnTo>
                  <a:cubicBezTo>
                    <a:pt x="107697" y="47955"/>
                    <a:pt x="106744" y="47288"/>
                    <a:pt x="105315" y="47859"/>
                  </a:cubicBezTo>
                  <a:cubicBezTo>
                    <a:pt x="93409" y="52527"/>
                    <a:pt x="81598" y="60432"/>
                    <a:pt x="71121" y="70719"/>
                  </a:cubicBezTo>
                  <a:cubicBezTo>
                    <a:pt x="60643" y="81006"/>
                    <a:pt x="52452" y="92817"/>
                    <a:pt x="47689" y="104628"/>
                  </a:cubicBezTo>
                  <a:cubicBezTo>
                    <a:pt x="47118" y="106057"/>
                    <a:pt x="47880" y="106914"/>
                    <a:pt x="48165" y="107200"/>
                  </a:cubicBezTo>
                  <a:lnTo>
                    <a:pt x="52071" y="111010"/>
                  </a:lnTo>
                  <a:lnTo>
                    <a:pt x="47784" y="114439"/>
                  </a:lnTo>
                  <a:cubicBezTo>
                    <a:pt x="46546" y="115392"/>
                    <a:pt x="45594" y="116439"/>
                    <a:pt x="44832" y="117487"/>
                  </a:cubicBezTo>
                  <a:lnTo>
                    <a:pt x="43879" y="118440"/>
                  </a:lnTo>
                  <a:cubicBezTo>
                    <a:pt x="33211" y="126631"/>
                    <a:pt x="18733" y="125964"/>
                    <a:pt x="9589" y="116820"/>
                  </a:cubicBezTo>
                  <a:lnTo>
                    <a:pt x="9208" y="116439"/>
                  </a:lnTo>
                  <a:lnTo>
                    <a:pt x="12923" y="113487"/>
                  </a:lnTo>
                  <a:lnTo>
                    <a:pt x="9113" y="116344"/>
                  </a:lnTo>
                  <a:cubicBezTo>
                    <a:pt x="1874" y="109105"/>
                    <a:pt x="-1079" y="98532"/>
                    <a:pt x="350" y="85959"/>
                  </a:cubicBezTo>
                  <a:close/>
                  <a:moveTo>
                    <a:pt x="115412" y="29190"/>
                  </a:moveTo>
                  <a:cubicBezTo>
                    <a:pt x="115888" y="24904"/>
                    <a:pt x="114745" y="20332"/>
                    <a:pt x="111221" y="16522"/>
                  </a:cubicBezTo>
                  <a:cubicBezTo>
                    <a:pt x="97029" y="2044"/>
                    <a:pt x="63405" y="11474"/>
                    <a:pt x="37688" y="36810"/>
                  </a:cubicBezTo>
                  <a:cubicBezTo>
                    <a:pt x="24734" y="49574"/>
                    <a:pt x="15399" y="64528"/>
                    <a:pt x="11494" y="78720"/>
                  </a:cubicBezTo>
                  <a:cubicBezTo>
                    <a:pt x="7875" y="92055"/>
                    <a:pt x="9494" y="103104"/>
                    <a:pt x="16066" y="109772"/>
                  </a:cubicBezTo>
                  <a:lnTo>
                    <a:pt x="12828" y="113391"/>
                  </a:lnTo>
                  <a:lnTo>
                    <a:pt x="16161" y="110058"/>
                  </a:lnTo>
                  <a:cubicBezTo>
                    <a:pt x="22543" y="116344"/>
                    <a:pt x="31592" y="115392"/>
                    <a:pt x="37497" y="111201"/>
                  </a:cubicBezTo>
                  <a:cubicBezTo>
                    <a:pt x="37878" y="110724"/>
                    <a:pt x="38259" y="110343"/>
                    <a:pt x="38640" y="109867"/>
                  </a:cubicBezTo>
                  <a:cubicBezTo>
                    <a:pt x="37593" y="107105"/>
                    <a:pt x="37593" y="103962"/>
                    <a:pt x="38831" y="101009"/>
                  </a:cubicBezTo>
                  <a:cubicBezTo>
                    <a:pt x="44165" y="87960"/>
                    <a:pt x="53023" y="75101"/>
                    <a:pt x="64453" y="63861"/>
                  </a:cubicBezTo>
                  <a:cubicBezTo>
                    <a:pt x="75788" y="52622"/>
                    <a:pt x="88837" y="44049"/>
                    <a:pt x="101982" y="38906"/>
                  </a:cubicBezTo>
                  <a:cubicBezTo>
                    <a:pt x="105030" y="37763"/>
                    <a:pt x="108078" y="37858"/>
                    <a:pt x="110840" y="38906"/>
                  </a:cubicBezTo>
                  <a:cubicBezTo>
                    <a:pt x="111221" y="38620"/>
                    <a:pt x="111602" y="38239"/>
                    <a:pt x="111983" y="37953"/>
                  </a:cubicBezTo>
                  <a:cubicBezTo>
                    <a:pt x="113697" y="35572"/>
                    <a:pt x="115031" y="32429"/>
                    <a:pt x="115412" y="2919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07" name="Google Shape;1034;p29"/>
          <p:cNvGrpSpPr/>
          <p:nvPr/>
        </p:nvGrpSpPr>
        <p:grpSpPr>
          <a:xfrm>
            <a:off x="14925467" y="4234511"/>
            <a:ext cx="192521" cy="168120"/>
            <a:chOff x="4338967" y="4637199"/>
            <a:chExt cx="161308" cy="140863"/>
          </a:xfrm>
        </p:grpSpPr>
        <p:sp>
          <p:nvSpPr>
            <p:cNvPr id="708" name="Google Shape;1035;p29"/>
            <p:cNvSpPr/>
            <p:nvPr/>
          </p:nvSpPr>
          <p:spPr>
            <a:xfrm>
              <a:off x="4338967" y="4684465"/>
              <a:ext cx="146534" cy="93597"/>
            </a:xfrm>
            <a:custGeom>
              <a:avLst/>
              <a:gdLst/>
              <a:ahLst/>
              <a:cxnLst/>
              <a:rect l="l" t="t" r="r" b="b"/>
              <a:pathLst>
                <a:path w="146534" h="93597" extrusionOk="0">
                  <a:moveTo>
                    <a:pt x="17291" y="1454"/>
                  </a:moveTo>
                  <a:cubicBezTo>
                    <a:pt x="21958" y="-165"/>
                    <a:pt x="27197" y="-451"/>
                    <a:pt x="32436" y="692"/>
                  </a:cubicBezTo>
                  <a:lnTo>
                    <a:pt x="33579" y="1073"/>
                  </a:lnTo>
                  <a:cubicBezTo>
                    <a:pt x="34912" y="1740"/>
                    <a:pt x="36151" y="2216"/>
                    <a:pt x="37484" y="2502"/>
                  </a:cubicBezTo>
                  <a:lnTo>
                    <a:pt x="43009" y="3645"/>
                  </a:lnTo>
                  <a:lnTo>
                    <a:pt x="40913" y="8883"/>
                  </a:lnTo>
                  <a:cubicBezTo>
                    <a:pt x="40627" y="9550"/>
                    <a:pt x="40627" y="10598"/>
                    <a:pt x="41580" y="11455"/>
                  </a:cubicBezTo>
                  <a:cubicBezTo>
                    <a:pt x="50819" y="20218"/>
                    <a:pt x="63106" y="27553"/>
                    <a:pt x="77013" y="32601"/>
                  </a:cubicBezTo>
                  <a:cubicBezTo>
                    <a:pt x="90919" y="37649"/>
                    <a:pt x="105016" y="39840"/>
                    <a:pt x="117684" y="39078"/>
                  </a:cubicBezTo>
                  <a:cubicBezTo>
                    <a:pt x="119113" y="38982"/>
                    <a:pt x="119780" y="38125"/>
                    <a:pt x="120066" y="37363"/>
                  </a:cubicBezTo>
                  <a:lnTo>
                    <a:pt x="121971" y="32601"/>
                  </a:lnTo>
                  <a:lnTo>
                    <a:pt x="126638" y="34887"/>
                  </a:lnTo>
                  <a:cubicBezTo>
                    <a:pt x="127876" y="35458"/>
                    <a:pt x="129114" y="35934"/>
                    <a:pt x="130638" y="36315"/>
                  </a:cubicBezTo>
                  <a:lnTo>
                    <a:pt x="131591" y="36696"/>
                  </a:lnTo>
                  <a:cubicBezTo>
                    <a:pt x="143212" y="42507"/>
                    <a:pt x="148926" y="54889"/>
                    <a:pt x="145593" y="66700"/>
                  </a:cubicBezTo>
                  <a:lnTo>
                    <a:pt x="145688" y="67081"/>
                  </a:lnTo>
                  <a:lnTo>
                    <a:pt x="144735" y="69081"/>
                  </a:lnTo>
                  <a:cubicBezTo>
                    <a:pt x="135972" y="93084"/>
                    <a:pt x="97587" y="100800"/>
                    <a:pt x="57487" y="86226"/>
                  </a:cubicBezTo>
                  <a:cubicBezTo>
                    <a:pt x="32150" y="76987"/>
                    <a:pt x="12147" y="60985"/>
                    <a:pt x="3861" y="43269"/>
                  </a:cubicBezTo>
                  <a:cubicBezTo>
                    <a:pt x="-140" y="34601"/>
                    <a:pt x="-1092" y="26029"/>
                    <a:pt x="1289" y="18313"/>
                  </a:cubicBezTo>
                  <a:lnTo>
                    <a:pt x="1194" y="17932"/>
                  </a:lnTo>
                  <a:lnTo>
                    <a:pt x="2146" y="15837"/>
                  </a:lnTo>
                  <a:cubicBezTo>
                    <a:pt x="4718" y="9074"/>
                    <a:pt x="10433" y="3835"/>
                    <a:pt x="17291" y="1454"/>
                  </a:cubicBezTo>
                  <a:close/>
                  <a:moveTo>
                    <a:pt x="29769" y="9931"/>
                  </a:moveTo>
                  <a:cubicBezTo>
                    <a:pt x="23006" y="8598"/>
                    <a:pt x="14910" y="11170"/>
                    <a:pt x="11385" y="18504"/>
                  </a:cubicBezTo>
                  <a:lnTo>
                    <a:pt x="10814" y="20028"/>
                  </a:lnTo>
                  <a:cubicBezTo>
                    <a:pt x="8718" y="25743"/>
                    <a:pt x="9290" y="32410"/>
                    <a:pt x="12529" y="39363"/>
                  </a:cubicBezTo>
                  <a:cubicBezTo>
                    <a:pt x="19672" y="54604"/>
                    <a:pt x="38151" y="69177"/>
                    <a:pt x="60820" y="77368"/>
                  </a:cubicBezTo>
                  <a:cubicBezTo>
                    <a:pt x="94348" y="89560"/>
                    <a:pt x="128352" y="84321"/>
                    <a:pt x="135782" y="66033"/>
                  </a:cubicBezTo>
                  <a:lnTo>
                    <a:pt x="136068" y="65176"/>
                  </a:lnTo>
                  <a:cubicBezTo>
                    <a:pt x="139021" y="56604"/>
                    <a:pt x="134163" y="48793"/>
                    <a:pt x="127686" y="45364"/>
                  </a:cubicBezTo>
                  <a:cubicBezTo>
                    <a:pt x="127209" y="45269"/>
                    <a:pt x="126733" y="45079"/>
                    <a:pt x="126352" y="44983"/>
                  </a:cubicBezTo>
                  <a:cubicBezTo>
                    <a:pt x="124257" y="47174"/>
                    <a:pt x="121399" y="48507"/>
                    <a:pt x="118256" y="48603"/>
                  </a:cubicBezTo>
                  <a:cubicBezTo>
                    <a:pt x="104350" y="49460"/>
                    <a:pt x="88919" y="46983"/>
                    <a:pt x="73774" y="41554"/>
                  </a:cubicBezTo>
                  <a:cubicBezTo>
                    <a:pt x="58630" y="36030"/>
                    <a:pt x="45199" y="28029"/>
                    <a:pt x="35008" y="18408"/>
                  </a:cubicBezTo>
                  <a:cubicBezTo>
                    <a:pt x="32722" y="16313"/>
                    <a:pt x="31388" y="13455"/>
                    <a:pt x="31197" y="10503"/>
                  </a:cubicBezTo>
                  <a:cubicBezTo>
                    <a:pt x="30817" y="10407"/>
                    <a:pt x="30340" y="10217"/>
                    <a:pt x="29769" y="993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9" name="Google Shape;1036;p29"/>
            <p:cNvSpPr/>
            <p:nvPr/>
          </p:nvSpPr>
          <p:spPr>
            <a:xfrm>
              <a:off x="4353877" y="4637199"/>
              <a:ext cx="146398" cy="93688"/>
            </a:xfrm>
            <a:custGeom>
              <a:avLst/>
              <a:gdLst/>
              <a:ahLst/>
              <a:cxnLst/>
              <a:rect l="l" t="t" r="r" b="b"/>
              <a:pathLst>
                <a:path w="146398" h="93688" extrusionOk="0">
                  <a:moveTo>
                    <a:pt x="25146" y="3762"/>
                  </a:moveTo>
                  <a:cubicBezTo>
                    <a:pt x="28099" y="2714"/>
                    <a:pt x="31337" y="1952"/>
                    <a:pt x="34671" y="1285"/>
                  </a:cubicBezTo>
                  <a:cubicBezTo>
                    <a:pt x="50864" y="-1668"/>
                    <a:pt x="70009" y="523"/>
                    <a:pt x="88773" y="7286"/>
                  </a:cubicBezTo>
                  <a:cubicBezTo>
                    <a:pt x="128969" y="21859"/>
                    <a:pt x="153448" y="52434"/>
                    <a:pt x="144590" y="76914"/>
                  </a:cubicBezTo>
                  <a:cubicBezTo>
                    <a:pt x="139827" y="89391"/>
                    <a:pt x="126873" y="96059"/>
                    <a:pt x="113729" y="92916"/>
                  </a:cubicBezTo>
                  <a:lnTo>
                    <a:pt x="112586" y="92535"/>
                  </a:lnTo>
                  <a:cubicBezTo>
                    <a:pt x="111347" y="91868"/>
                    <a:pt x="110204" y="91487"/>
                    <a:pt x="109061" y="91201"/>
                  </a:cubicBezTo>
                  <a:lnTo>
                    <a:pt x="106394" y="90725"/>
                  </a:lnTo>
                  <a:lnTo>
                    <a:pt x="104966" y="86534"/>
                  </a:lnTo>
                  <a:lnTo>
                    <a:pt x="105537" y="84819"/>
                  </a:lnTo>
                  <a:cubicBezTo>
                    <a:pt x="105728" y="84248"/>
                    <a:pt x="105918" y="83105"/>
                    <a:pt x="104870" y="82057"/>
                  </a:cubicBezTo>
                  <a:cubicBezTo>
                    <a:pt x="95536" y="73294"/>
                    <a:pt x="83249" y="66055"/>
                    <a:pt x="69533" y="61007"/>
                  </a:cubicBezTo>
                  <a:cubicBezTo>
                    <a:pt x="55721" y="55959"/>
                    <a:pt x="41624" y="53673"/>
                    <a:pt x="28766" y="54435"/>
                  </a:cubicBezTo>
                  <a:cubicBezTo>
                    <a:pt x="27146" y="54530"/>
                    <a:pt x="26765" y="55578"/>
                    <a:pt x="26670" y="55959"/>
                  </a:cubicBezTo>
                  <a:lnTo>
                    <a:pt x="24956" y="61102"/>
                  </a:lnTo>
                  <a:lnTo>
                    <a:pt x="20003" y="58721"/>
                  </a:lnTo>
                  <a:cubicBezTo>
                    <a:pt x="18574" y="58054"/>
                    <a:pt x="17240" y="57578"/>
                    <a:pt x="16002" y="57292"/>
                  </a:cubicBezTo>
                  <a:lnTo>
                    <a:pt x="14764" y="56816"/>
                  </a:lnTo>
                  <a:cubicBezTo>
                    <a:pt x="2762" y="50625"/>
                    <a:pt x="-2857" y="37385"/>
                    <a:pt x="1429" y="25193"/>
                  </a:cubicBezTo>
                  <a:lnTo>
                    <a:pt x="1619" y="24717"/>
                  </a:lnTo>
                  <a:lnTo>
                    <a:pt x="5906" y="26812"/>
                  </a:lnTo>
                  <a:lnTo>
                    <a:pt x="1715" y="24621"/>
                  </a:lnTo>
                  <a:cubicBezTo>
                    <a:pt x="4953" y="15096"/>
                    <a:pt x="13240" y="7857"/>
                    <a:pt x="25146" y="3762"/>
                  </a:cubicBezTo>
                  <a:close/>
                  <a:moveTo>
                    <a:pt x="125921" y="83105"/>
                  </a:moveTo>
                  <a:cubicBezTo>
                    <a:pt x="130016" y="81676"/>
                    <a:pt x="133636" y="78723"/>
                    <a:pt x="135541" y="73866"/>
                  </a:cubicBezTo>
                  <a:cubicBezTo>
                    <a:pt x="142494" y="54816"/>
                    <a:pt x="119539" y="28527"/>
                    <a:pt x="85535" y="16239"/>
                  </a:cubicBezTo>
                  <a:cubicBezTo>
                    <a:pt x="68390" y="10048"/>
                    <a:pt x="50959" y="8048"/>
                    <a:pt x="36386" y="10715"/>
                  </a:cubicBezTo>
                  <a:cubicBezTo>
                    <a:pt x="22765" y="13191"/>
                    <a:pt x="13526" y="19383"/>
                    <a:pt x="10287" y="28145"/>
                  </a:cubicBezTo>
                  <a:lnTo>
                    <a:pt x="5715" y="26812"/>
                  </a:lnTo>
                  <a:lnTo>
                    <a:pt x="10192" y="28431"/>
                  </a:lnTo>
                  <a:cubicBezTo>
                    <a:pt x="7239" y="36813"/>
                    <a:pt x="12002" y="44624"/>
                    <a:pt x="18288" y="48148"/>
                  </a:cubicBezTo>
                  <a:cubicBezTo>
                    <a:pt x="18860" y="48243"/>
                    <a:pt x="19431" y="48434"/>
                    <a:pt x="19907" y="48624"/>
                  </a:cubicBezTo>
                  <a:cubicBezTo>
                    <a:pt x="21908" y="46529"/>
                    <a:pt x="24765" y="45195"/>
                    <a:pt x="27908" y="45005"/>
                  </a:cubicBezTo>
                  <a:cubicBezTo>
                    <a:pt x="42005" y="44148"/>
                    <a:pt x="57341" y="46624"/>
                    <a:pt x="72390" y="52149"/>
                  </a:cubicBezTo>
                  <a:cubicBezTo>
                    <a:pt x="87440" y="57578"/>
                    <a:pt x="100775" y="65579"/>
                    <a:pt x="111062" y="75199"/>
                  </a:cubicBezTo>
                  <a:cubicBezTo>
                    <a:pt x="113348" y="77390"/>
                    <a:pt x="114681" y="80247"/>
                    <a:pt x="114872" y="83200"/>
                  </a:cubicBezTo>
                  <a:cubicBezTo>
                    <a:pt x="115348" y="83391"/>
                    <a:pt x="115729" y="83581"/>
                    <a:pt x="116205" y="83772"/>
                  </a:cubicBezTo>
                  <a:cubicBezTo>
                    <a:pt x="119444" y="84343"/>
                    <a:pt x="122873" y="84153"/>
                    <a:pt x="125921" y="83105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10" name="Google Shape;1037;p29"/>
          <p:cNvGrpSpPr/>
          <p:nvPr/>
        </p:nvGrpSpPr>
        <p:grpSpPr>
          <a:xfrm>
            <a:off x="14588544" y="3702395"/>
            <a:ext cx="161722" cy="186587"/>
            <a:chOff x="4056669" y="4191354"/>
            <a:chExt cx="135502" cy="156336"/>
          </a:xfrm>
        </p:grpSpPr>
        <p:sp>
          <p:nvSpPr>
            <p:cNvPr id="711" name="Google Shape;1038;p29"/>
            <p:cNvSpPr/>
            <p:nvPr/>
          </p:nvSpPr>
          <p:spPr>
            <a:xfrm>
              <a:off x="4056669" y="4195923"/>
              <a:ext cx="78418" cy="151767"/>
            </a:xfrm>
            <a:custGeom>
              <a:avLst/>
              <a:gdLst/>
              <a:ahLst/>
              <a:cxnLst/>
              <a:rect l="l" t="t" r="r" b="b"/>
              <a:pathLst>
                <a:path w="78418" h="151767" extrusionOk="0">
                  <a:moveTo>
                    <a:pt x="58702" y="7269"/>
                  </a:moveTo>
                  <a:cubicBezTo>
                    <a:pt x="62226" y="10698"/>
                    <a:pt x="64893" y="15270"/>
                    <a:pt x="66132" y="20509"/>
                  </a:cubicBezTo>
                  <a:lnTo>
                    <a:pt x="66227" y="21747"/>
                  </a:lnTo>
                  <a:cubicBezTo>
                    <a:pt x="66227" y="23271"/>
                    <a:pt x="66322" y="24604"/>
                    <a:pt x="66703" y="25938"/>
                  </a:cubicBezTo>
                  <a:lnTo>
                    <a:pt x="68132" y="31367"/>
                  </a:lnTo>
                  <a:lnTo>
                    <a:pt x="62512" y="31843"/>
                  </a:lnTo>
                  <a:cubicBezTo>
                    <a:pt x="61750" y="31939"/>
                    <a:pt x="60893" y="32415"/>
                    <a:pt x="60512" y="33558"/>
                  </a:cubicBezTo>
                  <a:cubicBezTo>
                    <a:pt x="56797" y="45750"/>
                    <a:pt x="55845" y="60037"/>
                    <a:pt x="57559" y="74706"/>
                  </a:cubicBezTo>
                  <a:cubicBezTo>
                    <a:pt x="59369" y="89374"/>
                    <a:pt x="63655" y="102995"/>
                    <a:pt x="70037" y="113949"/>
                  </a:cubicBezTo>
                  <a:cubicBezTo>
                    <a:pt x="70704" y="115187"/>
                    <a:pt x="71847" y="115378"/>
                    <a:pt x="72609" y="115282"/>
                  </a:cubicBezTo>
                  <a:lnTo>
                    <a:pt x="77752" y="114806"/>
                  </a:lnTo>
                  <a:lnTo>
                    <a:pt x="77847" y="119950"/>
                  </a:lnTo>
                  <a:cubicBezTo>
                    <a:pt x="77847" y="121283"/>
                    <a:pt x="78038" y="122617"/>
                    <a:pt x="78324" y="124141"/>
                  </a:cubicBezTo>
                  <a:lnTo>
                    <a:pt x="78419" y="125188"/>
                  </a:lnTo>
                  <a:cubicBezTo>
                    <a:pt x="78419" y="138142"/>
                    <a:pt x="69942" y="148810"/>
                    <a:pt x="57845" y="151192"/>
                  </a:cubicBezTo>
                  <a:lnTo>
                    <a:pt x="57559" y="151477"/>
                  </a:lnTo>
                  <a:lnTo>
                    <a:pt x="55368" y="151573"/>
                  </a:lnTo>
                  <a:cubicBezTo>
                    <a:pt x="30032" y="154525"/>
                    <a:pt x="5838" y="123664"/>
                    <a:pt x="885" y="81278"/>
                  </a:cubicBezTo>
                  <a:cubicBezTo>
                    <a:pt x="-2258" y="54513"/>
                    <a:pt x="3076" y="29367"/>
                    <a:pt x="15173" y="14032"/>
                  </a:cubicBezTo>
                  <a:cubicBezTo>
                    <a:pt x="21078" y="6507"/>
                    <a:pt x="28413" y="1935"/>
                    <a:pt x="36318" y="506"/>
                  </a:cubicBezTo>
                  <a:lnTo>
                    <a:pt x="36604" y="220"/>
                  </a:lnTo>
                  <a:lnTo>
                    <a:pt x="38890" y="125"/>
                  </a:lnTo>
                  <a:cubicBezTo>
                    <a:pt x="46320" y="-637"/>
                    <a:pt x="53463" y="2125"/>
                    <a:pt x="58702" y="7269"/>
                  </a:cubicBezTo>
                  <a:close/>
                  <a:moveTo>
                    <a:pt x="56797" y="22223"/>
                  </a:moveTo>
                  <a:cubicBezTo>
                    <a:pt x="54987" y="15556"/>
                    <a:pt x="49082" y="9460"/>
                    <a:pt x="40890" y="9650"/>
                  </a:cubicBezTo>
                  <a:lnTo>
                    <a:pt x="39271" y="9841"/>
                  </a:lnTo>
                  <a:cubicBezTo>
                    <a:pt x="33270" y="10507"/>
                    <a:pt x="27555" y="14127"/>
                    <a:pt x="22793" y="20128"/>
                  </a:cubicBezTo>
                  <a:cubicBezTo>
                    <a:pt x="12411" y="33272"/>
                    <a:pt x="7648" y="56418"/>
                    <a:pt x="10410" y="80326"/>
                  </a:cubicBezTo>
                  <a:cubicBezTo>
                    <a:pt x="14601" y="115759"/>
                    <a:pt x="34509" y="143857"/>
                    <a:pt x="54130" y="142238"/>
                  </a:cubicBezTo>
                  <a:lnTo>
                    <a:pt x="54987" y="142143"/>
                  </a:lnTo>
                  <a:cubicBezTo>
                    <a:pt x="63941" y="141000"/>
                    <a:pt x="68703" y="133094"/>
                    <a:pt x="68894" y="125760"/>
                  </a:cubicBezTo>
                  <a:cubicBezTo>
                    <a:pt x="68799" y="125284"/>
                    <a:pt x="68703" y="124807"/>
                    <a:pt x="68608" y="124331"/>
                  </a:cubicBezTo>
                  <a:cubicBezTo>
                    <a:pt x="65751" y="123379"/>
                    <a:pt x="63274" y="121474"/>
                    <a:pt x="61750" y="118807"/>
                  </a:cubicBezTo>
                  <a:cubicBezTo>
                    <a:pt x="54702" y="106710"/>
                    <a:pt x="50034" y="91851"/>
                    <a:pt x="48129" y="75849"/>
                  </a:cubicBezTo>
                  <a:cubicBezTo>
                    <a:pt x="46224" y="59847"/>
                    <a:pt x="47367" y="44226"/>
                    <a:pt x="51463" y="30796"/>
                  </a:cubicBezTo>
                  <a:cubicBezTo>
                    <a:pt x="52320" y="27843"/>
                    <a:pt x="54321" y="25366"/>
                    <a:pt x="56797" y="23842"/>
                  </a:cubicBezTo>
                  <a:cubicBezTo>
                    <a:pt x="56797" y="23366"/>
                    <a:pt x="56797" y="22795"/>
                    <a:pt x="56797" y="22223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2" name="Google Shape;1039;p29"/>
            <p:cNvSpPr/>
            <p:nvPr/>
          </p:nvSpPr>
          <p:spPr>
            <a:xfrm>
              <a:off x="4113657" y="4191354"/>
              <a:ext cx="78514" cy="151609"/>
            </a:xfrm>
            <a:custGeom>
              <a:avLst/>
              <a:gdLst/>
              <a:ahLst/>
              <a:cxnLst/>
              <a:rect l="l" t="t" r="r" b="b"/>
              <a:pathLst>
                <a:path w="78514" h="151609" extrusionOk="0">
                  <a:moveTo>
                    <a:pt x="52197" y="11932"/>
                  </a:moveTo>
                  <a:cubicBezTo>
                    <a:pt x="54483" y="14123"/>
                    <a:pt x="56579" y="16600"/>
                    <a:pt x="58674" y="19362"/>
                  </a:cubicBezTo>
                  <a:cubicBezTo>
                    <a:pt x="68580" y="32506"/>
                    <a:pt x="75247" y="50604"/>
                    <a:pt x="77629" y="70321"/>
                  </a:cubicBezTo>
                  <a:cubicBezTo>
                    <a:pt x="82582" y="112707"/>
                    <a:pt x="66294" y="148425"/>
                    <a:pt x="40481" y="151474"/>
                  </a:cubicBezTo>
                  <a:cubicBezTo>
                    <a:pt x="27146" y="152807"/>
                    <a:pt x="15430" y="144234"/>
                    <a:pt x="12287" y="131090"/>
                  </a:cubicBezTo>
                  <a:lnTo>
                    <a:pt x="12192" y="129852"/>
                  </a:lnTo>
                  <a:cubicBezTo>
                    <a:pt x="12192" y="128518"/>
                    <a:pt x="12097" y="127280"/>
                    <a:pt x="11716" y="126042"/>
                  </a:cubicBezTo>
                  <a:lnTo>
                    <a:pt x="10954" y="123375"/>
                  </a:lnTo>
                  <a:lnTo>
                    <a:pt x="14097" y="120136"/>
                  </a:lnTo>
                  <a:lnTo>
                    <a:pt x="15811" y="119946"/>
                  </a:lnTo>
                  <a:cubicBezTo>
                    <a:pt x="16383" y="119850"/>
                    <a:pt x="17526" y="119565"/>
                    <a:pt x="18002" y="118136"/>
                  </a:cubicBezTo>
                  <a:cubicBezTo>
                    <a:pt x="21622" y="105849"/>
                    <a:pt x="22669" y="91657"/>
                    <a:pt x="20955" y="77083"/>
                  </a:cubicBezTo>
                  <a:cubicBezTo>
                    <a:pt x="19240" y="62415"/>
                    <a:pt x="14954" y="48794"/>
                    <a:pt x="8572" y="37745"/>
                  </a:cubicBezTo>
                  <a:cubicBezTo>
                    <a:pt x="7810" y="36412"/>
                    <a:pt x="6572" y="36412"/>
                    <a:pt x="6286" y="36507"/>
                  </a:cubicBezTo>
                  <a:lnTo>
                    <a:pt x="857" y="37269"/>
                  </a:lnTo>
                  <a:lnTo>
                    <a:pt x="762" y="31840"/>
                  </a:lnTo>
                  <a:cubicBezTo>
                    <a:pt x="762" y="30316"/>
                    <a:pt x="571" y="28887"/>
                    <a:pt x="190" y="27649"/>
                  </a:cubicBezTo>
                  <a:lnTo>
                    <a:pt x="0" y="26315"/>
                  </a:lnTo>
                  <a:cubicBezTo>
                    <a:pt x="95" y="12885"/>
                    <a:pt x="9525" y="1836"/>
                    <a:pt x="22288" y="217"/>
                  </a:cubicBezTo>
                  <a:lnTo>
                    <a:pt x="22860" y="217"/>
                  </a:lnTo>
                  <a:lnTo>
                    <a:pt x="22955" y="4979"/>
                  </a:lnTo>
                  <a:lnTo>
                    <a:pt x="23050" y="217"/>
                  </a:lnTo>
                  <a:cubicBezTo>
                    <a:pt x="32956" y="-1022"/>
                    <a:pt x="43148" y="3074"/>
                    <a:pt x="52197" y="11932"/>
                  </a:cubicBezTo>
                  <a:close/>
                  <a:moveTo>
                    <a:pt x="26479" y="137567"/>
                  </a:moveTo>
                  <a:cubicBezTo>
                    <a:pt x="29623" y="140615"/>
                    <a:pt x="33909" y="142520"/>
                    <a:pt x="39052" y="141949"/>
                  </a:cubicBezTo>
                  <a:cubicBezTo>
                    <a:pt x="59150" y="139567"/>
                    <a:pt x="72390" y="107278"/>
                    <a:pt x="68199" y="71368"/>
                  </a:cubicBezTo>
                  <a:cubicBezTo>
                    <a:pt x="66104" y="53271"/>
                    <a:pt x="60007" y="36792"/>
                    <a:pt x="51149" y="24982"/>
                  </a:cubicBezTo>
                  <a:cubicBezTo>
                    <a:pt x="42863" y="13933"/>
                    <a:pt x="33147" y="8408"/>
                    <a:pt x="23813" y="9551"/>
                  </a:cubicBezTo>
                  <a:lnTo>
                    <a:pt x="22955" y="4788"/>
                  </a:lnTo>
                  <a:lnTo>
                    <a:pt x="23527" y="9551"/>
                  </a:lnTo>
                  <a:cubicBezTo>
                    <a:pt x="14668" y="10694"/>
                    <a:pt x="9811" y="18409"/>
                    <a:pt x="9525" y="25648"/>
                  </a:cubicBezTo>
                  <a:cubicBezTo>
                    <a:pt x="9620" y="26220"/>
                    <a:pt x="9811" y="26791"/>
                    <a:pt x="9906" y="27363"/>
                  </a:cubicBezTo>
                  <a:cubicBezTo>
                    <a:pt x="12763" y="28220"/>
                    <a:pt x="15240" y="30125"/>
                    <a:pt x="16764" y="32887"/>
                  </a:cubicBezTo>
                  <a:cubicBezTo>
                    <a:pt x="23813" y="45079"/>
                    <a:pt x="28480" y="59938"/>
                    <a:pt x="30385" y="75845"/>
                  </a:cubicBezTo>
                  <a:cubicBezTo>
                    <a:pt x="32290" y="91657"/>
                    <a:pt x="31147" y="107278"/>
                    <a:pt x="27146" y="120803"/>
                  </a:cubicBezTo>
                  <a:cubicBezTo>
                    <a:pt x="26194" y="123851"/>
                    <a:pt x="24193" y="126328"/>
                    <a:pt x="21717" y="127852"/>
                  </a:cubicBezTo>
                  <a:cubicBezTo>
                    <a:pt x="21717" y="128328"/>
                    <a:pt x="21812" y="128804"/>
                    <a:pt x="21812" y="129280"/>
                  </a:cubicBezTo>
                  <a:cubicBezTo>
                    <a:pt x="22479" y="132424"/>
                    <a:pt x="24098" y="135281"/>
                    <a:pt x="26479" y="13756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713" name="Picture 7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1831">
            <a:off x="15274476" y="3472905"/>
            <a:ext cx="1792812" cy="1792812"/>
          </a:xfrm>
          <a:prstGeom prst="rect">
            <a:avLst/>
          </a:prstGeom>
        </p:spPr>
      </p:pic>
      <p:sp>
        <p:nvSpPr>
          <p:cNvPr id="714" name="Google Shape;808;p29"/>
          <p:cNvSpPr txBox="1"/>
          <p:nvPr/>
        </p:nvSpPr>
        <p:spPr>
          <a:xfrm>
            <a:off x="699853" y="-1790106"/>
            <a:ext cx="4907400" cy="7635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9pPr>
          </a:lstStyle>
          <a:p>
            <a:r>
              <a:rPr lang="en-US"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Who???</a:t>
            </a:r>
            <a:endParaRPr lang="en-US" dirty="0"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" name="Subtitle 2"/>
          <p:cNvSpPr/>
          <p:nvPr>
            <p:ph type="subTitle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9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Who???</a:t>
            </a:r>
            <a:endParaRPr dirty="0"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809" name="Google Shape;809;p29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GB" dirty="0">
                <a:solidFill>
                  <a:schemeClr val="lt1"/>
                </a:solidFill>
                <a:highlight>
                  <a:schemeClr val="accent4"/>
                </a:highlight>
              </a:rPr>
              <a:t>Câu trả lời nhóm em</a:t>
            </a:r>
            <a:endParaRPr dirty="0">
              <a:solidFill>
                <a:schemeClr val="lt1"/>
              </a:solidFill>
              <a:highlight>
                <a:schemeClr val="accent4"/>
              </a:highlight>
            </a:endParaRPr>
          </a:p>
        </p:txBody>
      </p:sp>
      <p:sp>
        <p:nvSpPr>
          <p:cNvPr id="810" name="Google Shape;810;p29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5012484" cy="242927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nhóm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chứa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C,H,O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C,H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ít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O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hơn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Cacbonhidrate,thuộc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béo</a:t>
            </a:r>
            <a:endParaRPr lang="en-US" dirty="0">
              <a:effectLst/>
              <a:latin typeface="Calibri" panose="020F050202020403020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Thường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tan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endParaRPr lang="en-US" dirty="0">
              <a:effectLst/>
              <a:latin typeface="Calibri" panose="020F050202020403020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nhóm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lớn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cấu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trúc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đa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Poleymer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dirty="0">
              <a:effectLst/>
              <a:latin typeface="Calibri" panose="020F050202020403020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 </a:t>
            </a:r>
            <a:endParaRPr sz="4000" dirty="0"/>
          </a:p>
        </p:txBody>
      </p:sp>
      <p:sp>
        <p:nvSpPr>
          <p:cNvPr id="811" name="Google Shape;811;p29"/>
          <p:cNvSpPr/>
          <p:nvPr/>
        </p:nvSpPr>
        <p:spPr>
          <a:xfrm>
            <a:off x="7839551" y="1385729"/>
            <a:ext cx="1481400" cy="1481400"/>
          </a:xfrm>
          <a:prstGeom prst="ellipse">
            <a:avLst/>
          </a:prstGeom>
          <a:solidFill>
            <a:srgbClr val="FFFFFF">
              <a:alpha val="29800"/>
            </a:srgbClr>
          </a:solidFill>
          <a:ln w="34925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2" name="Google Shape;812;p29"/>
          <p:cNvSpPr/>
          <p:nvPr/>
        </p:nvSpPr>
        <p:spPr>
          <a:xfrm>
            <a:off x="8964965" y="2723636"/>
            <a:ext cx="1481400" cy="1481400"/>
          </a:xfrm>
          <a:prstGeom prst="ellipse">
            <a:avLst/>
          </a:prstGeom>
          <a:solidFill>
            <a:srgbClr val="FFFFFF">
              <a:alpha val="29800"/>
            </a:srgbClr>
          </a:solidFill>
          <a:ln w="34925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3" name="Google Shape;813;p29"/>
          <p:cNvSpPr/>
          <p:nvPr/>
        </p:nvSpPr>
        <p:spPr>
          <a:xfrm>
            <a:off x="9565290" y="1072836"/>
            <a:ext cx="1481400" cy="1481400"/>
          </a:xfrm>
          <a:prstGeom prst="ellipse">
            <a:avLst/>
          </a:prstGeom>
          <a:solidFill>
            <a:srgbClr val="FFFFFF">
              <a:alpha val="29800"/>
            </a:srgbClr>
          </a:solidFill>
          <a:ln w="34925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814" name="Google Shape;814;p29"/>
          <p:cNvGrpSpPr/>
          <p:nvPr/>
        </p:nvGrpSpPr>
        <p:grpSpPr>
          <a:xfrm rot="3430507">
            <a:off x="7924519" y="1579206"/>
            <a:ext cx="1311464" cy="1094447"/>
            <a:chOff x="8613841" y="3852576"/>
            <a:chExt cx="1031799" cy="861060"/>
          </a:xfrm>
        </p:grpSpPr>
        <p:grpSp>
          <p:nvGrpSpPr>
            <p:cNvPr id="815" name="Google Shape;815;p29"/>
            <p:cNvGrpSpPr/>
            <p:nvPr/>
          </p:nvGrpSpPr>
          <p:grpSpPr>
            <a:xfrm>
              <a:off x="8838250" y="4546187"/>
              <a:ext cx="224323" cy="167449"/>
              <a:chOff x="8838250" y="4546187"/>
              <a:chExt cx="224323" cy="167449"/>
            </a:xfrm>
          </p:grpSpPr>
          <p:sp>
            <p:nvSpPr>
              <p:cNvPr id="816" name="Google Shape;816;p29"/>
              <p:cNvSpPr/>
              <p:nvPr/>
            </p:nvSpPr>
            <p:spPr>
              <a:xfrm>
                <a:off x="8843036" y="4550949"/>
                <a:ext cx="214867" cy="158115"/>
              </a:xfrm>
              <a:custGeom>
                <a:avLst/>
                <a:gdLst/>
                <a:ahLst/>
                <a:cxnLst/>
                <a:rect l="l" t="t" r="r" b="b"/>
                <a:pathLst>
                  <a:path w="214867" h="158115" extrusionOk="0">
                    <a:moveTo>
                      <a:pt x="188473" y="158115"/>
                    </a:moveTo>
                    <a:cubicBezTo>
                      <a:pt x="151516" y="158115"/>
                      <a:pt x="115702" y="143351"/>
                      <a:pt x="90080" y="117443"/>
                    </a:cubicBezTo>
                    <a:cubicBezTo>
                      <a:pt x="81127" y="108490"/>
                      <a:pt x="73507" y="97060"/>
                      <a:pt x="66172" y="86011"/>
                    </a:cubicBezTo>
                    <a:cubicBezTo>
                      <a:pt x="52075" y="64960"/>
                      <a:pt x="37502" y="43243"/>
                      <a:pt x="13785" y="37433"/>
                    </a:cubicBezTo>
                    <a:cubicBezTo>
                      <a:pt x="3021" y="34766"/>
                      <a:pt x="-884" y="25527"/>
                      <a:pt x="164" y="17526"/>
                    </a:cubicBezTo>
                    <a:cubicBezTo>
                      <a:pt x="1212" y="8763"/>
                      <a:pt x="7975" y="0"/>
                      <a:pt x="18833" y="0"/>
                    </a:cubicBezTo>
                    <a:cubicBezTo>
                      <a:pt x="20452" y="0"/>
                      <a:pt x="22071" y="190"/>
                      <a:pt x="23691" y="571"/>
                    </a:cubicBezTo>
                    <a:cubicBezTo>
                      <a:pt x="57314" y="8858"/>
                      <a:pt x="75793" y="35147"/>
                      <a:pt x="93700" y="60579"/>
                    </a:cubicBezTo>
                    <a:cubicBezTo>
                      <a:pt x="98177" y="66961"/>
                      <a:pt x="102653" y="73342"/>
                      <a:pt x="107320" y="79343"/>
                    </a:cubicBezTo>
                    <a:cubicBezTo>
                      <a:pt x="127323" y="105061"/>
                      <a:pt x="157231" y="119824"/>
                      <a:pt x="189521" y="119824"/>
                    </a:cubicBezTo>
                    <a:cubicBezTo>
                      <a:pt x="191712" y="119824"/>
                      <a:pt x="193903" y="119729"/>
                      <a:pt x="196093" y="119634"/>
                    </a:cubicBezTo>
                    <a:lnTo>
                      <a:pt x="197427" y="119634"/>
                    </a:lnTo>
                    <a:cubicBezTo>
                      <a:pt x="207428" y="119634"/>
                      <a:pt x="214572" y="126873"/>
                      <a:pt x="214858" y="137160"/>
                    </a:cubicBezTo>
                    <a:cubicBezTo>
                      <a:pt x="215143" y="146590"/>
                      <a:pt x="208857" y="156972"/>
                      <a:pt x="196665" y="157734"/>
                    </a:cubicBezTo>
                    <a:cubicBezTo>
                      <a:pt x="193903" y="158020"/>
                      <a:pt x="191140" y="158115"/>
                      <a:pt x="188473" y="158115"/>
                    </a:cubicBez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17" name="Google Shape;817;p29"/>
              <p:cNvSpPr/>
              <p:nvPr/>
            </p:nvSpPr>
            <p:spPr>
              <a:xfrm>
                <a:off x="8838250" y="4546187"/>
                <a:ext cx="224323" cy="167449"/>
              </a:xfrm>
              <a:custGeom>
                <a:avLst/>
                <a:gdLst/>
                <a:ahLst/>
                <a:cxnLst/>
                <a:rect l="l" t="t" r="r" b="b"/>
                <a:pathLst>
                  <a:path w="224323" h="167449" extrusionOk="0">
                    <a:moveTo>
                      <a:pt x="23523" y="9525"/>
                    </a:moveTo>
                    <a:cubicBezTo>
                      <a:pt x="24762" y="9525"/>
                      <a:pt x="26000" y="9715"/>
                      <a:pt x="27238" y="10001"/>
                    </a:cubicBezTo>
                    <a:cubicBezTo>
                      <a:pt x="67338" y="19812"/>
                      <a:pt x="85055" y="57150"/>
                      <a:pt x="108296" y="87058"/>
                    </a:cubicBezTo>
                    <a:cubicBezTo>
                      <a:pt x="129251" y="114014"/>
                      <a:pt x="160493" y="129445"/>
                      <a:pt x="194306" y="129445"/>
                    </a:cubicBezTo>
                    <a:cubicBezTo>
                      <a:pt x="196592" y="129445"/>
                      <a:pt x="198879" y="129349"/>
                      <a:pt x="201165" y="129254"/>
                    </a:cubicBezTo>
                    <a:cubicBezTo>
                      <a:pt x="201546" y="129254"/>
                      <a:pt x="201832" y="129254"/>
                      <a:pt x="202212" y="129254"/>
                    </a:cubicBezTo>
                    <a:cubicBezTo>
                      <a:pt x="219548" y="129254"/>
                      <a:pt x="219072" y="156781"/>
                      <a:pt x="201165" y="157829"/>
                    </a:cubicBezTo>
                    <a:cubicBezTo>
                      <a:pt x="198497" y="158020"/>
                      <a:pt x="195926" y="158115"/>
                      <a:pt x="193259" y="158115"/>
                    </a:cubicBezTo>
                    <a:cubicBezTo>
                      <a:pt x="158112" y="158115"/>
                      <a:pt x="123060" y="143923"/>
                      <a:pt x="98294" y="118872"/>
                    </a:cubicBezTo>
                    <a:cubicBezTo>
                      <a:pt x="72767" y="93154"/>
                      <a:pt x="58194" y="47054"/>
                      <a:pt x="19713" y="37624"/>
                    </a:cubicBezTo>
                    <a:cubicBezTo>
                      <a:pt x="3044" y="33528"/>
                      <a:pt x="8379" y="9525"/>
                      <a:pt x="23523" y="9525"/>
                    </a:cubicBezTo>
                    <a:moveTo>
                      <a:pt x="23523" y="0"/>
                    </a:moveTo>
                    <a:cubicBezTo>
                      <a:pt x="11522" y="0"/>
                      <a:pt x="1711" y="9144"/>
                      <a:pt x="187" y="21717"/>
                    </a:cubicBezTo>
                    <a:cubicBezTo>
                      <a:pt x="-1242" y="33814"/>
                      <a:pt x="5616" y="43910"/>
                      <a:pt x="17427" y="46768"/>
                    </a:cubicBezTo>
                    <a:cubicBezTo>
                      <a:pt x="39335" y="52197"/>
                      <a:pt x="52765" y="72199"/>
                      <a:pt x="66957" y="93345"/>
                    </a:cubicBezTo>
                    <a:cubicBezTo>
                      <a:pt x="74482" y="104584"/>
                      <a:pt x="82292" y="116205"/>
                      <a:pt x="91437" y="125444"/>
                    </a:cubicBezTo>
                    <a:cubicBezTo>
                      <a:pt x="117916" y="152114"/>
                      <a:pt x="155063" y="167449"/>
                      <a:pt x="193163" y="167449"/>
                    </a:cubicBezTo>
                    <a:cubicBezTo>
                      <a:pt x="196021" y="167449"/>
                      <a:pt x="198783" y="167354"/>
                      <a:pt x="201641" y="167164"/>
                    </a:cubicBezTo>
                    <a:cubicBezTo>
                      <a:pt x="216881" y="166211"/>
                      <a:pt x="224691" y="153353"/>
                      <a:pt x="224310" y="141732"/>
                    </a:cubicBezTo>
                    <a:cubicBezTo>
                      <a:pt x="223929" y="128873"/>
                      <a:pt x="214595" y="119539"/>
                      <a:pt x="202117" y="119539"/>
                    </a:cubicBezTo>
                    <a:cubicBezTo>
                      <a:pt x="201546" y="119539"/>
                      <a:pt x="201069" y="119539"/>
                      <a:pt x="200498" y="119634"/>
                    </a:cubicBezTo>
                    <a:cubicBezTo>
                      <a:pt x="198402" y="119729"/>
                      <a:pt x="196307" y="119824"/>
                      <a:pt x="194211" y="119824"/>
                    </a:cubicBezTo>
                    <a:cubicBezTo>
                      <a:pt x="163446" y="119824"/>
                      <a:pt x="134871" y="105728"/>
                      <a:pt x="115725" y="81153"/>
                    </a:cubicBezTo>
                    <a:cubicBezTo>
                      <a:pt x="111153" y="75247"/>
                      <a:pt x="106582" y="68771"/>
                      <a:pt x="102200" y="62579"/>
                    </a:cubicBezTo>
                    <a:cubicBezTo>
                      <a:pt x="83817" y="36385"/>
                      <a:pt x="64767" y="9334"/>
                      <a:pt x="29429" y="667"/>
                    </a:cubicBezTo>
                    <a:cubicBezTo>
                      <a:pt x="27524" y="286"/>
                      <a:pt x="25428" y="0"/>
                      <a:pt x="23523" y="0"/>
                    </a:cubicBezTo>
                    <a:lnTo>
                      <a:pt x="23523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18" name="Google Shape;818;p29"/>
            <p:cNvGrpSpPr/>
            <p:nvPr/>
          </p:nvGrpSpPr>
          <p:grpSpPr>
            <a:xfrm>
              <a:off x="8990170" y="4454556"/>
              <a:ext cx="329760" cy="118586"/>
              <a:chOff x="8990170" y="4454556"/>
              <a:chExt cx="329760" cy="118586"/>
            </a:xfrm>
          </p:grpSpPr>
          <p:sp>
            <p:nvSpPr>
              <p:cNvPr id="819" name="Google Shape;819;p29"/>
              <p:cNvSpPr/>
              <p:nvPr/>
            </p:nvSpPr>
            <p:spPr>
              <a:xfrm>
                <a:off x="8994742" y="4459509"/>
                <a:ext cx="320126" cy="109061"/>
              </a:xfrm>
              <a:custGeom>
                <a:avLst/>
                <a:gdLst/>
                <a:ahLst/>
                <a:cxnLst/>
                <a:rect l="l" t="t" r="r" b="b"/>
                <a:pathLst>
                  <a:path w="320126" h="109061" extrusionOk="0">
                    <a:moveTo>
                      <a:pt x="177833" y="108775"/>
                    </a:moveTo>
                    <a:cubicBezTo>
                      <a:pt x="159163" y="108775"/>
                      <a:pt x="142685" y="100489"/>
                      <a:pt x="126779" y="92488"/>
                    </a:cubicBezTo>
                    <a:cubicBezTo>
                      <a:pt x="118397" y="88297"/>
                      <a:pt x="110491" y="84296"/>
                      <a:pt x="102204" y="81439"/>
                    </a:cubicBezTo>
                    <a:cubicBezTo>
                      <a:pt x="76201" y="72390"/>
                      <a:pt x="48864" y="68294"/>
                      <a:pt x="18384" y="64294"/>
                    </a:cubicBezTo>
                    <a:cubicBezTo>
                      <a:pt x="7049" y="62770"/>
                      <a:pt x="-94" y="55340"/>
                      <a:pt x="1" y="45244"/>
                    </a:cubicBezTo>
                    <a:cubicBezTo>
                      <a:pt x="96" y="36195"/>
                      <a:pt x="7716" y="26194"/>
                      <a:pt x="17717" y="26194"/>
                    </a:cubicBezTo>
                    <a:cubicBezTo>
                      <a:pt x="18384" y="26194"/>
                      <a:pt x="18956" y="26194"/>
                      <a:pt x="19622" y="26289"/>
                    </a:cubicBezTo>
                    <a:lnTo>
                      <a:pt x="22861" y="26765"/>
                    </a:lnTo>
                    <a:cubicBezTo>
                      <a:pt x="50007" y="30385"/>
                      <a:pt x="78011" y="34099"/>
                      <a:pt x="104776" y="42291"/>
                    </a:cubicBezTo>
                    <a:cubicBezTo>
                      <a:pt x="117158" y="46101"/>
                      <a:pt x="129541" y="51054"/>
                      <a:pt x="141638" y="57055"/>
                    </a:cubicBezTo>
                    <a:cubicBezTo>
                      <a:pt x="143828" y="58198"/>
                      <a:pt x="146114" y="59341"/>
                      <a:pt x="148400" y="60579"/>
                    </a:cubicBezTo>
                    <a:cubicBezTo>
                      <a:pt x="157163" y="65246"/>
                      <a:pt x="166307" y="70009"/>
                      <a:pt x="175547" y="70771"/>
                    </a:cubicBezTo>
                    <a:cubicBezTo>
                      <a:pt x="176213" y="70866"/>
                      <a:pt x="176880" y="70866"/>
                      <a:pt x="177452" y="70866"/>
                    </a:cubicBezTo>
                    <a:cubicBezTo>
                      <a:pt x="191739" y="70866"/>
                      <a:pt x="203264" y="58579"/>
                      <a:pt x="214504" y="46672"/>
                    </a:cubicBezTo>
                    <a:cubicBezTo>
                      <a:pt x="218314" y="42577"/>
                      <a:pt x="221933" y="38767"/>
                      <a:pt x="225648" y="35433"/>
                    </a:cubicBezTo>
                    <a:cubicBezTo>
                      <a:pt x="245746" y="17431"/>
                      <a:pt x="270321" y="5334"/>
                      <a:pt x="296609" y="381"/>
                    </a:cubicBezTo>
                    <a:cubicBezTo>
                      <a:pt x="297943" y="95"/>
                      <a:pt x="299276" y="0"/>
                      <a:pt x="300515" y="0"/>
                    </a:cubicBezTo>
                    <a:cubicBezTo>
                      <a:pt x="312040" y="0"/>
                      <a:pt x="319184" y="9620"/>
                      <a:pt x="320041" y="18669"/>
                    </a:cubicBezTo>
                    <a:cubicBezTo>
                      <a:pt x="320898" y="28099"/>
                      <a:pt x="315278" y="35528"/>
                      <a:pt x="305944" y="37338"/>
                    </a:cubicBezTo>
                    <a:cubicBezTo>
                      <a:pt x="281369" y="42005"/>
                      <a:pt x="261081" y="53435"/>
                      <a:pt x="240126" y="74581"/>
                    </a:cubicBezTo>
                    <a:cubicBezTo>
                      <a:pt x="223172" y="91726"/>
                      <a:pt x="204407" y="108490"/>
                      <a:pt x="178975" y="109061"/>
                    </a:cubicBezTo>
                    <a:lnTo>
                      <a:pt x="177833" y="108775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0" name="Google Shape;820;p29"/>
              <p:cNvSpPr/>
              <p:nvPr/>
            </p:nvSpPr>
            <p:spPr>
              <a:xfrm>
                <a:off x="8990170" y="4454556"/>
                <a:ext cx="329760" cy="118586"/>
              </a:xfrm>
              <a:custGeom>
                <a:avLst/>
                <a:gdLst/>
                <a:ahLst/>
                <a:cxnLst/>
                <a:rect l="l" t="t" r="r" b="b"/>
                <a:pathLst>
                  <a:path w="329760" h="118586" extrusionOk="0">
                    <a:moveTo>
                      <a:pt x="305182" y="9525"/>
                    </a:moveTo>
                    <a:cubicBezTo>
                      <a:pt x="320993" y="9525"/>
                      <a:pt x="326803" y="34195"/>
                      <a:pt x="309754" y="37338"/>
                    </a:cubicBezTo>
                    <a:cubicBezTo>
                      <a:pt x="282036" y="42577"/>
                      <a:pt x="261081" y="56198"/>
                      <a:pt x="241460" y="75914"/>
                    </a:cubicBezTo>
                    <a:cubicBezTo>
                      <a:pt x="225553" y="92011"/>
                      <a:pt x="207646" y="108490"/>
                      <a:pt x="183643" y="108966"/>
                    </a:cubicBezTo>
                    <a:cubicBezTo>
                      <a:pt x="183262" y="108966"/>
                      <a:pt x="182881" y="108966"/>
                      <a:pt x="182500" y="108966"/>
                    </a:cubicBezTo>
                    <a:cubicBezTo>
                      <a:pt x="155640" y="108966"/>
                      <a:pt x="132970" y="90297"/>
                      <a:pt x="108491" y="81820"/>
                    </a:cubicBezTo>
                    <a:cubicBezTo>
                      <a:pt x="81154" y="72295"/>
                      <a:pt x="52293" y="68199"/>
                      <a:pt x="23718" y="64389"/>
                    </a:cubicBezTo>
                    <a:cubicBezTo>
                      <a:pt x="16098" y="63341"/>
                      <a:pt x="9336" y="58674"/>
                      <a:pt x="9431" y="50101"/>
                    </a:cubicBezTo>
                    <a:cubicBezTo>
                      <a:pt x="9526" y="43529"/>
                      <a:pt x="15241" y="35719"/>
                      <a:pt x="22385" y="35719"/>
                    </a:cubicBezTo>
                    <a:cubicBezTo>
                      <a:pt x="22861" y="35719"/>
                      <a:pt x="23242" y="35719"/>
                      <a:pt x="23718" y="35814"/>
                    </a:cubicBezTo>
                    <a:cubicBezTo>
                      <a:pt x="52103" y="39624"/>
                      <a:pt x="80678" y="43243"/>
                      <a:pt x="108110" y="51625"/>
                    </a:cubicBezTo>
                    <a:cubicBezTo>
                      <a:pt x="120492" y="55435"/>
                      <a:pt x="132589" y="60389"/>
                      <a:pt x="144209" y="66103"/>
                    </a:cubicBezTo>
                    <a:cubicBezTo>
                      <a:pt x="155449" y="71628"/>
                      <a:pt x="167070" y="79248"/>
                      <a:pt x="179928" y="80296"/>
                    </a:cubicBezTo>
                    <a:cubicBezTo>
                      <a:pt x="180690" y="80391"/>
                      <a:pt x="181452" y="80391"/>
                      <a:pt x="182214" y="80391"/>
                    </a:cubicBezTo>
                    <a:cubicBezTo>
                      <a:pt x="203836" y="80391"/>
                      <a:pt x="219076" y="56674"/>
                      <a:pt x="233554" y="43720"/>
                    </a:cubicBezTo>
                    <a:cubicBezTo>
                      <a:pt x="252985" y="26289"/>
                      <a:pt x="276607" y="14573"/>
                      <a:pt x="302229" y="9811"/>
                    </a:cubicBezTo>
                    <a:cubicBezTo>
                      <a:pt x="303182" y="9525"/>
                      <a:pt x="304229" y="9525"/>
                      <a:pt x="305182" y="9525"/>
                    </a:cubicBezTo>
                    <a:moveTo>
                      <a:pt x="305182" y="0"/>
                    </a:moveTo>
                    <a:cubicBezTo>
                      <a:pt x="303562" y="0"/>
                      <a:pt x="302039" y="191"/>
                      <a:pt x="300420" y="476"/>
                    </a:cubicBezTo>
                    <a:cubicBezTo>
                      <a:pt x="273273" y="5620"/>
                      <a:pt x="247937" y="18098"/>
                      <a:pt x="227172" y="36671"/>
                    </a:cubicBezTo>
                    <a:cubicBezTo>
                      <a:pt x="223362" y="40100"/>
                      <a:pt x="219647" y="44101"/>
                      <a:pt x="215742" y="48197"/>
                    </a:cubicBezTo>
                    <a:cubicBezTo>
                      <a:pt x="205265" y="59341"/>
                      <a:pt x="194406" y="70961"/>
                      <a:pt x="182214" y="70961"/>
                    </a:cubicBezTo>
                    <a:cubicBezTo>
                      <a:pt x="181738" y="70961"/>
                      <a:pt x="181166" y="70961"/>
                      <a:pt x="180690" y="70866"/>
                    </a:cubicBezTo>
                    <a:cubicBezTo>
                      <a:pt x="172404" y="70199"/>
                      <a:pt x="163736" y="65627"/>
                      <a:pt x="155353" y="61246"/>
                    </a:cubicBezTo>
                    <a:cubicBezTo>
                      <a:pt x="153068" y="60008"/>
                      <a:pt x="150782" y="58865"/>
                      <a:pt x="148496" y="57722"/>
                    </a:cubicBezTo>
                    <a:cubicBezTo>
                      <a:pt x="136209" y="51625"/>
                      <a:pt x="123540" y="46577"/>
                      <a:pt x="110967" y="42672"/>
                    </a:cubicBezTo>
                    <a:cubicBezTo>
                      <a:pt x="83821" y="34290"/>
                      <a:pt x="55532" y="30575"/>
                      <a:pt x="28290" y="26956"/>
                    </a:cubicBezTo>
                    <a:lnTo>
                      <a:pt x="25052" y="26480"/>
                    </a:lnTo>
                    <a:cubicBezTo>
                      <a:pt x="24195" y="26384"/>
                      <a:pt x="23337" y="26289"/>
                      <a:pt x="22480" y="26289"/>
                    </a:cubicBezTo>
                    <a:cubicBezTo>
                      <a:pt x="9716" y="26289"/>
                      <a:pt x="96" y="38862"/>
                      <a:pt x="1" y="50101"/>
                    </a:cubicBezTo>
                    <a:cubicBezTo>
                      <a:pt x="-94" y="62579"/>
                      <a:pt x="8954" y="72104"/>
                      <a:pt x="22575" y="73914"/>
                    </a:cubicBezTo>
                    <a:cubicBezTo>
                      <a:pt x="52770" y="77915"/>
                      <a:pt x="79916" y="82010"/>
                      <a:pt x="105443" y="90868"/>
                    </a:cubicBezTo>
                    <a:cubicBezTo>
                      <a:pt x="113348" y="93631"/>
                      <a:pt x="121159" y="97536"/>
                      <a:pt x="129350" y="101727"/>
                    </a:cubicBezTo>
                    <a:cubicBezTo>
                      <a:pt x="145828" y="110014"/>
                      <a:pt x="162783" y="118586"/>
                      <a:pt x="182595" y="118586"/>
                    </a:cubicBezTo>
                    <a:lnTo>
                      <a:pt x="183928" y="118586"/>
                    </a:lnTo>
                    <a:cubicBezTo>
                      <a:pt x="211170" y="118015"/>
                      <a:pt x="230697" y="100584"/>
                      <a:pt x="248318" y="82677"/>
                    </a:cubicBezTo>
                    <a:cubicBezTo>
                      <a:pt x="268511" y="62293"/>
                      <a:pt x="288037" y="51149"/>
                      <a:pt x="311659" y="46768"/>
                    </a:cubicBezTo>
                    <a:cubicBezTo>
                      <a:pt x="323375" y="44577"/>
                      <a:pt x="330709" y="34766"/>
                      <a:pt x="329661" y="23050"/>
                    </a:cubicBezTo>
                    <a:cubicBezTo>
                      <a:pt x="328423" y="11811"/>
                      <a:pt x="319565" y="0"/>
                      <a:pt x="305182" y="0"/>
                    </a:cubicBezTo>
                    <a:lnTo>
                      <a:pt x="305182" y="0"/>
                    </a:lnTo>
                    <a:cubicBezTo>
                      <a:pt x="305182" y="0"/>
                      <a:pt x="305182" y="0"/>
                      <a:pt x="305182" y="0"/>
                    </a:cubicBezTo>
                    <a:lnTo>
                      <a:pt x="305182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21" name="Google Shape;821;p29"/>
            <p:cNvGrpSpPr/>
            <p:nvPr/>
          </p:nvGrpSpPr>
          <p:grpSpPr>
            <a:xfrm>
              <a:off x="9343481" y="4313110"/>
              <a:ext cx="156986" cy="248411"/>
              <a:chOff x="9343481" y="4313110"/>
              <a:chExt cx="156986" cy="248411"/>
            </a:xfrm>
          </p:grpSpPr>
          <p:sp>
            <p:nvSpPr>
              <p:cNvPr id="822" name="Google Shape;822;p29"/>
              <p:cNvSpPr/>
              <p:nvPr/>
            </p:nvSpPr>
            <p:spPr>
              <a:xfrm>
                <a:off x="9348268" y="4317968"/>
                <a:ext cx="147500" cy="238791"/>
              </a:xfrm>
              <a:custGeom>
                <a:avLst/>
                <a:gdLst/>
                <a:ahLst/>
                <a:cxnLst/>
                <a:rect l="l" t="t" r="r" b="b"/>
                <a:pathLst>
                  <a:path w="147500" h="238791" extrusionOk="0">
                    <a:moveTo>
                      <a:pt x="40524" y="238792"/>
                    </a:moveTo>
                    <a:cubicBezTo>
                      <a:pt x="39285" y="238792"/>
                      <a:pt x="37952" y="238697"/>
                      <a:pt x="36714" y="238506"/>
                    </a:cubicBezTo>
                    <a:cubicBezTo>
                      <a:pt x="20998" y="236125"/>
                      <a:pt x="14902" y="220409"/>
                      <a:pt x="10424" y="209074"/>
                    </a:cubicBezTo>
                    <a:cubicBezTo>
                      <a:pt x="5472" y="196310"/>
                      <a:pt x="2328" y="182880"/>
                      <a:pt x="805" y="167926"/>
                    </a:cubicBezTo>
                    <a:cubicBezTo>
                      <a:pt x="-1958" y="141351"/>
                      <a:pt x="2424" y="114109"/>
                      <a:pt x="13473" y="89059"/>
                    </a:cubicBezTo>
                    <a:cubicBezTo>
                      <a:pt x="33094" y="44577"/>
                      <a:pt x="75385" y="10668"/>
                      <a:pt x="123868" y="476"/>
                    </a:cubicBezTo>
                    <a:cubicBezTo>
                      <a:pt x="125296" y="191"/>
                      <a:pt x="126725" y="0"/>
                      <a:pt x="128154" y="0"/>
                    </a:cubicBezTo>
                    <a:cubicBezTo>
                      <a:pt x="139393" y="0"/>
                      <a:pt x="146442" y="9430"/>
                      <a:pt x="147394" y="18193"/>
                    </a:cubicBezTo>
                    <a:cubicBezTo>
                      <a:pt x="148347" y="27622"/>
                      <a:pt x="142822" y="35338"/>
                      <a:pt x="133488" y="37338"/>
                    </a:cubicBezTo>
                    <a:cubicBezTo>
                      <a:pt x="98626" y="44672"/>
                      <a:pt x="69003" y="66199"/>
                      <a:pt x="52335" y="96393"/>
                    </a:cubicBezTo>
                    <a:cubicBezTo>
                      <a:pt x="43095" y="112967"/>
                      <a:pt x="38238" y="132302"/>
                      <a:pt x="38143" y="152305"/>
                    </a:cubicBezTo>
                    <a:cubicBezTo>
                      <a:pt x="38143" y="162592"/>
                      <a:pt x="39381" y="172688"/>
                      <a:pt x="41762" y="182309"/>
                    </a:cubicBezTo>
                    <a:cubicBezTo>
                      <a:pt x="43000" y="187261"/>
                      <a:pt x="44524" y="191929"/>
                      <a:pt x="46143" y="196215"/>
                    </a:cubicBezTo>
                    <a:cubicBezTo>
                      <a:pt x="46905" y="198120"/>
                      <a:pt x="47668" y="199930"/>
                      <a:pt x="48524" y="201740"/>
                    </a:cubicBezTo>
                    <a:cubicBezTo>
                      <a:pt x="48620" y="201930"/>
                      <a:pt x="48715" y="202216"/>
                      <a:pt x="48810" y="202406"/>
                    </a:cubicBezTo>
                    <a:cubicBezTo>
                      <a:pt x="52144" y="203740"/>
                      <a:pt x="55097" y="206216"/>
                      <a:pt x="57193" y="209645"/>
                    </a:cubicBezTo>
                    <a:cubicBezTo>
                      <a:pt x="60050" y="214408"/>
                      <a:pt x="61002" y="220313"/>
                      <a:pt x="59574" y="225171"/>
                    </a:cubicBezTo>
                    <a:cubicBezTo>
                      <a:pt x="57193" y="233553"/>
                      <a:pt x="49858" y="238792"/>
                      <a:pt x="40524" y="238792"/>
                    </a:cubicBezTo>
                    <a:lnTo>
                      <a:pt x="40524" y="238792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3" name="Google Shape;823;p29"/>
              <p:cNvSpPr/>
              <p:nvPr/>
            </p:nvSpPr>
            <p:spPr>
              <a:xfrm>
                <a:off x="9343481" y="4313110"/>
                <a:ext cx="156986" cy="248411"/>
              </a:xfrm>
              <a:custGeom>
                <a:avLst/>
                <a:gdLst/>
                <a:ahLst/>
                <a:cxnLst/>
                <a:rect l="l" t="t" r="r" b="b"/>
                <a:pathLst>
                  <a:path w="156986" h="248411" extrusionOk="0">
                    <a:moveTo>
                      <a:pt x="132941" y="9525"/>
                    </a:moveTo>
                    <a:cubicBezTo>
                      <a:pt x="148467" y="9525"/>
                      <a:pt x="154086" y="33909"/>
                      <a:pt x="137227" y="37433"/>
                    </a:cubicBezTo>
                    <a:cubicBezTo>
                      <a:pt x="101699" y="44863"/>
                      <a:pt x="70552" y="66865"/>
                      <a:pt x="52835" y="98774"/>
                    </a:cubicBezTo>
                    <a:cubicBezTo>
                      <a:pt x="43025" y="116491"/>
                      <a:pt x="38167" y="136779"/>
                      <a:pt x="38072" y="156972"/>
                    </a:cubicBezTo>
                    <a:cubicBezTo>
                      <a:pt x="38072" y="167545"/>
                      <a:pt x="39215" y="177927"/>
                      <a:pt x="41882" y="188214"/>
                    </a:cubicBezTo>
                    <a:cubicBezTo>
                      <a:pt x="43120" y="193072"/>
                      <a:pt x="44644" y="197929"/>
                      <a:pt x="46454" y="202692"/>
                    </a:cubicBezTo>
                    <a:cubicBezTo>
                      <a:pt x="47216" y="204692"/>
                      <a:pt x="48073" y="206692"/>
                      <a:pt x="48930" y="208597"/>
                    </a:cubicBezTo>
                    <a:cubicBezTo>
                      <a:pt x="49311" y="209455"/>
                      <a:pt x="49692" y="210312"/>
                      <a:pt x="50169" y="211169"/>
                    </a:cubicBezTo>
                    <a:cubicBezTo>
                      <a:pt x="49978" y="211169"/>
                      <a:pt x="49883" y="211074"/>
                      <a:pt x="49692" y="211074"/>
                    </a:cubicBezTo>
                    <a:cubicBezTo>
                      <a:pt x="50073" y="211455"/>
                      <a:pt x="50454" y="211931"/>
                      <a:pt x="50740" y="212312"/>
                    </a:cubicBezTo>
                    <a:cubicBezTo>
                      <a:pt x="50549" y="211931"/>
                      <a:pt x="50263" y="211550"/>
                      <a:pt x="50073" y="211169"/>
                    </a:cubicBezTo>
                    <a:cubicBezTo>
                      <a:pt x="57407" y="212598"/>
                      <a:pt x="61503" y="222028"/>
                      <a:pt x="59598" y="228695"/>
                    </a:cubicBezTo>
                    <a:cubicBezTo>
                      <a:pt x="57598" y="235648"/>
                      <a:pt x="51692" y="238887"/>
                      <a:pt x="45120" y="238887"/>
                    </a:cubicBezTo>
                    <a:cubicBezTo>
                      <a:pt x="44073" y="238887"/>
                      <a:pt x="43025" y="238792"/>
                      <a:pt x="41977" y="238601"/>
                    </a:cubicBezTo>
                    <a:cubicBezTo>
                      <a:pt x="28832" y="236601"/>
                      <a:pt x="23498" y="222695"/>
                      <a:pt x="19307" y="211836"/>
                    </a:cubicBezTo>
                    <a:cubicBezTo>
                      <a:pt x="14355" y="199072"/>
                      <a:pt x="11497" y="185738"/>
                      <a:pt x="10068" y="172117"/>
                    </a:cubicBezTo>
                    <a:cubicBezTo>
                      <a:pt x="7401" y="146113"/>
                      <a:pt x="11878" y="119539"/>
                      <a:pt x="22355" y="95726"/>
                    </a:cubicBezTo>
                    <a:cubicBezTo>
                      <a:pt x="41596" y="52102"/>
                      <a:pt x="82839" y="19621"/>
                      <a:pt x="129417" y="9811"/>
                    </a:cubicBezTo>
                    <a:cubicBezTo>
                      <a:pt x="130750" y="9620"/>
                      <a:pt x="131798" y="9525"/>
                      <a:pt x="132941" y="9525"/>
                    </a:cubicBezTo>
                    <a:moveTo>
                      <a:pt x="132941" y="0"/>
                    </a:moveTo>
                    <a:lnTo>
                      <a:pt x="132941" y="0"/>
                    </a:lnTo>
                    <a:cubicBezTo>
                      <a:pt x="131226" y="0"/>
                      <a:pt x="129417" y="190"/>
                      <a:pt x="127702" y="571"/>
                    </a:cubicBezTo>
                    <a:cubicBezTo>
                      <a:pt x="77791" y="11049"/>
                      <a:pt x="34167" y="46101"/>
                      <a:pt x="13878" y="91916"/>
                    </a:cubicBezTo>
                    <a:cubicBezTo>
                      <a:pt x="2544" y="117634"/>
                      <a:pt x="-2029" y="145732"/>
                      <a:pt x="829" y="173164"/>
                    </a:cubicBezTo>
                    <a:cubicBezTo>
                      <a:pt x="2448" y="188595"/>
                      <a:pt x="5687" y="202406"/>
                      <a:pt x="10640" y="215360"/>
                    </a:cubicBezTo>
                    <a:cubicBezTo>
                      <a:pt x="15307" y="227362"/>
                      <a:pt x="22261" y="245173"/>
                      <a:pt x="40738" y="248031"/>
                    </a:cubicBezTo>
                    <a:cubicBezTo>
                      <a:pt x="42263" y="248221"/>
                      <a:pt x="43787" y="248412"/>
                      <a:pt x="45311" y="248412"/>
                    </a:cubicBezTo>
                    <a:cubicBezTo>
                      <a:pt x="56646" y="248412"/>
                      <a:pt x="65980" y="241649"/>
                      <a:pt x="68933" y="231267"/>
                    </a:cubicBezTo>
                    <a:cubicBezTo>
                      <a:pt x="70742" y="225076"/>
                      <a:pt x="69599" y="217837"/>
                      <a:pt x="65980" y="211931"/>
                    </a:cubicBezTo>
                    <a:cubicBezTo>
                      <a:pt x="63694" y="208216"/>
                      <a:pt x="60646" y="205359"/>
                      <a:pt x="57122" y="203549"/>
                    </a:cubicBezTo>
                    <a:cubicBezTo>
                      <a:pt x="56455" y="202025"/>
                      <a:pt x="55883" y="200692"/>
                      <a:pt x="55312" y="199263"/>
                    </a:cubicBezTo>
                    <a:cubicBezTo>
                      <a:pt x="53693" y="195167"/>
                      <a:pt x="52264" y="190595"/>
                      <a:pt x="51121" y="185928"/>
                    </a:cubicBezTo>
                    <a:cubicBezTo>
                      <a:pt x="48740" y="176689"/>
                      <a:pt x="47597" y="166973"/>
                      <a:pt x="47597" y="157067"/>
                    </a:cubicBezTo>
                    <a:cubicBezTo>
                      <a:pt x="47692" y="137827"/>
                      <a:pt x="52359" y="119348"/>
                      <a:pt x="61122" y="103441"/>
                    </a:cubicBezTo>
                    <a:cubicBezTo>
                      <a:pt x="77219" y="74485"/>
                      <a:pt x="105604" y="53816"/>
                      <a:pt x="139132" y="46768"/>
                    </a:cubicBezTo>
                    <a:cubicBezTo>
                      <a:pt x="150943" y="44291"/>
                      <a:pt x="158087" y="34480"/>
                      <a:pt x="156848" y="22479"/>
                    </a:cubicBezTo>
                    <a:cubicBezTo>
                      <a:pt x="155515" y="9715"/>
                      <a:pt x="145228" y="0"/>
                      <a:pt x="132941" y="0"/>
                    </a:cubicBezTo>
                    <a:lnTo>
                      <a:pt x="132941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24" name="Google Shape;824;p29"/>
            <p:cNvGrpSpPr/>
            <p:nvPr/>
          </p:nvGrpSpPr>
          <p:grpSpPr>
            <a:xfrm>
              <a:off x="8851121" y="4083558"/>
              <a:ext cx="166024" cy="323754"/>
              <a:chOff x="8851121" y="4083558"/>
              <a:chExt cx="166024" cy="323754"/>
            </a:xfrm>
          </p:grpSpPr>
          <p:sp>
            <p:nvSpPr>
              <p:cNvPr id="825" name="Google Shape;825;p29"/>
              <p:cNvSpPr/>
              <p:nvPr/>
            </p:nvSpPr>
            <p:spPr>
              <a:xfrm>
                <a:off x="8855731" y="4088320"/>
                <a:ext cx="156506" cy="314229"/>
              </a:xfrm>
              <a:custGeom>
                <a:avLst/>
                <a:gdLst/>
                <a:ahLst/>
                <a:cxnLst/>
                <a:rect l="l" t="t" r="r" b="b"/>
                <a:pathLst>
                  <a:path w="156506" h="314229" extrusionOk="0">
                    <a:moveTo>
                      <a:pt x="136535" y="314230"/>
                    </a:moveTo>
                    <a:cubicBezTo>
                      <a:pt x="127867" y="314230"/>
                      <a:pt x="121295" y="308896"/>
                      <a:pt x="119200" y="300323"/>
                    </a:cubicBezTo>
                    <a:cubicBezTo>
                      <a:pt x="112151" y="270415"/>
                      <a:pt x="97197" y="243745"/>
                      <a:pt x="75956" y="223171"/>
                    </a:cubicBezTo>
                    <a:cubicBezTo>
                      <a:pt x="69955" y="217360"/>
                      <a:pt x="63383" y="211741"/>
                      <a:pt x="57096" y="206312"/>
                    </a:cubicBezTo>
                    <a:cubicBezTo>
                      <a:pt x="40428" y="192024"/>
                      <a:pt x="23283" y="177165"/>
                      <a:pt x="12519" y="156496"/>
                    </a:cubicBezTo>
                    <a:cubicBezTo>
                      <a:pt x="-1577" y="129254"/>
                      <a:pt x="-3863" y="96869"/>
                      <a:pt x="6138" y="67628"/>
                    </a:cubicBezTo>
                    <a:cubicBezTo>
                      <a:pt x="16139" y="38195"/>
                      <a:pt x="37094" y="14859"/>
                      <a:pt x="64907" y="1905"/>
                    </a:cubicBezTo>
                    <a:cubicBezTo>
                      <a:pt x="67670" y="667"/>
                      <a:pt x="70527" y="0"/>
                      <a:pt x="73384" y="0"/>
                    </a:cubicBezTo>
                    <a:cubicBezTo>
                      <a:pt x="82529" y="0"/>
                      <a:pt x="91005" y="6953"/>
                      <a:pt x="93101" y="16288"/>
                    </a:cubicBezTo>
                    <a:cubicBezTo>
                      <a:pt x="94911" y="24384"/>
                      <a:pt x="91196" y="31623"/>
                      <a:pt x="83385" y="35242"/>
                    </a:cubicBezTo>
                    <a:cubicBezTo>
                      <a:pt x="60144" y="46006"/>
                      <a:pt x="44333" y="66104"/>
                      <a:pt x="39761" y="90392"/>
                    </a:cubicBezTo>
                    <a:cubicBezTo>
                      <a:pt x="35189" y="114967"/>
                      <a:pt x="42904" y="139732"/>
                      <a:pt x="60907" y="158496"/>
                    </a:cubicBezTo>
                    <a:cubicBezTo>
                      <a:pt x="68526" y="166402"/>
                      <a:pt x="76909" y="173736"/>
                      <a:pt x="85005" y="180784"/>
                    </a:cubicBezTo>
                    <a:cubicBezTo>
                      <a:pt x="97482" y="191643"/>
                      <a:pt x="110341" y="202883"/>
                      <a:pt x="120914" y="216599"/>
                    </a:cubicBezTo>
                    <a:cubicBezTo>
                      <a:pt x="137773" y="238411"/>
                      <a:pt x="149584" y="263271"/>
                      <a:pt x="155966" y="290513"/>
                    </a:cubicBezTo>
                    <a:cubicBezTo>
                      <a:pt x="157300" y="296323"/>
                      <a:pt x="156157" y="302038"/>
                      <a:pt x="152632" y="306514"/>
                    </a:cubicBezTo>
                    <a:cubicBezTo>
                      <a:pt x="149013" y="311277"/>
                      <a:pt x="142821" y="314230"/>
                      <a:pt x="136535" y="314230"/>
                    </a:cubicBezTo>
                    <a:lnTo>
                      <a:pt x="136535" y="31423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6" name="Google Shape;826;p29"/>
              <p:cNvSpPr/>
              <p:nvPr/>
            </p:nvSpPr>
            <p:spPr>
              <a:xfrm>
                <a:off x="8851121" y="4083558"/>
                <a:ext cx="166024" cy="323754"/>
              </a:xfrm>
              <a:custGeom>
                <a:avLst/>
                <a:gdLst/>
                <a:ahLst/>
                <a:cxnLst/>
                <a:rect l="l" t="t" r="r" b="b"/>
                <a:pathLst>
                  <a:path w="166024" h="323754" extrusionOk="0">
                    <a:moveTo>
                      <a:pt x="78090" y="9525"/>
                    </a:moveTo>
                    <a:cubicBezTo>
                      <a:pt x="91520" y="9525"/>
                      <a:pt x="100569" y="28956"/>
                      <a:pt x="86090" y="35719"/>
                    </a:cubicBezTo>
                    <a:cubicBezTo>
                      <a:pt x="33989" y="60008"/>
                      <a:pt x="22463" y="125254"/>
                      <a:pt x="62183" y="166592"/>
                    </a:cubicBezTo>
                    <a:cubicBezTo>
                      <a:pt x="81519" y="186690"/>
                      <a:pt x="104664" y="202025"/>
                      <a:pt x="121904" y="224314"/>
                    </a:cubicBezTo>
                    <a:cubicBezTo>
                      <a:pt x="138383" y="245650"/>
                      <a:pt x="149908" y="270224"/>
                      <a:pt x="156099" y="296418"/>
                    </a:cubicBezTo>
                    <a:cubicBezTo>
                      <a:pt x="158671" y="307181"/>
                      <a:pt x="149622" y="314230"/>
                      <a:pt x="141240" y="314230"/>
                    </a:cubicBezTo>
                    <a:cubicBezTo>
                      <a:pt x="135620" y="314230"/>
                      <a:pt x="130286" y="311182"/>
                      <a:pt x="128572" y="304038"/>
                    </a:cubicBezTo>
                    <a:cubicBezTo>
                      <a:pt x="121428" y="273653"/>
                      <a:pt x="106474" y="246317"/>
                      <a:pt x="83995" y="224504"/>
                    </a:cubicBezTo>
                    <a:cubicBezTo>
                      <a:pt x="62278" y="203454"/>
                      <a:pt x="35799" y="186690"/>
                      <a:pt x="21511" y="159067"/>
                    </a:cubicBezTo>
                    <a:cubicBezTo>
                      <a:pt x="-6492" y="104775"/>
                      <a:pt x="16177" y="36862"/>
                      <a:pt x="71613" y="10954"/>
                    </a:cubicBezTo>
                    <a:cubicBezTo>
                      <a:pt x="73899" y="10001"/>
                      <a:pt x="75994" y="9525"/>
                      <a:pt x="78090" y="9525"/>
                    </a:cubicBezTo>
                    <a:moveTo>
                      <a:pt x="78090" y="0"/>
                    </a:moveTo>
                    <a:cubicBezTo>
                      <a:pt x="74565" y="0"/>
                      <a:pt x="71041" y="762"/>
                      <a:pt x="67612" y="2381"/>
                    </a:cubicBezTo>
                    <a:cubicBezTo>
                      <a:pt x="38561" y="15907"/>
                      <a:pt x="16844" y="40196"/>
                      <a:pt x="6366" y="70866"/>
                    </a:cubicBezTo>
                    <a:cubicBezTo>
                      <a:pt x="-4016" y="101346"/>
                      <a:pt x="-1635" y="135064"/>
                      <a:pt x="13034" y="163449"/>
                    </a:cubicBezTo>
                    <a:cubicBezTo>
                      <a:pt x="24178" y="184975"/>
                      <a:pt x="41704" y="200025"/>
                      <a:pt x="58658" y="214693"/>
                    </a:cubicBezTo>
                    <a:cubicBezTo>
                      <a:pt x="64945" y="220123"/>
                      <a:pt x="71422" y="225647"/>
                      <a:pt x="77327" y="231362"/>
                    </a:cubicBezTo>
                    <a:cubicBezTo>
                      <a:pt x="97902" y="251270"/>
                      <a:pt x="112379" y="277178"/>
                      <a:pt x="119238" y="306229"/>
                    </a:cubicBezTo>
                    <a:cubicBezTo>
                      <a:pt x="121714" y="316897"/>
                      <a:pt x="130382" y="323755"/>
                      <a:pt x="141145" y="323755"/>
                    </a:cubicBezTo>
                    <a:cubicBezTo>
                      <a:pt x="148956" y="323755"/>
                      <a:pt x="156385" y="320230"/>
                      <a:pt x="161052" y="314230"/>
                    </a:cubicBezTo>
                    <a:cubicBezTo>
                      <a:pt x="165529" y="308610"/>
                      <a:pt x="167053" y="301466"/>
                      <a:pt x="165338" y="294227"/>
                    </a:cubicBezTo>
                    <a:cubicBezTo>
                      <a:pt x="158766" y="266319"/>
                      <a:pt x="146670" y="240792"/>
                      <a:pt x="129430" y="218408"/>
                    </a:cubicBezTo>
                    <a:cubicBezTo>
                      <a:pt x="118571" y="204311"/>
                      <a:pt x="105522" y="192976"/>
                      <a:pt x="92853" y="181928"/>
                    </a:cubicBezTo>
                    <a:cubicBezTo>
                      <a:pt x="84757" y="174879"/>
                      <a:pt x="76471" y="167640"/>
                      <a:pt x="69041" y="159925"/>
                    </a:cubicBezTo>
                    <a:cubicBezTo>
                      <a:pt x="52086" y="142304"/>
                      <a:pt x="44847" y="118967"/>
                      <a:pt x="49133" y="95917"/>
                    </a:cubicBezTo>
                    <a:cubicBezTo>
                      <a:pt x="53324" y="73247"/>
                      <a:pt x="68279" y="54388"/>
                      <a:pt x="90091" y="44291"/>
                    </a:cubicBezTo>
                    <a:cubicBezTo>
                      <a:pt x="99806" y="39719"/>
                      <a:pt x="104664" y="30194"/>
                      <a:pt x="102378" y="20003"/>
                    </a:cubicBezTo>
                    <a:cubicBezTo>
                      <a:pt x="99902" y="8572"/>
                      <a:pt x="89424" y="0"/>
                      <a:pt x="78090" y="0"/>
                    </a:cubicBezTo>
                    <a:lnTo>
                      <a:pt x="78090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27" name="Google Shape;827;p29"/>
            <p:cNvGrpSpPr/>
            <p:nvPr/>
          </p:nvGrpSpPr>
          <p:grpSpPr>
            <a:xfrm>
              <a:off x="9105787" y="3871817"/>
              <a:ext cx="151461" cy="228600"/>
              <a:chOff x="9105787" y="3871817"/>
              <a:chExt cx="151461" cy="228600"/>
            </a:xfrm>
          </p:grpSpPr>
          <p:sp>
            <p:nvSpPr>
              <p:cNvPr id="828" name="Google Shape;828;p29"/>
              <p:cNvSpPr/>
              <p:nvPr/>
            </p:nvSpPr>
            <p:spPr>
              <a:xfrm>
                <a:off x="9110389" y="3876579"/>
                <a:ext cx="142166" cy="219170"/>
              </a:xfrm>
              <a:custGeom>
                <a:avLst/>
                <a:gdLst/>
                <a:ahLst/>
                <a:cxnLst/>
                <a:rect l="l" t="t" r="r" b="b"/>
                <a:pathLst>
                  <a:path w="142166" h="219170" extrusionOk="0">
                    <a:moveTo>
                      <a:pt x="19514" y="219170"/>
                    </a:moveTo>
                    <a:cubicBezTo>
                      <a:pt x="12084" y="219170"/>
                      <a:pt x="4655" y="214027"/>
                      <a:pt x="1511" y="206692"/>
                    </a:cubicBezTo>
                    <a:cubicBezTo>
                      <a:pt x="-1442" y="199739"/>
                      <a:pt x="-13" y="192119"/>
                      <a:pt x="5321" y="186500"/>
                    </a:cubicBezTo>
                    <a:cubicBezTo>
                      <a:pt x="12084" y="179451"/>
                      <a:pt x="20466" y="170688"/>
                      <a:pt x="22371" y="160306"/>
                    </a:cubicBezTo>
                    <a:cubicBezTo>
                      <a:pt x="23895" y="151543"/>
                      <a:pt x="20085" y="142208"/>
                      <a:pt x="16275" y="133255"/>
                    </a:cubicBezTo>
                    <a:lnTo>
                      <a:pt x="15418" y="131064"/>
                    </a:lnTo>
                    <a:cubicBezTo>
                      <a:pt x="6750" y="110014"/>
                      <a:pt x="-1346" y="84868"/>
                      <a:pt x="4273" y="57912"/>
                    </a:cubicBezTo>
                    <a:cubicBezTo>
                      <a:pt x="9226" y="34195"/>
                      <a:pt x="26086" y="14478"/>
                      <a:pt x="49422" y="5143"/>
                    </a:cubicBezTo>
                    <a:cubicBezTo>
                      <a:pt x="57804" y="1810"/>
                      <a:pt x="66853" y="0"/>
                      <a:pt x="75711" y="0"/>
                    </a:cubicBezTo>
                    <a:cubicBezTo>
                      <a:pt x="78187" y="0"/>
                      <a:pt x="80664" y="95"/>
                      <a:pt x="83141" y="381"/>
                    </a:cubicBezTo>
                    <a:cubicBezTo>
                      <a:pt x="86379" y="762"/>
                      <a:pt x="89998" y="1714"/>
                      <a:pt x="93808" y="2762"/>
                    </a:cubicBezTo>
                    <a:cubicBezTo>
                      <a:pt x="98856" y="4096"/>
                      <a:pt x="104000" y="5429"/>
                      <a:pt x="108381" y="5429"/>
                    </a:cubicBezTo>
                    <a:cubicBezTo>
                      <a:pt x="110477" y="5429"/>
                      <a:pt x="112192" y="5143"/>
                      <a:pt x="113525" y="4477"/>
                    </a:cubicBezTo>
                    <a:cubicBezTo>
                      <a:pt x="116383" y="3048"/>
                      <a:pt x="119431" y="2286"/>
                      <a:pt x="122479" y="2286"/>
                    </a:cubicBezTo>
                    <a:cubicBezTo>
                      <a:pt x="131337" y="2286"/>
                      <a:pt x="139433" y="8858"/>
                      <a:pt x="141624" y="18002"/>
                    </a:cubicBezTo>
                    <a:cubicBezTo>
                      <a:pt x="143624" y="26194"/>
                      <a:pt x="140005" y="33718"/>
                      <a:pt x="132289" y="37624"/>
                    </a:cubicBezTo>
                    <a:cubicBezTo>
                      <a:pt x="125336" y="41148"/>
                      <a:pt x="117906" y="42958"/>
                      <a:pt x="109810" y="42958"/>
                    </a:cubicBezTo>
                    <a:lnTo>
                      <a:pt x="109810" y="42958"/>
                    </a:lnTo>
                    <a:cubicBezTo>
                      <a:pt x="104762" y="42958"/>
                      <a:pt x="99333" y="42291"/>
                      <a:pt x="92761" y="40957"/>
                    </a:cubicBezTo>
                    <a:lnTo>
                      <a:pt x="91618" y="40767"/>
                    </a:lnTo>
                    <a:cubicBezTo>
                      <a:pt x="85807" y="39529"/>
                      <a:pt x="80378" y="38386"/>
                      <a:pt x="75044" y="38386"/>
                    </a:cubicBezTo>
                    <a:cubicBezTo>
                      <a:pt x="71520" y="38386"/>
                      <a:pt x="68282" y="38862"/>
                      <a:pt x="65138" y="39910"/>
                    </a:cubicBezTo>
                    <a:cubicBezTo>
                      <a:pt x="46088" y="46101"/>
                      <a:pt x="39992" y="64484"/>
                      <a:pt x="40563" y="79724"/>
                    </a:cubicBezTo>
                    <a:cubicBezTo>
                      <a:pt x="41040" y="92107"/>
                      <a:pt x="45517" y="103251"/>
                      <a:pt x="50279" y="115062"/>
                    </a:cubicBezTo>
                    <a:cubicBezTo>
                      <a:pt x="54184" y="124777"/>
                      <a:pt x="58280" y="134874"/>
                      <a:pt x="59900" y="145732"/>
                    </a:cubicBezTo>
                    <a:cubicBezTo>
                      <a:pt x="64567" y="175831"/>
                      <a:pt x="46564" y="198692"/>
                      <a:pt x="32563" y="213360"/>
                    </a:cubicBezTo>
                    <a:cubicBezTo>
                      <a:pt x="28848" y="217075"/>
                      <a:pt x="24371" y="219170"/>
                      <a:pt x="19514" y="219170"/>
                    </a:cubicBez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9" name="Google Shape;829;p29"/>
              <p:cNvSpPr/>
              <p:nvPr/>
            </p:nvSpPr>
            <p:spPr>
              <a:xfrm>
                <a:off x="9105787" y="3871817"/>
                <a:ext cx="151461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51461" h="228600" extrusionOk="0">
                    <a:moveTo>
                      <a:pt x="80217" y="9525"/>
                    </a:moveTo>
                    <a:cubicBezTo>
                      <a:pt x="82504" y="9525"/>
                      <a:pt x="84790" y="9620"/>
                      <a:pt x="87075" y="9906"/>
                    </a:cubicBezTo>
                    <a:cubicBezTo>
                      <a:pt x="94219" y="10668"/>
                      <a:pt x="104411" y="14954"/>
                      <a:pt x="112793" y="14954"/>
                    </a:cubicBezTo>
                    <a:cubicBezTo>
                      <a:pt x="115460" y="14954"/>
                      <a:pt x="117936" y="14573"/>
                      <a:pt x="120032" y="13430"/>
                    </a:cubicBezTo>
                    <a:cubicBezTo>
                      <a:pt x="122318" y="12287"/>
                      <a:pt x="124604" y="11716"/>
                      <a:pt x="126795" y="11716"/>
                    </a:cubicBezTo>
                    <a:cubicBezTo>
                      <a:pt x="139844" y="11716"/>
                      <a:pt x="148512" y="30956"/>
                      <a:pt x="134510" y="38100"/>
                    </a:cubicBezTo>
                    <a:cubicBezTo>
                      <a:pt x="127747" y="41529"/>
                      <a:pt x="121080" y="42863"/>
                      <a:pt x="114221" y="42863"/>
                    </a:cubicBezTo>
                    <a:cubicBezTo>
                      <a:pt x="108983" y="42863"/>
                      <a:pt x="103744" y="42100"/>
                      <a:pt x="98124" y="40957"/>
                    </a:cubicBezTo>
                    <a:cubicBezTo>
                      <a:pt x="91647" y="39624"/>
                      <a:pt x="85646" y="38290"/>
                      <a:pt x="79456" y="38290"/>
                    </a:cubicBezTo>
                    <a:cubicBezTo>
                      <a:pt x="75741" y="38290"/>
                      <a:pt x="72026" y="38767"/>
                      <a:pt x="68025" y="40100"/>
                    </a:cubicBezTo>
                    <a:cubicBezTo>
                      <a:pt x="48404" y="46482"/>
                      <a:pt x="39355" y="64960"/>
                      <a:pt x="40117" y="84582"/>
                    </a:cubicBezTo>
                    <a:cubicBezTo>
                      <a:pt x="41070" y="108490"/>
                      <a:pt x="55928" y="128016"/>
                      <a:pt x="59548" y="151162"/>
                    </a:cubicBezTo>
                    <a:cubicBezTo>
                      <a:pt x="63454" y="176689"/>
                      <a:pt x="50404" y="196977"/>
                      <a:pt x="33450" y="214789"/>
                    </a:cubicBezTo>
                    <a:cubicBezTo>
                      <a:pt x="30497" y="217837"/>
                      <a:pt x="27163" y="219170"/>
                      <a:pt x="23925" y="219170"/>
                    </a:cubicBezTo>
                    <a:cubicBezTo>
                      <a:pt x="13161" y="219170"/>
                      <a:pt x="3446" y="204788"/>
                      <a:pt x="13257" y="194596"/>
                    </a:cubicBezTo>
                    <a:cubicBezTo>
                      <a:pt x="20972" y="186500"/>
                      <a:pt x="29449" y="177355"/>
                      <a:pt x="31545" y="165925"/>
                    </a:cubicBezTo>
                    <a:cubicBezTo>
                      <a:pt x="33545" y="154972"/>
                      <a:pt x="28306" y="143827"/>
                      <a:pt x="24305" y="134017"/>
                    </a:cubicBezTo>
                    <a:cubicBezTo>
                      <a:pt x="14971" y="111442"/>
                      <a:pt x="8303" y="88201"/>
                      <a:pt x="13352" y="63627"/>
                    </a:cubicBezTo>
                    <a:cubicBezTo>
                      <a:pt x="18115" y="40957"/>
                      <a:pt x="34212" y="22765"/>
                      <a:pt x="55548" y="14288"/>
                    </a:cubicBezTo>
                    <a:cubicBezTo>
                      <a:pt x="63454" y="11239"/>
                      <a:pt x="71836" y="9525"/>
                      <a:pt x="80217" y="9525"/>
                    </a:cubicBezTo>
                    <a:moveTo>
                      <a:pt x="80217" y="0"/>
                    </a:moveTo>
                    <a:lnTo>
                      <a:pt x="80217" y="0"/>
                    </a:lnTo>
                    <a:cubicBezTo>
                      <a:pt x="70787" y="0"/>
                      <a:pt x="61072" y="1905"/>
                      <a:pt x="52214" y="5429"/>
                    </a:cubicBezTo>
                    <a:cubicBezTo>
                      <a:pt x="27449" y="15335"/>
                      <a:pt x="9446" y="36385"/>
                      <a:pt x="4208" y="61722"/>
                    </a:cubicBezTo>
                    <a:cubicBezTo>
                      <a:pt x="-1698" y="89916"/>
                      <a:pt x="6684" y="115919"/>
                      <a:pt x="15638" y="137636"/>
                    </a:cubicBezTo>
                    <a:lnTo>
                      <a:pt x="16590" y="139827"/>
                    </a:lnTo>
                    <a:cubicBezTo>
                      <a:pt x="20114" y="148209"/>
                      <a:pt x="23639" y="156877"/>
                      <a:pt x="22401" y="164211"/>
                    </a:cubicBezTo>
                    <a:cubicBezTo>
                      <a:pt x="20781" y="173164"/>
                      <a:pt x="12971" y="181356"/>
                      <a:pt x="6684" y="187928"/>
                    </a:cubicBezTo>
                    <a:cubicBezTo>
                      <a:pt x="-79" y="194977"/>
                      <a:pt x="-1793" y="204502"/>
                      <a:pt x="1922" y="213265"/>
                    </a:cubicBezTo>
                    <a:cubicBezTo>
                      <a:pt x="5827" y="222409"/>
                      <a:pt x="14780" y="228600"/>
                      <a:pt x="24305" y="228600"/>
                    </a:cubicBezTo>
                    <a:cubicBezTo>
                      <a:pt x="30497" y="228600"/>
                      <a:pt x="36117" y="226028"/>
                      <a:pt x="40689" y="221266"/>
                    </a:cubicBezTo>
                    <a:cubicBezTo>
                      <a:pt x="55357" y="205930"/>
                      <a:pt x="74217" y="181832"/>
                      <a:pt x="69264" y="149638"/>
                    </a:cubicBezTo>
                    <a:cubicBezTo>
                      <a:pt x="67454" y="138208"/>
                      <a:pt x="63358" y="127921"/>
                      <a:pt x="59357" y="117919"/>
                    </a:cubicBezTo>
                    <a:cubicBezTo>
                      <a:pt x="54786" y="106489"/>
                      <a:pt x="50404" y="95726"/>
                      <a:pt x="49928" y="84201"/>
                    </a:cubicBezTo>
                    <a:cubicBezTo>
                      <a:pt x="49261" y="66770"/>
                      <a:pt x="57262" y="53626"/>
                      <a:pt x="71264" y="49149"/>
                    </a:cubicBezTo>
                    <a:cubicBezTo>
                      <a:pt x="73931" y="48292"/>
                      <a:pt x="76693" y="47815"/>
                      <a:pt x="79741" y="47815"/>
                    </a:cubicBezTo>
                    <a:cubicBezTo>
                      <a:pt x="84503" y="47815"/>
                      <a:pt x="89552" y="48863"/>
                      <a:pt x="95267" y="50101"/>
                    </a:cubicBezTo>
                    <a:lnTo>
                      <a:pt x="96410" y="50387"/>
                    </a:lnTo>
                    <a:cubicBezTo>
                      <a:pt x="103363" y="51816"/>
                      <a:pt x="109078" y="52483"/>
                      <a:pt x="114412" y="52483"/>
                    </a:cubicBezTo>
                    <a:cubicBezTo>
                      <a:pt x="123270" y="52483"/>
                      <a:pt x="131367" y="50578"/>
                      <a:pt x="139082" y="46672"/>
                    </a:cubicBezTo>
                    <a:cubicBezTo>
                      <a:pt x="148702" y="41815"/>
                      <a:pt x="153274" y="31909"/>
                      <a:pt x="150798" y="21717"/>
                    </a:cubicBezTo>
                    <a:cubicBezTo>
                      <a:pt x="148130" y="10477"/>
                      <a:pt x="138129" y="2381"/>
                      <a:pt x="127081" y="2381"/>
                    </a:cubicBezTo>
                    <a:cubicBezTo>
                      <a:pt x="123270" y="2381"/>
                      <a:pt x="119555" y="3334"/>
                      <a:pt x="116031" y="5143"/>
                    </a:cubicBezTo>
                    <a:cubicBezTo>
                      <a:pt x="115650" y="5334"/>
                      <a:pt x="114888" y="5620"/>
                      <a:pt x="113078" y="5620"/>
                    </a:cubicBezTo>
                    <a:cubicBezTo>
                      <a:pt x="109364" y="5620"/>
                      <a:pt x="104506" y="4286"/>
                      <a:pt x="99744" y="3048"/>
                    </a:cubicBezTo>
                    <a:cubicBezTo>
                      <a:pt x="95743" y="2000"/>
                      <a:pt x="92029" y="952"/>
                      <a:pt x="88409" y="571"/>
                    </a:cubicBezTo>
                    <a:cubicBezTo>
                      <a:pt x="85551" y="190"/>
                      <a:pt x="82884" y="0"/>
                      <a:pt x="80217" y="0"/>
                    </a:cubicBezTo>
                    <a:lnTo>
                      <a:pt x="80217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30" name="Google Shape;830;p29"/>
            <p:cNvGrpSpPr/>
            <p:nvPr/>
          </p:nvGrpSpPr>
          <p:grpSpPr>
            <a:xfrm>
              <a:off x="9001372" y="3875627"/>
              <a:ext cx="459471" cy="314420"/>
              <a:chOff x="9001372" y="3875627"/>
              <a:chExt cx="459471" cy="314420"/>
            </a:xfrm>
          </p:grpSpPr>
          <p:sp>
            <p:nvSpPr>
              <p:cNvPr id="831" name="Google Shape;831;p29"/>
              <p:cNvSpPr/>
              <p:nvPr/>
            </p:nvSpPr>
            <p:spPr>
              <a:xfrm>
                <a:off x="9005999" y="3880389"/>
                <a:ext cx="449838" cy="304895"/>
              </a:xfrm>
              <a:custGeom>
                <a:avLst/>
                <a:gdLst/>
                <a:ahLst/>
                <a:cxnLst/>
                <a:rect l="l" t="t" r="r" b="b"/>
                <a:pathLst>
                  <a:path w="449838" h="304895" extrusionOk="0">
                    <a:moveTo>
                      <a:pt x="181054" y="304895"/>
                    </a:moveTo>
                    <a:cubicBezTo>
                      <a:pt x="107235" y="304895"/>
                      <a:pt x="44370" y="275558"/>
                      <a:pt x="3793" y="222409"/>
                    </a:cubicBezTo>
                    <a:cubicBezTo>
                      <a:pt x="-302" y="216979"/>
                      <a:pt x="-1159" y="210693"/>
                      <a:pt x="1603" y="205168"/>
                    </a:cubicBezTo>
                    <a:cubicBezTo>
                      <a:pt x="4842" y="198692"/>
                      <a:pt x="12271" y="194310"/>
                      <a:pt x="20177" y="194310"/>
                    </a:cubicBezTo>
                    <a:cubicBezTo>
                      <a:pt x="26558" y="194310"/>
                      <a:pt x="32178" y="197072"/>
                      <a:pt x="35988" y="202216"/>
                    </a:cubicBezTo>
                    <a:cubicBezTo>
                      <a:pt x="60277" y="234125"/>
                      <a:pt x="98663" y="256222"/>
                      <a:pt x="144002" y="264509"/>
                    </a:cubicBezTo>
                    <a:cubicBezTo>
                      <a:pt x="155241" y="266605"/>
                      <a:pt x="167052" y="267653"/>
                      <a:pt x="179054" y="267653"/>
                    </a:cubicBezTo>
                    <a:cubicBezTo>
                      <a:pt x="206866" y="267653"/>
                      <a:pt x="236204" y="262223"/>
                      <a:pt x="266398" y="251365"/>
                    </a:cubicBezTo>
                    <a:cubicBezTo>
                      <a:pt x="295640" y="240887"/>
                      <a:pt x="337645" y="221456"/>
                      <a:pt x="371649" y="188404"/>
                    </a:cubicBezTo>
                    <a:cubicBezTo>
                      <a:pt x="404510" y="156496"/>
                      <a:pt x="418322" y="117062"/>
                      <a:pt x="408606" y="82772"/>
                    </a:cubicBezTo>
                    <a:cubicBezTo>
                      <a:pt x="401272" y="57055"/>
                      <a:pt x="377745" y="38386"/>
                      <a:pt x="352694" y="38386"/>
                    </a:cubicBezTo>
                    <a:cubicBezTo>
                      <a:pt x="346599" y="38386"/>
                      <a:pt x="340598" y="39529"/>
                      <a:pt x="334787" y="41720"/>
                    </a:cubicBezTo>
                    <a:cubicBezTo>
                      <a:pt x="332501" y="42577"/>
                      <a:pt x="330215" y="43053"/>
                      <a:pt x="328025" y="43053"/>
                    </a:cubicBezTo>
                    <a:cubicBezTo>
                      <a:pt x="319738" y="43053"/>
                      <a:pt x="313070" y="36957"/>
                      <a:pt x="311451" y="27908"/>
                    </a:cubicBezTo>
                    <a:cubicBezTo>
                      <a:pt x="309927" y="19621"/>
                      <a:pt x="313166" y="9334"/>
                      <a:pt x="323834" y="5334"/>
                    </a:cubicBezTo>
                    <a:cubicBezTo>
                      <a:pt x="333168" y="1810"/>
                      <a:pt x="342884" y="0"/>
                      <a:pt x="352790" y="0"/>
                    </a:cubicBezTo>
                    <a:cubicBezTo>
                      <a:pt x="392890" y="0"/>
                      <a:pt x="432418" y="30385"/>
                      <a:pt x="444801" y="70675"/>
                    </a:cubicBezTo>
                    <a:cubicBezTo>
                      <a:pt x="461279" y="124396"/>
                      <a:pt x="434610" y="177737"/>
                      <a:pt x="404129" y="209836"/>
                    </a:cubicBezTo>
                    <a:cubicBezTo>
                      <a:pt x="363839" y="252222"/>
                      <a:pt x="310689" y="276416"/>
                      <a:pt x="273256" y="289274"/>
                    </a:cubicBezTo>
                    <a:cubicBezTo>
                      <a:pt x="243157" y="299657"/>
                      <a:pt x="212106" y="304895"/>
                      <a:pt x="181054" y="304895"/>
                    </a:cubicBez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32" name="Google Shape;832;p29"/>
              <p:cNvSpPr/>
              <p:nvPr/>
            </p:nvSpPr>
            <p:spPr>
              <a:xfrm>
                <a:off x="9001372" y="3875627"/>
                <a:ext cx="45947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459471" h="314420" extrusionOk="0">
                    <a:moveTo>
                      <a:pt x="357416" y="9525"/>
                    </a:moveTo>
                    <a:cubicBezTo>
                      <a:pt x="396564" y="9525"/>
                      <a:pt x="433236" y="39053"/>
                      <a:pt x="444856" y="76867"/>
                    </a:cubicBezTo>
                    <a:cubicBezTo>
                      <a:pt x="459715" y="125158"/>
                      <a:pt x="438665" y="176213"/>
                      <a:pt x="405327" y="211360"/>
                    </a:cubicBezTo>
                    <a:cubicBezTo>
                      <a:pt x="370847" y="247650"/>
                      <a:pt x="323317" y="273463"/>
                      <a:pt x="276358" y="289655"/>
                    </a:cubicBezTo>
                    <a:cubicBezTo>
                      <a:pt x="247117" y="299657"/>
                      <a:pt x="216256" y="304991"/>
                      <a:pt x="185585" y="304991"/>
                    </a:cubicBezTo>
                    <a:cubicBezTo>
                      <a:pt x="119291" y="304991"/>
                      <a:pt x="54521" y="280035"/>
                      <a:pt x="12135" y="224409"/>
                    </a:cubicBezTo>
                    <a:cubicBezTo>
                      <a:pt x="4229" y="214122"/>
                      <a:pt x="14326" y="203930"/>
                      <a:pt x="24803" y="203930"/>
                    </a:cubicBezTo>
                    <a:cubicBezTo>
                      <a:pt x="29185" y="203930"/>
                      <a:pt x="33566" y="205740"/>
                      <a:pt x="36900" y="209931"/>
                    </a:cubicBezTo>
                    <a:cubicBezTo>
                      <a:pt x="63666" y="245078"/>
                      <a:pt x="105004" y="266224"/>
                      <a:pt x="147866" y="274034"/>
                    </a:cubicBezTo>
                    <a:cubicBezTo>
                      <a:pt x="159773" y="276225"/>
                      <a:pt x="171774" y="277178"/>
                      <a:pt x="183776" y="277178"/>
                    </a:cubicBezTo>
                    <a:cubicBezTo>
                      <a:pt x="214065" y="277178"/>
                      <a:pt x="244355" y="270796"/>
                      <a:pt x="272739" y="260604"/>
                    </a:cubicBezTo>
                    <a:cubicBezTo>
                      <a:pt x="311410" y="246793"/>
                      <a:pt x="350177" y="225266"/>
                      <a:pt x="379705" y="196596"/>
                    </a:cubicBezTo>
                    <a:cubicBezTo>
                      <a:pt x="408661" y="168497"/>
                      <a:pt x="429521" y="127254"/>
                      <a:pt x="417900" y="86296"/>
                    </a:cubicBezTo>
                    <a:cubicBezTo>
                      <a:pt x="410185" y="58960"/>
                      <a:pt x="384848" y="38481"/>
                      <a:pt x="357416" y="38481"/>
                    </a:cubicBezTo>
                    <a:cubicBezTo>
                      <a:pt x="350939" y="38481"/>
                      <a:pt x="344367" y="39624"/>
                      <a:pt x="337795" y="42100"/>
                    </a:cubicBezTo>
                    <a:cubicBezTo>
                      <a:pt x="335985" y="42767"/>
                      <a:pt x="334271" y="43053"/>
                      <a:pt x="332747" y="43053"/>
                    </a:cubicBezTo>
                    <a:cubicBezTo>
                      <a:pt x="319316" y="43053"/>
                      <a:pt x="314935" y="20288"/>
                      <a:pt x="330175" y="14478"/>
                    </a:cubicBezTo>
                    <a:cubicBezTo>
                      <a:pt x="339224" y="11049"/>
                      <a:pt x="348367" y="9525"/>
                      <a:pt x="357416" y="9525"/>
                    </a:cubicBezTo>
                    <a:moveTo>
                      <a:pt x="357416" y="0"/>
                    </a:moveTo>
                    <a:lnTo>
                      <a:pt x="357416" y="0"/>
                    </a:lnTo>
                    <a:cubicBezTo>
                      <a:pt x="346939" y="0"/>
                      <a:pt x="336652" y="1905"/>
                      <a:pt x="326841" y="5620"/>
                    </a:cubicBezTo>
                    <a:cubicBezTo>
                      <a:pt x="315601" y="9906"/>
                      <a:pt x="309220" y="21336"/>
                      <a:pt x="311506" y="33528"/>
                    </a:cubicBezTo>
                    <a:cubicBezTo>
                      <a:pt x="313602" y="44767"/>
                      <a:pt x="322269" y="52578"/>
                      <a:pt x="332747" y="52578"/>
                    </a:cubicBezTo>
                    <a:cubicBezTo>
                      <a:pt x="335509" y="52578"/>
                      <a:pt x="338366" y="52007"/>
                      <a:pt x="341224" y="50959"/>
                    </a:cubicBezTo>
                    <a:cubicBezTo>
                      <a:pt x="346463" y="48958"/>
                      <a:pt x="351892" y="48006"/>
                      <a:pt x="357416" y="48006"/>
                    </a:cubicBezTo>
                    <a:cubicBezTo>
                      <a:pt x="380467" y="48006"/>
                      <a:pt x="401993" y="65246"/>
                      <a:pt x="408756" y="88963"/>
                    </a:cubicBezTo>
                    <a:cubicBezTo>
                      <a:pt x="417995" y="121444"/>
                      <a:pt x="404661" y="159163"/>
                      <a:pt x="373133" y="189833"/>
                    </a:cubicBezTo>
                    <a:cubicBezTo>
                      <a:pt x="339700" y="222313"/>
                      <a:pt x="298361" y="241459"/>
                      <a:pt x="269596" y="251746"/>
                    </a:cubicBezTo>
                    <a:cubicBezTo>
                      <a:pt x="239973" y="262318"/>
                      <a:pt x="211112" y="267748"/>
                      <a:pt x="183871" y="267748"/>
                    </a:cubicBezTo>
                    <a:cubicBezTo>
                      <a:pt x="172155" y="267748"/>
                      <a:pt x="160630" y="266700"/>
                      <a:pt x="149676" y="264700"/>
                    </a:cubicBezTo>
                    <a:cubicBezTo>
                      <a:pt x="105480" y="256604"/>
                      <a:pt x="68142" y="235077"/>
                      <a:pt x="44616" y="204121"/>
                    </a:cubicBezTo>
                    <a:cubicBezTo>
                      <a:pt x="39853" y="197834"/>
                      <a:pt x="32804" y="194310"/>
                      <a:pt x="24994" y="194310"/>
                    </a:cubicBezTo>
                    <a:cubicBezTo>
                      <a:pt x="15278" y="194310"/>
                      <a:pt x="6134" y="199739"/>
                      <a:pt x="2134" y="207836"/>
                    </a:cubicBezTo>
                    <a:cubicBezTo>
                      <a:pt x="-1486" y="215075"/>
                      <a:pt x="-438" y="223171"/>
                      <a:pt x="4801" y="230029"/>
                    </a:cubicBezTo>
                    <a:cubicBezTo>
                      <a:pt x="46235" y="284417"/>
                      <a:pt x="110528" y="314420"/>
                      <a:pt x="185871" y="314420"/>
                    </a:cubicBezTo>
                    <a:cubicBezTo>
                      <a:pt x="217494" y="314420"/>
                      <a:pt x="249022" y="309086"/>
                      <a:pt x="279693" y="298609"/>
                    </a:cubicBezTo>
                    <a:cubicBezTo>
                      <a:pt x="317697" y="285559"/>
                      <a:pt x="371514" y="260985"/>
                      <a:pt x="412471" y="217932"/>
                    </a:cubicBezTo>
                    <a:cubicBezTo>
                      <a:pt x="443903" y="184880"/>
                      <a:pt x="471336" y="129826"/>
                      <a:pt x="454191" y="74104"/>
                    </a:cubicBezTo>
                    <a:cubicBezTo>
                      <a:pt x="440855" y="31147"/>
                      <a:pt x="400183" y="0"/>
                      <a:pt x="357416" y="0"/>
                    </a:cubicBezTo>
                    <a:lnTo>
                      <a:pt x="357416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33" name="Google Shape;833;p29"/>
            <p:cNvGrpSpPr/>
            <p:nvPr/>
          </p:nvGrpSpPr>
          <p:grpSpPr>
            <a:xfrm>
              <a:off x="9161616" y="4089177"/>
              <a:ext cx="484024" cy="295846"/>
              <a:chOff x="9161616" y="4089177"/>
              <a:chExt cx="484024" cy="295846"/>
            </a:xfrm>
          </p:grpSpPr>
          <p:sp>
            <p:nvSpPr>
              <p:cNvPr id="834" name="Google Shape;834;p29"/>
              <p:cNvSpPr/>
              <p:nvPr/>
            </p:nvSpPr>
            <p:spPr>
              <a:xfrm>
                <a:off x="9166341" y="4094035"/>
                <a:ext cx="474553" cy="286130"/>
              </a:xfrm>
              <a:custGeom>
                <a:avLst/>
                <a:gdLst/>
                <a:ahLst/>
                <a:cxnLst/>
                <a:rect l="l" t="t" r="r" b="b"/>
                <a:pathLst>
                  <a:path w="474553" h="286130" extrusionOk="0">
                    <a:moveTo>
                      <a:pt x="18426" y="286131"/>
                    </a:moveTo>
                    <a:cubicBezTo>
                      <a:pt x="16806" y="286131"/>
                      <a:pt x="15187" y="285940"/>
                      <a:pt x="13663" y="285464"/>
                    </a:cubicBezTo>
                    <a:cubicBezTo>
                      <a:pt x="4043" y="282702"/>
                      <a:pt x="-1196" y="273748"/>
                      <a:pt x="233" y="262699"/>
                    </a:cubicBezTo>
                    <a:cubicBezTo>
                      <a:pt x="5281" y="225647"/>
                      <a:pt x="27951" y="190881"/>
                      <a:pt x="64050" y="164782"/>
                    </a:cubicBezTo>
                    <a:cubicBezTo>
                      <a:pt x="115676" y="127444"/>
                      <a:pt x="176254" y="122301"/>
                      <a:pt x="233881" y="122301"/>
                    </a:cubicBezTo>
                    <a:cubicBezTo>
                      <a:pt x="248740" y="122301"/>
                      <a:pt x="263599" y="122682"/>
                      <a:pt x="278267" y="123063"/>
                    </a:cubicBezTo>
                    <a:cubicBezTo>
                      <a:pt x="287412" y="123253"/>
                      <a:pt x="296460" y="123539"/>
                      <a:pt x="305413" y="123634"/>
                    </a:cubicBezTo>
                    <a:lnTo>
                      <a:pt x="307128" y="123634"/>
                    </a:lnTo>
                    <a:cubicBezTo>
                      <a:pt x="312843" y="123730"/>
                      <a:pt x="318749" y="123825"/>
                      <a:pt x="324749" y="123825"/>
                    </a:cubicBezTo>
                    <a:cubicBezTo>
                      <a:pt x="357801" y="123825"/>
                      <a:pt x="391710" y="121063"/>
                      <a:pt x="416285" y="101251"/>
                    </a:cubicBezTo>
                    <a:cubicBezTo>
                      <a:pt x="428477" y="91440"/>
                      <a:pt x="436477" y="75152"/>
                      <a:pt x="436668" y="59912"/>
                    </a:cubicBezTo>
                    <a:cubicBezTo>
                      <a:pt x="436763" y="52006"/>
                      <a:pt x="434763" y="40767"/>
                      <a:pt x="424571" y="32194"/>
                    </a:cubicBezTo>
                    <a:cubicBezTo>
                      <a:pt x="418761" y="27241"/>
                      <a:pt x="416666" y="20193"/>
                      <a:pt x="419237" y="13430"/>
                    </a:cubicBezTo>
                    <a:cubicBezTo>
                      <a:pt x="422095" y="5620"/>
                      <a:pt x="430191" y="0"/>
                      <a:pt x="438478" y="0"/>
                    </a:cubicBezTo>
                    <a:cubicBezTo>
                      <a:pt x="443050" y="0"/>
                      <a:pt x="447336" y="1619"/>
                      <a:pt x="450956" y="4763"/>
                    </a:cubicBezTo>
                    <a:cubicBezTo>
                      <a:pt x="483246" y="32194"/>
                      <a:pt x="479435" y="82105"/>
                      <a:pt x="457337" y="112681"/>
                    </a:cubicBezTo>
                    <a:cubicBezTo>
                      <a:pt x="437049" y="140875"/>
                      <a:pt x="401235" y="157067"/>
                      <a:pt x="350943" y="160877"/>
                    </a:cubicBezTo>
                    <a:cubicBezTo>
                      <a:pt x="340085" y="161734"/>
                      <a:pt x="328464" y="162115"/>
                      <a:pt x="315224" y="162115"/>
                    </a:cubicBezTo>
                    <a:cubicBezTo>
                      <a:pt x="300651" y="162115"/>
                      <a:pt x="285887" y="161639"/>
                      <a:pt x="271600" y="161163"/>
                    </a:cubicBezTo>
                    <a:cubicBezTo>
                      <a:pt x="257408" y="160687"/>
                      <a:pt x="242739" y="160210"/>
                      <a:pt x="228356" y="160210"/>
                    </a:cubicBezTo>
                    <a:cubicBezTo>
                      <a:pt x="222546" y="160210"/>
                      <a:pt x="216736" y="160306"/>
                      <a:pt x="211021" y="160496"/>
                    </a:cubicBezTo>
                    <a:cubicBezTo>
                      <a:pt x="161395" y="162115"/>
                      <a:pt x="124153" y="171736"/>
                      <a:pt x="93768" y="190690"/>
                    </a:cubicBezTo>
                    <a:cubicBezTo>
                      <a:pt x="61669" y="210788"/>
                      <a:pt x="41571" y="239554"/>
                      <a:pt x="37190" y="271653"/>
                    </a:cubicBezTo>
                    <a:cubicBezTo>
                      <a:pt x="36142" y="280702"/>
                      <a:pt x="26807" y="286131"/>
                      <a:pt x="18426" y="286131"/>
                    </a:cubicBezTo>
                    <a:lnTo>
                      <a:pt x="18426" y="286131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35" name="Google Shape;835;p29"/>
              <p:cNvSpPr/>
              <p:nvPr/>
            </p:nvSpPr>
            <p:spPr>
              <a:xfrm>
                <a:off x="9161616" y="4089177"/>
                <a:ext cx="484024" cy="295846"/>
              </a:xfrm>
              <a:custGeom>
                <a:avLst/>
                <a:gdLst/>
                <a:ahLst/>
                <a:cxnLst/>
                <a:rect l="l" t="t" r="r" b="b"/>
                <a:pathLst>
                  <a:path w="484024" h="295846" extrusionOk="0">
                    <a:moveTo>
                      <a:pt x="443299" y="9525"/>
                    </a:moveTo>
                    <a:cubicBezTo>
                      <a:pt x="446442" y="9525"/>
                      <a:pt x="449776" y="10573"/>
                      <a:pt x="452728" y="13145"/>
                    </a:cubicBezTo>
                    <a:cubicBezTo>
                      <a:pt x="482446" y="38386"/>
                      <a:pt x="479779" y="84963"/>
                      <a:pt x="458348" y="114681"/>
                    </a:cubicBezTo>
                    <a:cubicBezTo>
                      <a:pt x="434821" y="147257"/>
                      <a:pt x="393578" y="158020"/>
                      <a:pt x="355478" y="160973"/>
                    </a:cubicBezTo>
                    <a:cubicBezTo>
                      <a:pt x="343762" y="161830"/>
                      <a:pt x="331951" y="162211"/>
                      <a:pt x="320141" y="162211"/>
                    </a:cubicBezTo>
                    <a:cubicBezTo>
                      <a:pt x="291184" y="162211"/>
                      <a:pt x="262228" y="160306"/>
                      <a:pt x="233273" y="160306"/>
                    </a:cubicBezTo>
                    <a:cubicBezTo>
                      <a:pt x="227462" y="160306"/>
                      <a:pt x="221556" y="160401"/>
                      <a:pt x="215746" y="160592"/>
                    </a:cubicBezTo>
                    <a:cubicBezTo>
                      <a:pt x="173741" y="161925"/>
                      <a:pt x="132212" y="168974"/>
                      <a:pt x="96112" y="191548"/>
                    </a:cubicBezTo>
                    <a:cubicBezTo>
                      <a:pt x="65442" y="210693"/>
                      <a:pt x="42296" y="239459"/>
                      <a:pt x="37343" y="275939"/>
                    </a:cubicBezTo>
                    <a:cubicBezTo>
                      <a:pt x="36486" y="282321"/>
                      <a:pt x="29342" y="286417"/>
                      <a:pt x="23151" y="286417"/>
                    </a:cubicBezTo>
                    <a:cubicBezTo>
                      <a:pt x="22008" y="286417"/>
                      <a:pt x="20770" y="286226"/>
                      <a:pt x="19722" y="285941"/>
                    </a:cubicBezTo>
                    <a:cubicBezTo>
                      <a:pt x="11626" y="283655"/>
                      <a:pt x="8673" y="276034"/>
                      <a:pt x="9720" y="268319"/>
                    </a:cubicBezTo>
                    <a:cubicBezTo>
                      <a:pt x="15150" y="228886"/>
                      <a:pt x="40010" y="196501"/>
                      <a:pt x="71633" y="173641"/>
                    </a:cubicBezTo>
                    <a:cubicBezTo>
                      <a:pt x="120972" y="137922"/>
                      <a:pt x="179742" y="132017"/>
                      <a:pt x="238701" y="132017"/>
                    </a:cubicBezTo>
                    <a:cubicBezTo>
                      <a:pt x="262704" y="132017"/>
                      <a:pt x="286708" y="132969"/>
                      <a:pt x="310139" y="133350"/>
                    </a:cubicBezTo>
                    <a:cubicBezTo>
                      <a:pt x="316426" y="133445"/>
                      <a:pt x="322903" y="133541"/>
                      <a:pt x="329570" y="133541"/>
                    </a:cubicBezTo>
                    <a:cubicBezTo>
                      <a:pt x="362526" y="133541"/>
                      <a:pt x="398245" y="130778"/>
                      <a:pt x="424058" y="109919"/>
                    </a:cubicBezTo>
                    <a:cubicBezTo>
                      <a:pt x="446156" y="92107"/>
                      <a:pt x="456443" y="53816"/>
                      <a:pt x="432440" y="33433"/>
                    </a:cubicBezTo>
                    <a:cubicBezTo>
                      <a:pt x="421486" y="23908"/>
                      <a:pt x="431678" y="9525"/>
                      <a:pt x="443299" y="9525"/>
                    </a:cubicBezTo>
                    <a:moveTo>
                      <a:pt x="443299" y="0"/>
                    </a:moveTo>
                    <a:cubicBezTo>
                      <a:pt x="443299" y="0"/>
                      <a:pt x="443299" y="0"/>
                      <a:pt x="443299" y="0"/>
                    </a:cubicBezTo>
                    <a:cubicBezTo>
                      <a:pt x="432916" y="0"/>
                      <a:pt x="423201" y="6763"/>
                      <a:pt x="419582" y="16478"/>
                    </a:cubicBezTo>
                    <a:cubicBezTo>
                      <a:pt x="416343" y="25241"/>
                      <a:pt x="418915" y="34195"/>
                      <a:pt x="426344" y="40577"/>
                    </a:cubicBezTo>
                    <a:cubicBezTo>
                      <a:pt x="435107" y="48006"/>
                      <a:pt x="436822" y="57817"/>
                      <a:pt x="436726" y="64675"/>
                    </a:cubicBezTo>
                    <a:cubicBezTo>
                      <a:pt x="436536" y="78391"/>
                      <a:pt x="429107" y="93536"/>
                      <a:pt x="418057" y="102394"/>
                    </a:cubicBezTo>
                    <a:cubicBezTo>
                      <a:pt x="394626" y="121253"/>
                      <a:pt x="361669" y="123920"/>
                      <a:pt x="329475" y="123920"/>
                    </a:cubicBezTo>
                    <a:cubicBezTo>
                      <a:pt x="323474" y="123920"/>
                      <a:pt x="317664" y="123825"/>
                      <a:pt x="311949" y="123730"/>
                    </a:cubicBezTo>
                    <a:lnTo>
                      <a:pt x="310234" y="123730"/>
                    </a:lnTo>
                    <a:cubicBezTo>
                      <a:pt x="301281" y="123634"/>
                      <a:pt x="292232" y="123349"/>
                      <a:pt x="283183" y="123158"/>
                    </a:cubicBezTo>
                    <a:cubicBezTo>
                      <a:pt x="268610" y="122777"/>
                      <a:pt x="253560" y="122396"/>
                      <a:pt x="238701" y="122396"/>
                    </a:cubicBezTo>
                    <a:cubicBezTo>
                      <a:pt x="180218" y="122396"/>
                      <a:pt x="118782" y="127635"/>
                      <a:pt x="66014" y="165830"/>
                    </a:cubicBezTo>
                    <a:cubicBezTo>
                      <a:pt x="28866" y="192691"/>
                      <a:pt x="5529" y="228695"/>
                      <a:pt x="291" y="266986"/>
                    </a:cubicBezTo>
                    <a:cubicBezTo>
                      <a:pt x="-1519" y="280321"/>
                      <a:pt x="5244" y="291560"/>
                      <a:pt x="17055" y="294989"/>
                    </a:cubicBezTo>
                    <a:cubicBezTo>
                      <a:pt x="18960" y="295561"/>
                      <a:pt x="20960" y="295846"/>
                      <a:pt x="23056" y="295846"/>
                    </a:cubicBezTo>
                    <a:cubicBezTo>
                      <a:pt x="33438" y="295846"/>
                      <a:pt x="45058" y="288893"/>
                      <a:pt x="46678" y="277178"/>
                    </a:cubicBezTo>
                    <a:cubicBezTo>
                      <a:pt x="50869" y="246412"/>
                      <a:pt x="70204" y="218884"/>
                      <a:pt x="101065" y="199549"/>
                    </a:cubicBezTo>
                    <a:cubicBezTo>
                      <a:pt x="130688" y="180975"/>
                      <a:pt x="167264" y="171641"/>
                      <a:pt x="215937" y="170021"/>
                    </a:cubicBezTo>
                    <a:cubicBezTo>
                      <a:pt x="221652" y="169831"/>
                      <a:pt x="227367" y="169736"/>
                      <a:pt x="233177" y="169736"/>
                    </a:cubicBezTo>
                    <a:cubicBezTo>
                      <a:pt x="247465" y="169736"/>
                      <a:pt x="262133" y="170212"/>
                      <a:pt x="276325" y="170688"/>
                    </a:cubicBezTo>
                    <a:cubicBezTo>
                      <a:pt x="290613" y="171164"/>
                      <a:pt x="305472" y="171641"/>
                      <a:pt x="320045" y="171641"/>
                    </a:cubicBezTo>
                    <a:cubicBezTo>
                      <a:pt x="333285" y="171641"/>
                      <a:pt x="345096" y="171259"/>
                      <a:pt x="356049" y="170402"/>
                    </a:cubicBezTo>
                    <a:cubicBezTo>
                      <a:pt x="407770" y="166497"/>
                      <a:pt x="444727" y="149542"/>
                      <a:pt x="465968" y="120205"/>
                    </a:cubicBezTo>
                    <a:cubicBezTo>
                      <a:pt x="489304" y="87916"/>
                      <a:pt x="493114" y="35052"/>
                      <a:pt x="458824" y="5810"/>
                    </a:cubicBezTo>
                    <a:cubicBezTo>
                      <a:pt x="454347" y="2000"/>
                      <a:pt x="449013" y="0"/>
                      <a:pt x="443299" y="0"/>
                    </a:cubicBezTo>
                    <a:lnTo>
                      <a:pt x="443299" y="0"/>
                    </a:lnTo>
                    <a:lnTo>
                      <a:pt x="443299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36" name="Google Shape;836;p29"/>
            <p:cNvGrpSpPr/>
            <p:nvPr/>
          </p:nvGrpSpPr>
          <p:grpSpPr>
            <a:xfrm>
              <a:off x="8666252" y="3852576"/>
              <a:ext cx="309076" cy="358901"/>
              <a:chOff x="8666252" y="3852576"/>
              <a:chExt cx="309076" cy="358901"/>
            </a:xfrm>
          </p:grpSpPr>
          <p:sp>
            <p:nvSpPr>
              <p:cNvPr id="837" name="Google Shape;837;p29"/>
              <p:cNvSpPr/>
              <p:nvPr/>
            </p:nvSpPr>
            <p:spPr>
              <a:xfrm>
                <a:off x="8671075" y="3857434"/>
                <a:ext cx="299483" cy="349281"/>
              </a:xfrm>
              <a:custGeom>
                <a:avLst/>
                <a:gdLst/>
                <a:ahLst/>
                <a:cxnLst/>
                <a:rect l="l" t="t" r="r" b="b"/>
                <a:pathLst>
                  <a:path w="299483" h="349281" extrusionOk="0">
                    <a:moveTo>
                      <a:pt x="32203" y="349282"/>
                    </a:moveTo>
                    <a:cubicBezTo>
                      <a:pt x="25630" y="349282"/>
                      <a:pt x="20106" y="345662"/>
                      <a:pt x="16963" y="339376"/>
                    </a:cubicBezTo>
                    <a:cubicBezTo>
                      <a:pt x="-753" y="303562"/>
                      <a:pt x="-4754" y="262985"/>
                      <a:pt x="5724" y="224981"/>
                    </a:cubicBezTo>
                    <a:cubicBezTo>
                      <a:pt x="23916" y="158687"/>
                      <a:pt x="85638" y="111919"/>
                      <a:pt x="155742" y="111347"/>
                    </a:cubicBezTo>
                    <a:cubicBezTo>
                      <a:pt x="155742" y="111347"/>
                      <a:pt x="155742" y="111347"/>
                      <a:pt x="155742" y="111347"/>
                    </a:cubicBezTo>
                    <a:cubicBezTo>
                      <a:pt x="167172" y="111347"/>
                      <a:pt x="177364" y="113252"/>
                      <a:pt x="187270" y="115157"/>
                    </a:cubicBezTo>
                    <a:cubicBezTo>
                      <a:pt x="195176" y="116681"/>
                      <a:pt x="202510" y="118015"/>
                      <a:pt x="210225" y="118586"/>
                    </a:cubicBezTo>
                    <a:cubicBezTo>
                      <a:pt x="211273" y="118682"/>
                      <a:pt x="212416" y="118682"/>
                      <a:pt x="213464" y="118682"/>
                    </a:cubicBezTo>
                    <a:cubicBezTo>
                      <a:pt x="226513" y="118682"/>
                      <a:pt x="238895" y="113443"/>
                      <a:pt x="248325" y="103823"/>
                    </a:cubicBezTo>
                    <a:cubicBezTo>
                      <a:pt x="257374" y="94679"/>
                      <a:pt x="261946" y="82582"/>
                      <a:pt x="261184" y="69723"/>
                    </a:cubicBezTo>
                    <a:cubicBezTo>
                      <a:pt x="260327" y="55340"/>
                      <a:pt x="252802" y="41243"/>
                      <a:pt x="241086" y="32004"/>
                    </a:cubicBezTo>
                    <a:cubicBezTo>
                      <a:pt x="235086" y="27242"/>
                      <a:pt x="232895" y="20383"/>
                      <a:pt x="235276" y="13716"/>
                    </a:cubicBezTo>
                    <a:cubicBezTo>
                      <a:pt x="238038" y="5810"/>
                      <a:pt x="246325" y="0"/>
                      <a:pt x="254993" y="0"/>
                    </a:cubicBezTo>
                    <a:cubicBezTo>
                      <a:pt x="259374" y="0"/>
                      <a:pt x="263661" y="1524"/>
                      <a:pt x="267280" y="4382"/>
                    </a:cubicBezTo>
                    <a:cubicBezTo>
                      <a:pt x="298141" y="28861"/>
                      <a:pt x="308428" y="73819"/>
                      <a:pt x="291092" y="108966"/>
                    </a:cubicBezTo>
                    <a:cubicBezTo>
                      <a:pt x="276995" y="137541"/>
                      <a:pt x="246039" y="156782"/>
                      <a:pt x="214035" y="156782"/>
                    </a:cubicBezTo>
                    <a:cubicBezTo>
                      <a:pt x="211845" y="156782"/>
                      <a:pt x="209558" y="156686"/>
                      <a:pt x="207368" y="156496"/>
                    </a:cubicBezTo>
                    <a:cubicBezTo>
                      <a:pt x="199652" y="155829"/>
                      <a:pt x="192223" y="154400"/>
                      <a:pt x="184889" y="153067"/>
                    </a:cubicBezTo>
                    <a:cubicBezTo>
                      <a:pt x="174982" y="151162"/>
                      <a:pt x="165648" y="149447"/>
                      <a:pt x="155838" y="149447"/>
                    </a:cubicBezTo>
                    <a:lnTo>
                      <a:pt x="154028" y="149447"/>
                    </a:lnTo>
                    <a:cubicBezTo>
                      <a:pt x="138502" y="149828"/>
                      <a:pt x="122690" y="153257"/>
                      <a:pt x="108403" y="159544"/>
                    </a:cubicBezTo>
                    <a:cubicBezTo>
                      <a:pt x="78876" y="172498"/>
                      <a:pt x="56397" y="196691"/>
                      <a:pt x="45157" y="227552"/>
                    </a:cubicBezTo>
                    <a:cubicBezTo>
                      <a:pt x="33917" y="258509"/>
                      <a:pt x="35632" y="291656"/>
                      <a:pt x="50014" y="320707"/>
                    </a:cubicBezTo>
                    <a:cubicBezTo>
                      <a:pt x="53063" y="326898"/>
                      <a:pt x="52777" y="333661"/>
                      <a:pt x="49253" y="339376"/>
                    </a:cubicBezTo>
                    <a:cubicBezTo>
                      <a:pt x="45729" y="345377"/>
                      <a:pt x="38966" y="349282"/>
                      <a:pt x="32203" y="349282"/>
                    </a:cubicBezTo>
                    <a:lnTo>
                      <a:pt x="32203" y="349282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38" name="Google Shape;838;p29"/>
              <p:cNvSpPr/>
              <p:nvPr/>
            </p:nvSpPr>
            <p:spPr>
              <a:xfrm>
                <a:off x="8666252" y="3852576"/>
                <a:ext cx="309076" cy="358901"/>
              </a:xfrm>
              <a:custGeom>
                <a:avLst/>
                <a:gdLst/>
                <a:ahLst/>
                <a:cxnLst/>
                <a:rect l="l" t="t" r="r" b="b"/>
                <a:pathLst>
                  <a:path w="309076" h="358901" extrusionOk="0">
                    <a:moveTo>
                      <a:pt x="259816" y="9525"/>
                    </a:moveTo>
                    <a:cubicBezTo>
                      <a:pt x="262959" y="9525"/>
                      <a:pt x="266197" y="10478"/>
                      <a:pt x="269150" y="12859"/>
                    </a:cubicBezTo>
                    <a:cubicBezTo>
                      <a:pt x="298106" y="35814"/>
                      <a:pt x="308012" y="78391"/>
                      <a:pt x="291629" y="111633"/>
                    </a:cubicBezTo>
                    <a:cubicBezTo>
                      <a:pt x="278294" y="138589"/>
                      <a:pt x="248862" y="156781"/>
                      <a:pt x="218858" y="156781"/>
                    </a:cubicBezTo>
                    <a:cubicBezTo>
                      <a:pt x="216763" y="156781"/>
                      <a:pt x="214667" y="156686"/>
                      <a:pt x="212572" y="156496"/>
                    </a:cubicBezTo>
                    <a:cubicBezTo>
                      <a:pt x="195046" y="154972"/>
                      <a:pt x="178377" y="149447"/>
                      <a:pt x="160661" y="149447"/>
                    </a:cubicBezTo>
                    <a:cubicBezTo>
                      <a:pt x="159994" y="149447"/>
                      <a:pt x="159422" y="149447"/>
                      <a:pt x="158756" y="149447"/>
                    </a:cubicBezTo>
                    <a:cubicBezTo>
                      <a:pt x="142563" y="149828"/>
                      <a:pt x="126180" y="153448"/>
                      <a:pt x="111321" y="159925"/>
                    </a:cubicBezTo>
                    <a:cubicBezTo>
                      <a:pt x="47694" y="187928"/>
                      <a:pt x="19690" y="265081"/>
                      <a:pt x="50647" y="327565"/>
                    </a:cubicBezTo>
                    <a:cubicBezTo>
                      <a:pt x="56267" y="338900"/>
                      <a:pt x="46361" y="349282"/>
                      <a:pt x="36930" y="349282"/>
                    </a:cubicBezTo>
                    <a:cubicBezTo>
                      <a:pt x="32645" y="349282"/>
                      <a:pt x="28549" y="347186"/>
                      <a:pt x="25977" y="342043"/>
                    </a:cubicBezTo>
                    <a:cubicBezTo>
                      <a:pt x="8928" y="307658"/>
                      <a:pt x="4831" y="268129"/>
                      <a:pt x="15023" y="230981"/>
                    </a:cubicBezTo>
                    <a:cubicBezTo>
                      <a:pt x="32740" y="166402"/>
                      <a:pt x="93795" y="121444"/>
                      <a:pt x="160470" y="120872"/>
                    </a:cubicBezTo>
                    <a:cubicBezTo>
                      <a:pt x="160755" y="120872"/>
                      <a:pt x="160946" y="120872"/>
                      <a:pt x="161232" y="120872"/>
                    </a:cubicBezTo>
                    <a:cubicBezTo>
                      <a:pt x="179520" y="120872"/>
                      <a:pt x="196570" y="126873"/>
                      <a:pt x="214667" y="128111"/>
                    </a:cubicBezTo>
                    <a:cubicBezTo>
                      <a:pt x="215906" y="128206"/>
                      <a:pt x="217049" y="128206"/>
                      <a:pt x="218287" y="128206"/>
                    </a:cubicBezTo>
                    <a:cubicBezTo>
                      <a:pt x="232670" y="128206"/>
                      <a:pt x="246386" y="122206"/>
                      <a:pt x="256578" y="112014"/>
                    </a:cubicBezTo>
                    <a:cubicBezTo>
                      <a:pt x="279533" y="88868"/>
                      <a:pt x="273246" y="52388"/>
                      <a:pt x="248957" y="33147"/>
                    </a:cubicBezTo>
                    <a:cubicBezTo>
                      <a:pt x="237528" y="24003"/>
                      <a:pt x="247909" y="9525"/>
                      <a:pt x="259816" y="9525"/>
                    </a:cubicBezTo>
                    <a:moveTo>
                      <a:pt x="259816" y="0"/>
                    </a:moveTo>
                    <a:lnTo>
                      <a:pt x="259816" y="0"/>
                    </a:lnTo>
                    <a:cubicBezTo>
                      <a:pt x="249243" y="0"/>
                      <a:pt x="239051" y="7144"/>
                      <a:pt x="235622" y="16954"/>
                    </a:cubicBezTo>
                    <a:cubicBezTo>
                      <a:pt x="232574" y="25717"/>
                      <a:pt x="235336" y="34480"/>
                      <a:pt x="242956" y="40576"/>
                    </a:cubicBezTo>
                    <a:cubicBezTo>
                      <a:pt x="253624" y="49054"/>
                      <a:pt x="260483" y="61913"/>
                      <a:pt x="261245" y="74867"/>
                    </a:cubicBezTo>
                    <a:cubicBezTo>
                      <a:pt x="261721" y="82963"/>
                      <a:pt x="260102" y="94869"/>
                      <a:pt x="249815" y="105251"/>
                    </a:cubicBezTo>
                    <a:cubicBezTo>
                      <a:pt x="241242" y="113919"/>
                      <a:pt x="230002" y="118681"/>
                      <a:pt x="218287" y="118681"/>
                    </a:cubicBezTo>
                    <a:cubicBezTo>
                      <a:pt x="217334" y="118681"/>
                      <a:pt x="216382" y="118681"/>
                      <a:pt x="215334" y="118586"/>
                    </a:cubicBezTo>
                    <a:cubicBezTo>
                      <a:pt x="207904" y="118110"/>
                      <a:pt x="200665" y="116681"/>
                      <a:pt x="192950" y="115253"/>
                    </a:cubicBezTo>
                    <a:cubicBezTo>
                      <a:pt x="182854" y="113347"/>
                      <a:pt x="172376" y="111347"/>
                      <a:pt x="161328" y="111347"/>
                    </a:cubicBezTo>
                    <a:lnTo>
                      <a:pt x="160470" y="111347"/>
                    </a:lnTo>
                    <a:cubicBezTo>
                      <a:pt x="88270" y="112014"/>
                      <a:pt x="24643" y="160115"/>
                      <a:pt x="5879" y="228505"/>
                    </a:cubicBezTo>
                    <a:cubicBezTo>
                      <a:pt x="-4884" y="267653"/>
                      <a:pt x="-788" y="309467"/>
                      <a:pt x="17500" y="346329"/>
                    </a:cubicBezTo>
                    <a:cubicBezTo>
                      <a:pt x="21500" y="354330"/>
                      <a:pt x="28549" y="358902"/>
                      <a:pt x="37026" y="358902"/>
                    </a:cubicBezTo>
                    <a:cubicBezTo>
                      <a:pt x="45408" y="358902"/>
                      <a:pt x="53695" y="354139"/>
                      <a:pt x="58267" y="346805"/>
                    </a:cubicBezTo>
                    <a:cubicBezTo>
                      <a:pt x="62648" y="339662"/>
                      <a:pt x="63029" y="331184"/>
                      <a:pt x="59219" y="323469"/>
                    </a:cubicBezTo>
                    <a:cubicBezTo>
                      <a:pt x="45408" y="295561"/>
                      <a:pt x="43789" y="263842"/>
                      <a:pt x="54552" y="234029"/>
                    </a:cubicBezTo>
                    <a:cubicBezTo>
                      <a:pt x="65315" y="204406"/>
                      <a:pt x="86842" y="181166"/>
                      <a:pt x="115226" y="168688"/>
                    </a:cubicBezTo>
                    <a:cubicBezTo>
                      <a:pt x="128942" y="162687"/>
                      <a:pt x="144087" y="159353"/>
                      <a:pt x="159041" y="158972"/>
                    </a:cubicBezTo>
                    <a:lnTo>
                      <a:pt x="160755" y="158972"/>
                    </a:lnTo>
                    <a:cubicBezTo>
                      <a:pt x="170090" y="158972"/>
                      <a:pt x="179234" y="160687"/>
                      <a:pt x="188950" y="162496"/>
                    </a:cubicBezTo>
                    <a:cubicBezTo>
                      <a:pt x="196284" y="163925"/>
                      <a:pt x="203904" y="165354"/>
                      <a:pt x="211905" y="166021"/>
                    </a:cubicBezTo>
                    <a:cubicBezTo>
                      <a:pt x="214287" y="166211"/>
                      <a:pt x="216572" y="166306"/>
                      <a:pt x="218954" y="166306"/>
                    </a:cubicBezTo>
                    <a:cubicBezTo>
                      <a:pt x="252672" y="166306"/>
                      <a:pt x="285343" y="146018"/>
                      <a:pt x="300202" y="115824"/>
                    </a:cubicBezTo>
                    <a:cubicBezTo>
                      <a:pt x="318490" y="78772"/>
                      <a:pt x="307727" y="31242"/>
                      <a:pt x="275151" y="5334"/>
                    </a:cubicBezTo>
                    <a:cubicBezTo>
                      <a:pt x="270579" y="1905"/>
                      <a:pt x="265340" y="0"/>
                      <a:pt x="259816" y="0"/>
                    </a:cubicBezTo>
                    <a:lnTo>
                      <a:pt x="259816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39" name="Google Shape;839;p29"/>
            <p:cNvGrpSpPr/>
            <p:nvPr/>
          </p:nvGrpSpPr>
          <p:grpSpPr>
            <a:xfrm>
              <a:off x="8613841" y="4361116"/>
              <a:ext cx="200064" cy="126968"/>
              <a:chOff x="8613841" y="4361116"/>
              <a:chExt cx="200064" cy="126968"/>
            </a:xfrm>
          </p:grpSpPr>
          <p:sp>
            <p:nvSpPr>
              <p:cNvPr id="840" name="Google Shape;840;p29"/>
              <p:cNvSpPr/>
              <p:nvPr/>
            </p:nvSpPr>
            <p:spPr>
              <a:xfrm>
                <a:off x="8618673" y="4365879"/>
                <a:ext cx="190504" cy="117443"/>
              </a:xfrm>
              <a:custGeom>
                <a:avLst/>
                <a:gdLst/>
                <a:ahLst/>
                <a:cxnLst/>
                <a:rect l="l" t="t" r="r" b="b"/>
                <a:pathLst>
                  <a:path w="190504" h="117443" extrusionOk="0">
                    <a:moveTo>
                      <a:pt x="170996" y="117443"/>
                    </a:moveTo>
                    <a:cubicBezTo>
                      <a:pt x="162424" y="117443"/>
                      <a:pt x="155470" y="112395"/>
                      <a:pt x="152804" y="104299"/>
                    </a:cubicBezTo>
                    <a:cubicBezTo>
                      <a:pt x="144993" y="80582"/>
                      <a:pt x="127753" y="60198"/>
                      <a:pt x="105369" y="48482"/>
                    </a:cubicBezTo>
                    <a:cubicBezTo>
                      <a:pt x="92510" y="41720"/>
                      <a:pt x="77651" y="38100"/>
                      <a:pt x="62411" y="38100"/>
                    </a:cubicBezTo>
                    <a:cubicBezTo>
                      <a:pt x="49552" y="38100"/>
                      <a:pt x="36789" y="40481"/>
                      <a:pt x="24502" y="45244"/>
                    </a:cubicBezTo>
                    <a:cubicBezTo>
                      <a:pt x="22692" y="45910"/>
                      <a:pt x="20882" y="46292"/>
                      <a:pt x="18977" y="46292"/>
                    </a:cubicBezTo>
                    <a:cubicBezTo>
                      <a:pt x="10881" y="46292"/>
                      <a:pt x="2880" y="40100"/>
                      <a:pt x="689" y="32099"/>
                    </a:cubicBezTo>
                    <a:cubicBezTo>
                      <a:pt x="-1978" y="22384"/>
                      <a:pt x="3261" y="12763"/>
                      <a:pt x="13548" y="8858"/>
                    </a:cubicBezTo>
                    <a:cubicBezTo>
                      <a:pt x="28693" y="2953"/>
                      <a:pt x="44885" y="0"/>
                      <a:pt x="61554" y="0"/>
                    </a:cubicBezTo>
                    <a:cubicBezTo>
                      <a:pt x="83557" y="0"/>
                      <a:pt x="105274" y="5334"/>
                      <a:pt x="124324" y="15335"/>
                    </a:cubicBezTo>
                    <a:cubicBezTo>
                      <a:pt x="154613" y="31242"/>
                      <a:pt x="178331" y="59817"/>
                      <a:pt x="189475" y="93631"/>
                    </a:cubicBezTo>
                    <a:cubicBezTo>
                      <a:pt x="191380" y="99346"/>
                      <a:pt x="190618" y="104966"/>
                      <a:pt x="187379" y="109442"/>
                    </a:cubicBezTo>
                    <a:cubicBezTo>
                      <a:pt x="183760" y="114395"/>
                      <a:pt x="177568" y="117443"/>
                      <a:pt x="170996" y="117443"/>
                    </a:cubicBez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41" name="Google Shape;841;p29"/>
              <p:cNvSpPr/>
              <p:nvPr/>
            </p:nvSpPr>
            <p:spPr>
              <a:xfrm>
                <a:off x="8613841" y="4361116"/>
                <a:ext cx="200064" cy="126968"/>
              </a:xfrm>
              <a:custGeom>
                <a:avLst/>
                <a:gdLst/>
                <a:ahLst/>
                <a:cxnLst/>
                <a:rect l="l" t="t" r="r" b="b"/>
                <a:pathLst>
                  <a:path w="200064" h="126968" extrusionOk="0">
                    <a:moveTo>
                      <a:pt x="66291" y="9525"/>
                    </a:moveTo>
                    <a:cubicBezTo>
                      <a:pt x="87246" y="9525"/>
                      <a:pt x="108201" y="14478"/>
                      <a:pt x="126870" y="24289"/>
                    </a:cubicBezTo>
                    <a:cubicBezTo>
                      <a:pt x="156874" y="40005"/>
                      <a:pt x="179257" y="67913"/>
                      <a:pt x="189735" y="99917"/>
                    </a:cubicBezTo>
                    <a:cubicBezTo>
                      <a:pt x="193259" y="110490"/>
                      <a:pt x="184591" y="117443"/>
                      <a:pt x="175829" y="117443"/>
                    </a:cubicBezTo>
                    <a:cubicBezTo>
                      <a:pt x="170114" y="117443"/>
                      <a:pt x="164398" y="114491"/>
                      <a:pt x="162113" y="107537"/>
                    </a:cubicBezTo>
                    <a:cubicBezTo>
                      <a:pt x="153826" y="82391"/>
                      <a:pt x="135823" y="61341"/>
                      <a:pt x="112392" y="49054"/>
                    </a:cubicBezTo>
                    <a:cubicBezTo>
                      <a:pt x="98295" y="41624"/>
                      <a:pt x="82770" y="38195"/>
                      <a:pt x="67149" y="38195"/>
                    </a:cubicBezTo>
                    <a:cubicBezTo>
                      <a:pt x="53718" y="38195"/>
                      <a:pt x="40193" y="40767"/>
                      <a:pt x="27524" y="45720"/>
                    </a:cubicBezTo>
                    <a:cubicBezTo>
                      <a:pt x="26286" y="46196"/>
                      <a:pt x="24953" y="46387"/>
                      <a:pt x="23715" y="46387"/>
                    </a:cubicBezTo>
                    <a:cubicBezTo>
                      <a:pt x="17618" y="46387"/>
                      <a:pt x="11522" y="41338"/>
                      <a:pt x="9999" y="35719"/>
                    </a:cubicBezTo>
                    <a:cubicBezTo>
                      <a:pt x="7807" y="27718"/>
                      <a:pt x="12761" y="20955"/>
                      <a:pt x="20000" y="18097"/>
                    </a:cubicBezTo>
                    <a:cubicBezTo>
                      <a:pt x="34763" y="12383"/>
                      <a:pt x="50480" y="9525"/>
                      <a:pt x="66291" y="9525"/>
                    </a:cubicBezTo>
                    <a:moveTo>
                      <a:pt x="66291" y="0"/>
                    </a:moveTo>
                    <a:cubicBezTo>
                      <a:pt x="49051" y="0"/>
                      <a:pt x="32287" y="3048"/>
                      <a:pt x="16571" y="9144"/>
                    </a:cubicBezTo>
                    <a:cubicBezTo>
                      <a:pt x="4188" y="13907"/>
                      <a:pt x="-2479" y="26099"/>
                      <a:pt x="854" y="38100"/>
                    </a:cubicBezTo>
                    <a:cubicBezTo>
                      <a:pt x="3616" y="48196"/>
                      <a:pt x="13427" y="55817"/>
                      <a:pt x="23715" y="55817"/>
                    </a:cubicBezTo>
                    <a:cubicBezTo>
                      <a:pt x="26191" y="55817"/>
                      <a:pt x="28667" y="55340"/>
                      <a:pt x="31048" y="54483"/>
                    </a:cubicBezTo>
                    <a:cubicBezTo>
                      <a:pt x="42860" y="49911"/>
                      <a:pt x="54956" y="47625"/>
                      <a:pt x="67244" y="47625"/>
                    </a:cubicBezTo>
                    <a:cubicBezTo>
                      <a:pt x="81912" y="47625"/>
                      <a:pt x="95628" y="50959"/>
                      <a:pt x="108011" y="57436"/>
                    </a:cubicBezTo>
                    <a:cubicBezTo>
                      <a:pt x="129251" y="68580"/>
                      <a:pt x="145730" y="87916"/>
                      <a:pt x="153159" y="110490"/>
                    </a:cubicBezTo>
                    <a:cubicBezTo>
                      <a:pt x="156493" y="120586"/>
                      <a:pt x="165256" y="126968"/>
                      <a:pt x="175924" y="126968"/>
                    </a:cubicBezTo>
                    <a:cubicBezTo>
                      <a:pt x="183925" y="126968"/>
                      <a:pt x="191640" y="123158"/>
                      <a:pt x="196021" y="117062"/>
                    </a:cubicBezTo>
                    <a:cubicBezTo>
                      <a:pt x="200213" y="111347"/>
                      <a:pt x="201165" y="104204"/>
                      <a:pt x="198784" y="96964"/>
                    </a:cubicBezTo>
                    <a:cubicBezTo>
                      <a:pt x="187259" y="61913"/>
                      <a:pt x="162684" y="32385"/>
                      <a:pt x="131347" y="15907"/>
                    </a:cubicBezTo>
                    <a:cubicBezTo>
                      <a:pt x="111535" y="5525"/>
                      <a:pt x="89056" y="0"/>
                      <a:pt x="66291" y="0"/>
                    </a:cubicBezTo>
                    <a:lnTo>
                      <a:pt x="66291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842" name="Google Shape;842;p29"/>
          <p:cNvGrpSpPr/>
          <p:nvPr/>
        </p:nvGrpSpPr>
        <p:grpSpPr>
          <a:xfrm>
            <a:off x="7924491" y="1579183"/>
            <a:ext cx="1311520" cy="1094493"/>
            <a:chOff x="8613841" y="3852576"/>
            <a:chExt cx="1031799" cy="861060"/>
          </a:xfrm>
        </p:grpSpPr>
        <p:grpSp>
          <p:nvGrpSpPr>
            <p:cNvPr id="843" name="Google Shape;843;p29"/>
            <p:cNvGrpSpPr/>
            <p:nvPr/>
          </p:nvGrpSpPr>
          <p:grpSpPr>
            <a:xfrm>
              <a:off x="8838250" y="4546187"/>
              <a:ext cx="224323" cy="167449"/>
              <a:chOff x="8838250" y="4546187"/>
              <a:chExt cx="224323" cy="167449"/>
            </a:xfrm>
          </p:grpSpPr>
          <p:sp>
            <p:nvSpPr>
              <p:cNvPr id="844" name="Google Shape;844;p29"/>
              <p:cNvSpPr/>
              <p:nvPr/>
            </p:nvSpPr>
            <p:spPr>
              <a:xfrm>
                <a:off x="8843036" y="4550949"/>
                <a:ext cx="214867" cy="158115"/>
              </a:xfrm>
              <a:custGeom>
                <a:avLst/>
                <a:gdLst/>
                <a:ahLst/>
                <a:cxnLst/>
                <a:rect l="l" t="t" r="r" b="b"/>
                <a:pathLst>
                  <a:path w="214867" h="158115" extrusionOk="0">
                    <a:moveTo>
                      <a:pt x="188473" y="158115"/>
                    </a:moveTo>
                    <a:cubicBezTo>
                      <a:pt x="151516" y="158115"/>
                      <a:pt x="115702" y="143351"/>
                      <a:pt x="90080" y="117443"/>
                    </a:cubicBezTo>
                    <a:cubicBezTo>
                      <a:pt x="81127" y="108490"/>
                      <a:pt x="73507" y="97060"/>
                      <a:pt x="66172" y="86011"/>
                    </a:cubicBezTo>
                    <a:cubicBezTo>
                      <a:pt x="52075" y="64960"/>
                      <a:pt x="37502" y="43243"/>
                      <a:pt x="13785" y="37433"/>
                    </a:cubicBezTo>
                    <a:cubicBezTo>
                      <a:pt x="3021" y="34766"/>
                      <a:pt x="-884" y="25527"/>
                      <a:pt x="164" y="17526"/>
                    </a:cubicBezTo>
                    <a:cubicBezTo>
                      <a:pt x="1212" y="8763"/>
                      <a:pt x="7975" y="0"/>
                      <a:pt x="18833" y="0"/>
                    </a:cubicBezTo>
                    <a:cubicBezTo>
                      <a:pt x="20452" y="0"/>
                      <a:pt x="22071" y="190"/>
                      <a:pt x="23691" y="571"/>
                    </a:cubicBezTo>
                    <a:cubicBezTo>
                      <a:pt x="57314" y="8858"/>
                      <a:pt x="75793" y="35147"/>
                      <a:pt x="93700" y="60579"/>
                    </a:cubicBezTo>
                    <a:cubicBezTo>
                      <a:pt x="98177" y="66961"/>
                      <a:pt x="102653" y="73342"/>
                      <a:pt x="107320" y="79343"/>
                    </a:cubicBezTo>
                    <a:cubicBezTo>
                      <a:pt x="127323" y="105061"/>
                      <a:pt x="157231" y="119824"/>
                      <a:pt x="189521" y="119824"/>
                    </a:cubicBezTo>
                    <a:cubicBezTo>
                      <a:pt x="191712" y="119824"/>
                      <a:pt x="193903" y="119729"/>
                      <a:pt x="196093" y="119634"/>
                    </a:cubicBezTo>
                    <a:lnTo>
                      <a:pt x="197427" y="119634"/>
                    </a:lnTo>
                    <a:cubicBezTo>
                      <a:pt x="207428" y="119634"/>
                      <a:pt x="214572" y="126873"/>
                      <a:pt x="214858" y="137160"/>
                    </a:cubicBezTo>
                    <a:cubicBezTo>
                      <a:pt x="215143" y="146590"/>
                      <a:pt x="208857" y="156972"/>
                      <a:pt x="196665" y="157734"/>
                    </a:cubicBezTo>
                    <a:cubicBezTo>
                      <a:pt x="193903" y="158020"/>
                      <a:pt x="191140" y="158115"/>
                      <a:pt x="188473" y="1581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45" name="Google Shape;845;p29"/>
              <p:cNvSpPr/>
              <p:nvPr/>
            </p:nvSpPr>
            <p:spPr>
              <a:xfrm>
                <a:off x="8838250" y="4546187"/>
                <a:ext cx="224323" cy="167449"/>
              </a:xfrm>
              <a:custGeom>
                <a:avLst/>
                <a:gdLst/>
                <a:ahLst/>
                <a:cxnLst/>
                <a:rect l="l" t="t" r="r" b="b"/>
                <a:pathLst>
                  <a:path w="224323" h="167449" extrusionOk="0">
                    <a:moveTo>
                      <a:pt x="23523" y="9525"/>
                    </a:moveTo>
                    <a:cubicBezTo>
                      <a:pt x="24762" y="9525"/>
                      <a:pt x="26000" y="9715"/>
                      <a:pt x="27238" y="10001"/>
                    </a:cubicBezTo>
                    <a:cubicBezTo>
                      <a:pt x="67338" y="19812"/>
                      <a:pt x="85055" y="57150"/>
                      <a:pt x="108296" y="87058"/>
                    </a:cubicBezTo>
                    <a:cubicBezTo>
                      <a:pt x="129251" y="114014"/>
                      <a:pt x="160493" y="129445"/>
                      <a:pt x="194306" y="129445"/>
                    </a:cubicBezTo>
                    <a:cubicBezTo>
                      <a:pt x="196592" y="129445"/>
                      <a:pt x="198879" y="129349"/>
                      <a:pt x="201165" y="129254"/>
                    </a:cubicBezTo>
                    <a:cubicBezTo>
                      <a:pt x="201546" y="129254"/>
                      <a:pt x="201832" y="129254"/>
                      <a:pt x="202212" y="129254"/>
                    </a:cubicBezTo>
                    <a:cubicBezTo>
                      <a:pt x="219548" y="129254"/>
                      <a:pt x="219072" y="156781"/>
                      <a:pt x="201165" y="157829"/>
                    </a:cubicBezTo>
                    <a:cubicBezTo>
                      <a:pt x="198497" y="158020"/>
                      <a:pt x="195926" y="158115"/>
                      <a:pt x="193259" y="158115"/>
                    </a:cubicBezTo>
                    <a:cubicBezTo>
                      <a:pt x="158112" y="158115"/>
                      <a:pt x="123060" y="143923"/>
                      <a:pt x="98294" y="118872"/>
                    </a:cubicBezTo>
                    <a:cubicBezTo>
                      <a:pt x="72767" y="93154"/>
                      <a:pt x="58194" y="47054"/>
                      <a:pt x="19713" y="37624"/>
                    </a:cubicBezTo>
                    <a:cubicBezTo>
                      <a:pt x="3044" y="33528"/>
                      <a:pt x="8379" y="9525"/>
                      <a:pt x="23523" y="9525"/>
                    </a:cubicBezTo>
                    <a:moveTo>
                      <a:pt x="23523" y="0"/>
                    </a:moveTo>
                    <a:cubicBezTo>
                      <a:pt x="11522" y="0"/>
                      <a:pt x="1711" y="9144"/>
                      <a:pt x="187" y="21717"/>
                    </a:cubicBezTo>
                    <a:cubicBezTo>
                      <a:pt x="-1242" y="33814"/>
                      <a:pt x="5616" y="43910"/>
                      <a:pt x="17427" y="46768"/>
                    </a:cubicBezTo>
                    <a:cubicBezTo>
                      <a:pt x="39335" y="52197"/>
                      <a:pt x="52765" y="72199"/>
                      <a:pt x="66957" y="93345"/>
                    </a:cubicBezTo>
                    <a:cubicBezTo>
                      <a:pt x="74482" y="104584"/>
                      <a:pt x="82292" y="116205"/>
                      <a:pt x="91437" y="125444"/>
                    </a:cubicBezTo>
                    <a:cubicBezTo>
                      <a:pt x="117916" y="152114"/>
                      <a:pt x="155063" y="167449"/>
                      <a:pt x="193163" y="167449"/>
                    </a:cubicBezTo>
                    <a:cubicBezTo>
                      <a:pt x="196021" y="167449"/>
                      <a:pt x="198783" y="167354"/>
                      <a:pt x="201641" y="167164"/>
                    </a:cubicBezTo>
                    <a:cubicBezTo>
                      <a:pt x="216881" y="166211"/>
                      <a:pt x="224691" y="153353"/>
                      <a:pt x="224310" y="141732"/>
                    </a:cubicBezTo>
                    <a:cubicBezTo>
                      <a:pt x="223929" y="128873"/>
                      <a:pt x="214595" y="119539"/>
                      <a:pt x="202117" y="119539"/>
                    </a:cubicBezTo>
                    <a:cubicBezTo>
                      <a:pt x="201546" y="119539"/>
                      <a:pt x="201069" y="119539"/>
                      <a:pt x="200498" y="119634"/>
                    </a:cubicBezTo>
                    <a:cubicBezTo>
                      <a:pt x="198402" y="119729"/>
                      <a:pt x="196307" y="119824"/>
                      <a:pt x="194211" y="119824"/>
                    </a:cubicBezTo>
                    <a:cubicBezTo>
                      <a:pt x="163446" y="119824"/>
                      <a:pt x="134871" y="105728"/>
                      <a:pt x="115725" y="81153"/>
                    </a:cubicBezTo>
                    <a:cubicBezTo>
                      <a:pt x="111153" y="75247"/>
                      <a:pt x="106582" y="68771"/>
                      <a:pt x="102200" y="62579"/>
                    </a:cubicBezTo>
                    <a:cubicBezTo>
                      <a:pt x="83817" y="36385"/>
                      <a:pt x="64767" y="9334"/>
                      <a:pt x="29429" y="667"/>
                    </a:cubicBezTo>
                    <a:cubicBezTo>
                      <a:pt x="27524" y="286"/>
                      <a:pt x="25428" y="0"/>
                      <a:pt x="23523" y="0"/>
                    </a:cubicBezTo>
                    <a:lnTo>
                      <a:pt x="2352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46" name="Google Shape;846;p29"/>
            <p:cNvGrpSpPr/>
            <p:nvPr/>
          </p:nvGrpSpPr>
          <p:grpSpPr>
            <a:xfrm>
              <a:off x="8990170" y="4454556"/>
              <a:ext cx="329760" cy="118586"/>
              <a:chOff x="8990170" y="4454556"/>
              <a:chExt cx="329760" cy="118586"/>
            </a:xfrm>
          </p:grpSpPr>
          <p:sp>
            <p:nvSpPr>
              <p:cNvPr id="847" name="Google Shape;847;p29"/>
              <p:cNvSpPr/>
              <p:nvPr/>
            </p:nvSpPr>
            <p:spPr>
              <a:xfrm>
                <a:off x="8994742" y="4459509"/>
                <a:ext cx="320126" cy="109061"/>
              </a:xfrm>
              <a:custGeom>
                <a:avLst/>
                <a:gdLst/>
                <a:ahLst/>
                <a:cxnLst/>
                <a:rect l="l" t="t" r="r" b="b"/>
                <a:pathLst>
                  <a:path w="320126" h="109061" extrusionOk="0">
                    <a:moveTo>
                      <a:pt x="177833" y="108775"/>
                    </a:moveTo>
                    <a:cubicBezTo>
                      <a:pt x="159163" y="108775"/>
                      <a:pt x="142685" y="100489"/>
                      <a:pt x="126779" y="92488"/>
                    </a:cubicBezTo>
                    <a:cubicBezTo>
                      <a:pt x="118397" y="88297"/>
                      <a:pt x="110491" y="84296"/>
                      <a:pt x="102204" y="81439"/>
                    </a:cubicBezTo>
                    <a:cubicBezTo>
                      <a:pt x="76201" y="72390"/>
                      <a:pt x="48864" y="68294"/>
                      <a:pt x="18384" y="64294"/>
                    </a:cubicBezTo>
                    <a:cubicBezTo>
                      <a:pt x="7049" y="62770"/>
                      <a:pt x="-94" y="55340"/>
                      <a:pt x="1" y="45244"/>
                    </a:cubicBezTo>
                    <a:cubicBezTo>
                      <a:pt x="96" y="36195"/>
                      <a:pt x="7716" y="26194"/>
                      <a:pt x="17717" y="26194"/>
                    </a:cubicBezTo>
                    <a:cubicBezTo>
                      <a:pt x="18384" y="26194"/>
                      <a:pt x="18956" y="26194"/>
                      <a:pt x="19622" y="26289"/>
                    </a:cubicBezTo>
                    <a:lnTo>
                      <a:pt x="22861" y="26765"/>
                    </a:lnTo>
                    <a:cubicBezTo>
                      <a:pt x="50007" y="30385"/>
                      <a:pt x="78011" y="34099"/>
                      <a:pt x="104776" y="42291"/>
                    </a:cubicBezTo>
                    <a:cubicBezTo>
                      <a:pt x="117158" y="46101"/>
                      <a:pt x="129541" y="51054"/>
                      <a:pt x="141638" y="57055"/>
                    </a:cubicBezTo>
                    <a:cubicBezTo>
                      <a:pt x="143828" y="58198"/>
                      <a:pt x="146114" y="59341"/>
                      <a:pt x="148400" y="60579"/>
                    </a:cubicBezTo>
                    <a:cubicBezTo>
                      <a:pt x="157163" y="65246"/>
                      <a:pt x="166307" y="70009"/>
                      <a:pt x="175547" y="70771"/>
                    </a:cubicBezTo>
                    <a:cubicBezTo>
                      <a:pt x="176213" y="70866"/>
                      <a:pt x="176880" y="70866"/>
                      <a:pt x="177452" y="70866"/>
                    </a:cubicBezTo>
                    <a:cubicBezTo>
                      <a:pt x="191739" y="70866"/>
                      <a:pt x="203264" y="58579"/>
                      <a:pt x="214504" y="46672"/>
                    </a:cubicBezTo>
                    <a:cubicBezTo>
                      <a:pt x="218314" y="42577"/>
                      <a:pt x="221933" y="38767"/>
                      <a:pt x="225648" y="35433"/>
                    </a:cubicBezTo>
                    <a:cubicBezTo>
                      <a:pt x="245746" y="17431"/>
                      <a:pt x="270321" y="5334"/>
                      <a:pt x="296609" y="381"/>
                    </a:cubicBezTo>
                    <a:cubicBezTo>
                      <a:pt x="297943" y="95"/>
                      <a:pt x="299276" y="0"/>
                      <a:pt x="300515" y="0"/>
                    </a:cubicBezTo>
                    <a:cubicBezTo>
                      <a:pt x="312040" y="0"/>
                      <a:pt x="319184" y="9620"/>
                      <a:pt x="320041" y="18669"/>
                    </a:cubicBezTo>
                    <a:cubicBezTo>
                      <a:pt x="320898" y="28099"/>
                      <a:pt x="315278" y="35528"/>
                      <a:pt x="305944" y="37338"/>
                    </a:cubicBezTo>
                    <a:cubicBezTo>
                      <a:pt x="281369" y="42005"/>
                      <a:pt x="261081" y="53435"/>
                      <a:pt x="240126" y="74581"/>
                    </a:cubicBezTo>
                    <a:cubicBezTo>
                      <a:pt x="223172" y="91726"/>
                      <a:pt x="204407" y="108490"/>
                      <a:pt x="178975" y="109061"/>
                    </a:cubicBezTo>
                    <a:lnTo>
                      <a:pt x="177833" y="1087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48" name="Google Shape;848;p29"/>
              <p:cNvSpPr/>
              <p:nvPr/>
            </p:nvSpPr>
            <p:spPr>
              <a:xfrm>
                <a:off x="8990170" y="4454556"/>
                <a:ext cx="329760" cy="118586"/>
              </a:xfrm>
              <a:custGeom>
                <a:avLst/>
                <a:gdLst/>
                <a:ahLst/>
                <a:cxnLst/>
                <a:rect l="l" t="t" r="r" b="b"/>
                <a:pathLst>
                  <a:path w="329760" h="118586" extrusionOk="0">
                    <a:moveTo>
                      <a:pt x="305182" y="9525"/>
                    </a:moveTo>
                    <a:cubicBezTo>
                      <a:pt x="320993" y="9525"/>
                      <a:pt x="326803" y="34195"/>
                      <a:pt x="309754" y="37338"/>
                    </a:cubicBezTo>
                    <a:cubicBezTo>
                      <a:pt x="282036" y="42577"/>
                      <a:pt x="261081" y="56198"/>
                      <a:pt x="241460" y="75914"/>
                    </a:cubicBezTo>
                    <a:cubicBezTo>
                      <a:pt x="225553" y="92011"/>
                      <a:pt x="207646" y="108490"/>
                      <a:pt x="183643" y="108966"/>
                    </a:cubicBezTo>
                    <a:cubicBezTo>
                      <a:pt x="183262" y="108966"/>
                      <a:pt x="182881" y="108966"/>
                      <a:pt x="182500" y="108966"/>
                    </a:cubicBezTo>
                    <a:cubicBezTo>
                      <a:pt x="155640" y="108966"/>
                      <a:pt x="132970" y="90297"/>
                      <a:pt x="108491" y="81820"/>
                    </a:cubicBezTo>
                    <a:cubicBezTo>
                      <a:pt x="81154" y="72295"/>
                      <a:pt x="52293" y="68199"/>
                      <a:pt x="23718" y="64389"/>
                    </a:cubicBezTo>
                    <a:cubicBezTo>
                      <a:pt x="16098" y="63341"/>
                      <a:pt x="9336" y="58674"/>
                      <a:pt x="9431" y="50101"/>
                    </a:cubicBezTo>
                    <a:cubicBezTo>
                      <a:pt x="9526" y="43529"/>
                      <a:pt x="15241" y="35719"/>
                      <a:pt x="22385" y="35719"/>
                    </a:cubicBezTo>
                    <a:cubicBezTo>
                      <a:pt x="22861" y="35719"/>
                      <a:pt x="23242" y="35719"/>
                      <a:pt x="23718" y="35814"/>
                    </a:cubicBezTo>
                    <a:cubicBezTo>
                      <a:pt x="52103" y="39624"/>
                      <a:pt x="80678" y="43243"/>
                      <a:pt x="108110" y="51625"/>
                    </a:cubicBezTo>
                    <a:cubicBezTo>
                      <a:pt x="120492" y="55435"/>
                      <a:pt x="132589" y="60389"/>
                      <a:pt x="144209" y="66103"/>
                    </a:cubicBezTo>
                    <a:cubicBezTo>
                      <a:pt x="155449" y="71628"/>
                      <a:pt x="167070" y="79248"/>
                      <a:pt x="179928" y="80296"/>
                    </a:cubicBezTo>
                    <a:cubicBezTo>
                      <a:pt x="180690" y="80391"/>
                      <a:pt x="181452" y="80391"/>
                      <a:pt x="182214" y="80391"/>
                    </a:cubicBezTo>
                    <a:cubicBezTo>
                      <a:pt x="203836" y="80391"/>
                      <a:pt x="219076" y="56674"/>
                      <a:pt x="233554" y="43720"/>
                    </a:cubicBezTo>
                    <a:cubicBezTo>
                      <a:pt x="252985" y="26289"/>
                      <a:pt x="276607" y="14573"/>
                      <a:pt x="302229" y="9811"/>
                    </a:cubicBezTo>
                    <a:cubicBezTo>
                      <a:pt x="303182" y="9525"/>
                      <a:pt x="304229" y="9525"/>
                      <a:pt x="305182" y="9525"/>
                    </a:cubicBezTo>
                    <a:moveTo>
                      <a:pt x="305182" y="0"/>
                    </a:moveTo>
                    <a:cubicBezTo>
                      <a:pt x="303562" y="0"/>
                      <a:pt x="302039" y="191"/>
                      <a:pt x="300420" y="476"/>
                    </a:cubicBezTo>
                    <a:cubicBezTo>
                      <a:pt x="273273" y="5620"/>
                      <a:pt x="247937" y="18098"/>
                      <a:pt x="227172" y="36671"/>
                    </a:cubicBezTo>
                    <a:cubicBezTo>
                      <a:pt x="223362" y="40100"/>
                      <a:pt x="219647" y="44101"/>
                      <a:pt x="215742" y="48197"/>
                    </a:cubicBezTo>
                    <a:cubicBezTo>
                      <a:pt x="205265" y="59341"/>
                      <a:pt x="194406" y="70961"/>
                      <a:pt x="182214" y="70961"/>
                    </a:cubicBezTo>
                    <a:cubicBezTo>
                      <a:pt x="181738" y="70961"/>
                      <a:pt x="181166" y="70961"/>
                      <a:pt x="180690" y="70866"/>
                    </a:cubicBezTo>
                    <a:cubicBezTo>
                      <a:pt x="172404" y="70199"/>
                      <a:pt x="163736" y="65627"/>
                      <a:pt x="155353" y="61246"/>
                    </a:cubicBezTo>
                    <a:cubicBezTo>
                      <a:pt x="153068" y="60008"/>
                      <a:pt x="150782" y="58865"/>
                      <a:pt x="148496" y="57722"/>
                    </a:cubicBezTo>
                    <a:cubicBezTo>
                      <a:pt x="136209" y="51625"/>
                      <a:pt x="123540" y="46577"/>
                      <a:pt x="110967" y="42672"/>
                    </a:cubicBezTo>
                    <a:cubicBezTo>
                      <a:pt x="83821" y="34290"/>
                      <a:pt x="55532" y="30575"/>
                      <a:pt x="28290" y="26956"/>
                    </a:cubicBezTo>
                    <a:lnTo>
                      <a:pt x="25052" y="26480"/>
                    </a:lnTo>
                    <a:cubicBezTo>
                      <a:pt x="24195" y="26384"/>
                      <a:pt x="23337" y="26289"/>
                      <a:pt x="22480" y="26289"/>
                    </a:cubicBezTo>
                    <a:cubicBezTo>
                      <a:pt x="9716" y="26289"/>
                      <a:pt x="96" y="38862"/>
                      <a:pt x="1" y="50101"/>
                    </a:cubicBezTo>
                    <a:cubicBezTo>
                      <a:pt x="-94" y="62579"/>
                      <a:pt x="8954" y="72104"/>
                      <a:pt x="22575" y="73914"/>
                    </a:cubicBezTo>
                    <a:cubicBezTo>
                      <a:pt x="52770" y="77915"/>
                      <a:pt x="79916" y="82010"/>
                      <a:pt x="105443" y="90868"/>
                    </a:cubicBezTo>
                    <a:cubicBezTo>
                      <a:pt x="113348" y="93631"/>
                      <a:pt x="121159" y="97536"/>
                      <a:pt x="129350" y="101727"/>
                    </a:cubicBezTo>
                    <a:cubicBezTo>
                      <a:pt x="145828" y="110014"/>
                      <a:pt x="162783" y="118586"/>
                      <a:pt x="182595" y="118586"/>
                    </a:cubicBezTo>
                    <a:lnTo>
                      <a:pt x="183928" y="118586"/>
                    </a:lnTo>
                    <a:cubicBezTo>
                      <a:pt x="211170" y="118015"/>
                      <a:pt x="230697" y="100584"/>
                      <a:pt x="248318" y="82677"/>
                    </a:cubicBezTo>
                    <a:cubicBezTo>
                      <a:pt x="268511" y="62293"/>
                      <a:pt x="288037" y="51149"/>
                      <a:pt x="311659" y="46768"/>
                    </a:cubicBezTo>
                    <a:cubicBezTo>
                      <a:pt x="323375" y="44577"/>
                      <a:pt x="330709" y="34766"/>
                      <a:pt x="329661" y="23050"/>
                    </a:cubicBezTo>
                    <a:cubicBezTo>
                      <a:pt x="328423" y="11811"/>
                      <a:pt x="319565" y="0"/>
                      <a:pt x="305182" y="0"/>
                    </a:cubicBezTo>
                    <a:lnTo>
                      <a:pt x="305182" y="0"/>
                    </a:lnTo>
                    <a:cubicBezTo>
                      <a:pt x="305182" y="0"/>
                      <a:pt x="305182" y="0"/>
                      <a:pt x="305182" y="0"/>
                    </a:cubicBezTo>
                    <a:lnTo>
                      <a:pt x="3051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49" name="Google Shape;849;p29"/>
            <p:cNvGrpSpPr/>
            <p:nvPr/>
          </p:nvGrpSpPr>
          <p:grpSpPr>
            <a:xfrm>
              <a:off x="9343481" y="4313110"/>
              <a:ext cx="156986" cy="248411"/>
              <a:chOff x="9343481" y="4313110"/>
              <a:chExt cx="156986" cy="248411"/>
            </a:xfrm>
          </p:grpSpPr>
          <p:sp>
            <p:nvSpPr>
              <p:cNvPr id="850" name="Google Shape;850;p29"/>
              <p:cNvSpPr/>
              <p:nvPr/>
            </p:nvSpPr>
            <p:spPr>
              <a:xfrm>
                <a:off x="9348268" y="4317968"/>
                <a:ext cx="147500" cy="238791"/>
              </a:xfrm>
              <a:custGeom>
                <a:avLst/>
                <a:gdLst/>
                <a:ahLst/>
                <a:cxnLst/>
                <a:rect l="l" t="t" r="r" b="b"/>
                <a:pathLst>
                  <a:path w="147500" h="238791" extrusionOk="0">
                    <a:moveTo>
                      <a:pt x="40524" y="238792"/>
                    </a:moveTo>
                    <a:cubicBezTo>
                      <a:pt x="39285" y="238792"/>
                      <a:pt x="37952" y="238697"/>
                      <a:pt x="36714" y="238506"/>
                    </a:cubicBezTo>
                    <a:cubicBezTo>
                      <a:pt x="20998" y="236125"/>
                      <a:pt x="14902" y="220409"/>
                      <a:pt x="10424" y="209074"/>
                    </a:cubicBezTo>
                    <a:cubicBezTo>
                      <a:pt x="5472" y="196310"/>
                      <a:pt x="2328" y="182880"/>
                      <a:pt x="805" y="167926"/>
                    </a:cubicBezTo>
                    <a:cubicBezTo>
                      <a:pt x="-1958" y="141351"/>
                      <a:pt x="2424" y="114109"/>
                      <a:pt x="13473" y="89059"/>
                    </a:cubicBezTo>
                    <a:cubicBezTo>
                      <a:pt x="33094" y="44577"/>
                      <a:pt x="75385" y="10668"/>
                      <a:pt x="123868" y="476"/>
                    </a:cubicBezTo>
                    <a:cubicBezTo>
                      <a:pt x="125296" y="191"/>
                      <a:pt x="126725" y="0"/>
                      <a:pt x="128154" y="0"/>
                    </a:cubicBezTo>
                    <a:cubicBezTo>
                      <a:pt x="139393" y="0"/>
                      <a:pt x="146442" y="9430"/>
                      <a:pt x="147394" y="18193"/>
                    </a:cubicBezTo>
                    <a:cubicBezTo>
                      <a:pt x="148347" y="27622"/>
                      <a:pt x="142822" y="35338"/>
                      <a:pt x="133488" y="37338"/>
                    </a:cubicBezTo>
                    <a:cubicBezTo>
                      <a:pt x="98626" y="44672"/>
                      <a:pt x="69003" y="66199"/>
                      <a:pt x="52335" y="96393"/>
                    </a:cubicBezTo>
                    <a:cubicBezTo>
                      <a:pt x="43095" y="112967"/>
                      <a:pt x="38238" y="132302"/>
                      <a:pt x="38143" y="152305"/>
                    </a:cubicBezTo>
                    <a:cubicBezTo>
                      <a:pt x="38143" y="162592"/>
                      <a:pt x="39381" y="172688"/>
                      <a:pt x="41762" y="182309"/>
                    </a:cubicBezTo>
                    <a:cubicBezTo>
                      <a:pt x="43000" y="187261"/>
                      <a:pt x="44524" y="191929"/>
                      <a:pt x="46143" y="196215"/>
                    </a:cubicBezTo>
                    <a:cubicBezTo>
                      <a:pt x="46905" y="198120"/>
                      <a:pt x="47668" y="199930"/>
                      <a:pt x="48524" y="201740"/>
                    </a:cubicBezTo>
                    <a:cubicBezTo>
                      <a:pt x="48620" y="201930"/>
                      <a:pt x="48715" y="202216"/>
                      <a:pt x="48810" y="202406"/>
                    </a:cubicBezTo>
                    <a:cubicBezTo>
                      <a:pt x="52144" y="203740"/>
                      <a:pt x="55097" y="206216"/>
                      <a:pt x="57193" y="209645"/>
                    </a:cubicBezTo>
                    <a:cubicBezTo>
                      <a:pt x="60050" y="214408"/>
                      <a:pt x="61002" y="220313"/>
                      <a:pt x="59574" y="225171"/>
                    </a:cubicBezTo>
                    <a:cubicBezTo>
                      <a:pt x="57193" y="233553"/>
                      <a:pt x="49858" y="238792"/>
                      <a:pt x="40524" y="238792"/>
                    </a:cubicBezTo>
                    <a:lnTo>
                      <a:pt x="40524" y="23879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51" name="Google Shape;851;p29"/>
              <p:cNvSpPr/>
              <p:nvPr/>
            </p:nvSpPr>
            <p:spPr>
              <a:xfrm>
                <a:off x="9343481" y="4313110"/>
                <a:ext cx="156986" cy="248411"/>
              </a:xfrm>
              <a:custGeom>
                <a:avLst/>
                <a:gdLst/>
                <a:ahLst/>
                <a:cxnLst/>
                <a:rect l="l" t="t" r="r" b="b"/>
                <a:pathLst>
                  <a:path w="156986" h="248411" extrusionOk="0">
                    <a:moveTo>
                      <a:pt x="132941" y="9525"/>
                    </a:moveTo>
                    <a:cubicBezTo>
                      <a:pt x="148467" y="9525"/>
                      <a:pt x="154086" y="33909"/>
                      <a:pt x="137227" y="37433"/>
                    </a:cubicBezTo>
                    <a:cubicBezTo>
                      <a:pt x="101699" y="44863"/>
                      <a:pt x="70552" y="66865"/>
                      <a:pt x="52835" y="98774"/>
                    </a:cubicBezTo>
                    <a:cubicBezTo>
                      <a:pt x="43025" y="116491"/>
                      <a:pt x="38167" y="136779"/>
                      <a:pt x="38072" y="156972"/>
                    </a:cubicBezTo>
                    <a:cubicBezTo>
                      <a:pt x="38072" y="167545"/>
                      <a:pt x="39215" y="177927"/>
                      <a:pt x="41882" y="188214"/>
                    </a:cubicBezTo>
                    <a:cubicBezTo>
                      <a:pt x="43120" y="193072"/>
                      <a:pt x="44644" y="197929"/>
                      <a:pt x="46454" y="202692"/>
                    </a:cubicBezTo>
                    <a:cubicBezTo>
                      <a:pt x="47216" y="204692"/>
                      <a:pt x="48073" y="206692"/>
                      <a:pt x="48930" y="208597"/>
                    </a:cubicBezTo>
                    <a:cubicBezTo>
                      <a:pt x="49311" y="209455"/>
                      <a:pt x="49692" y="210312"/>
                      <a:pt x="50169" y="211169"/>
                    </a:cubicBezTo>
                    <a:cubicBezTo>
                      <a:pt x="49978" y="211169"/>
                      <a:pt x="49883" y="211074"/>
                      <a:pt x="49692" y="211074"/>
                    </a:cubicBezTo>
                    <a:cubicBezTo>
                      <a:pt x="50073" y="211455"/>
                      <a:pt x="50454" y="211931"/>
                      <a:pt x="50740" y="212312"/>
                    </a:cubicBezTo>
                    <a:cubicBezTo>
                      <a:pt x="50549" y="211931"/>
                      <a:pt x="50263" y="211550"/>
                      <a:pt x="50073" y="211169"/>
                    </a:cubicBezTo>
                    <a:cubicBezTo>
                      <a:pt x="57407" y="212598"/>
                      <a:pt x="61503" y="222028"/>
                      <a:pt x="59598" y="228695"/>
                    </a:cubicBezTo>
                    <a:cubicBezTo>
                      <a:pt x="57598" y="235648"/>
                      <a:pt x="51692" y="238887"/>
                      <a:pt x="45120" y="238887"/>
                    </a:cubicBezTo>
                    <a:cubicBezTo>
                      <a:pt x="44073" y="238887"/>
                      <a:pt x="43025" y="238792"/>
                      <a:pt x="41977" y="238601"/>
                    </a:cubicBezTo>
                    <a:cubicBezTo>
                      <a:pt x="28832" y="236601"/>
                      <a:pt x="23498" y="222695"/>
                      <a:pt x="19307" y="211836"/>
                    </a:cubicBezTo>
                    <a:cubicBezTo>
                      <a:pt x="14355" y="199072"/>
                      <a:pt x="11497" y="185738"/>
                      <a:pt x="10068" y="172117"/>
                    </a:cubicBezTo>
                    <a:cubicBezTo>
                      <a:pt x="7401" y="146113"/>
                      <a:pt x="11878" y="119539"/>
                      <a:pt x="22355" y="95726"/>
                    </a:cubicBezTo>
                    <a:cubicBezTo>
                      <a:pt x="41596" y="52102"/>
                      <a:pt x="82839" y="19621"/>
                      <a:pt x="129417" y="9811"/>
                    </a:cubicBezTo>
                    <a:cubicBezTo>
                      <a:pt x="130750" y="9620"/>
                      <a:pt x="131798" y="9525"/>
                      <a:pt x="132941" y="9525"/>
                    </a:cubicBezTo>
                    <a:moveTo>
                      <a:pt x="132941" y="0"/>
                    </a:moveTo>
                    <a:lnTo>
                      <a:pt x="132941" y="0"/>
                    </a:lnTo>
                    <a:cubicBezTo>
                      <a:pt x="131226" y="0"/>
                      <a:pt x="129417" y="190"/>
                      <a:pt x="127702" y="571"/>
                    </a:cubicBezTo>
                    <a:cubicBezTo>
                      <a:pt x="77791" y="11049"/>
                      <a:pt x="34167" y="46101"/>
                      <a:pt x="13878" y="91916"/>
                    </a:cubicBezTo>
                    <a:cubicBezTo>
                      <a:pt x="2544" y="117634"/>
                      <a:pt x="-2029" y="145732"/>
                      <a:pt x="829" y="173164"/>
                    </a:cubicBezTo>
                    <a:cubicBezTo>
                      <a:pt x="2448" y="188595"/>
                      <a:pt x="5687" y="202406"/>
                      <a:pt x="10640" y="215360"/>
                    </a:cubicBezTo>
                    <a:cubicBezTo>
                      <a:pt x="15307" y="227362"/>
                      <a:pt x="22261" y="245173"/>
                      <a:pt x="40738" y="248031"/>
                    </a:cubicBezTo>
                    <a:cubicBezTo>
                      <a:pt x="42263" y="248221"/>
                      <a:pt x="43787" y="248412"/>
                      <a:pt x="45311" y="248412"/>
                    </a:cubicBezTo>
                    <a:cubicBezTo>
                      <a:pt x="56646" y="248412"/>
                      <a:pt x="65980" y="241649"/>
                      <a:pt x="68933" y="231267"/>
                    </a:cubicBezTo>
                    <a:cubicBezTo>
                      <a:pt x="70742" y="225076"/>
                      <a:pt x="69599" y="217837"/>
                      <a:pt x="65980" y="211931"/>
                    </a:cubicBezTo>
                    <a:cubicBezTo>
                      <a:pt x="63694" y="208216"/>
                      <a:pt x="60646" y="205359"/>
                      <a:pt x="57122" y="203549"/>
                    </a:cubicBezTo>
                    <a:cubicBezTo>
                      <a:pt x="56455" y="202025"/>
                      <a:pt x="55883" y="200692"/>
                      <a:pt x="55312" y="199263"/>
                    </a:cubicBezTo>
                    <a:cubicBezTo>
                      <a:pt x="53693" y="195167"/>
                      <a:pt x="52264" y="190595"/>
                      <a:pt x="51121" y="185928"/>
                    </a:cubicBezTo>
                    <a:cubicBezTo>
                      <a:pt x="48740" y="176689"/>
                      <a:pt x="47597" y="166973"/>
                      <a:pt x="47597" y="157067"/>
                    </a:cubicBezTo>
                    <a:cubicBezTo>
                      <a:pt x="47692" y="137827"/>
                      <a:pt x="52359" y="119348"/>
                      <a:pt x="61122" y="103441"/>
                    </a:cubicBezTo>
                    <a:cubicBezTo>
                      <a:pt x="77219" y="74485"/>
                      <a:pt x="105604" y="53816"/>
                      <a:pt x="139132" y="46768"/>
                    </a:cubicBezTo>
                    <a:cubicBezTo>
                      <a:pt x="150943" y="44291"/>
                      <a:pt x="158087" y="34480"/>
                      <a:pt x="156848" y="22479"/>
                    </a:cubicBezTo>
                    <a:cubicBezTo>
                      <a:pt x="155515" y="9715"/>
                      <a:pt x="145228" y="0"/>
                      <a:pt x="132941" y="0"/>
                    </a:cubicBezTo>
                    <a:lnTo>
                      <a:pt x="13294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52" name="Google Shape;852;p29"/>
            <p:cNvGrpSpPr/>
            <p:nvPr/>
          </p:nvGrpSpPr>
          <p:grpSpPr>
            <a:xfrm>
              <a:off x="8851121" y="4083558"/>
              <a:ext cx="166024" cy="323754"/>
              <a:chOff x="8851121" y="4083558"/>
              <a:chExt cx="166024" cy="323754"/>
            </a:xfrm>
          </p:grpSpPr>
          <p:sp>
            <p:nvSpPr>
              <p:cNvPr id="853" name="Google Shape;853;p29"/>
              <p:cNvSpPr/>
              <p:nvPr/>
            </p:nvSpPr>
            <p:spPr>
              <a:xfrm>
                <a:off x="8855731" y="4088320"/>
                <a:ext cx="156506" cy="314229"/>
              </a:xfrm>
              <a:custGeom>
                <a:avLst/>
                <a:gdLst/>
                <a:ahLst/>
                <a:cxnLst/>
                <a:rect l="l" t="t" r="r" b="b"/>
                <a:pathLst>
                  <a:path w="156506" h="314229" extrusionOk="0">
                    <a:moveTo>
                      <a:pt x="136535" y="314230"/>
                    </a:moveTo>
                    <a:cubicBezTo>
                      <a:pt x="127867" y="314230"/>
                      <a:pt x="121295" y="308896"/>
                      <a:pt x="119200" y="300323"/>
                    </a:cubicBezTo>
                    <a:cubicBezTo>
                      <a:pt x="112151" y="270415"/>
                      <a:pt x="97197" y="243745"/>
                      <a:pt x="75956" y="223171"/>
                    </a:cubicBezTo>
                    <a:cubicBezTo>
                      <a:pt x="69955" y="217360"/>
                      <a:pt x="63383" y="211741"/>
                      <a:pt x="57096" y="206312"/>
                    </a:cubicBezTo>
                    <a:cubicBezTo>
                      <a:pt x="40428" y="192024"/>
                      <a:pt x="23283" y="177165"/>
                      <a:pt x="12519" y="156496"/>
                    </a:cubicBezTo>
                    <a:cubicBezTo>
                      <a:pt x="-1577" y="129254"/>
                      <a:pt x="-3863" y="96869"/>
                      <a:pt x="6138" y="67628"/>
                    </a:cubicBezTo>
                    <a:cubicBezTo>
                      <a:pt x="16139" y="38195"/>
                      <a:pt x="37094" y="14859"/>
                      <a:pt x="64907" y="1905"/>
                    </a:cubicBezTo>
                    <a:cubicBezTo>
                      <a:pt x="67670" y="667"/>
                      <a:pt x="70527" y="0"/>
                      <a:pt x="73384" y="0"/>
                    </a:cubicBezTo>
                    <a:cubicBezTo>
                      <a:pt x="82529" y="0"/>
                      <a:pt x="91005" y="6953"/>
                      <a:pt x="93101" y="16288"/>
                    </a:cubicBezTo>
                    <a:cubicBezTo>
                      <a:pt x="94911" y="24384"/>
                      <a:pt x="91196" y="31623"/>
                      <a:pt x="83385" y="35242"/>
                    </a:cubicBezTo>
                    <a:cubicBezTo>
                      <a:pt x="60144" y="46006"/>
                      <a:pt x="44333" y="66104"/>
                      <a:pt x="39761" y="90392"/>
                    </a:cubicBezTo>
                    <a:cubicBezTo>
                      <a:pt x="35189" y="114967"/>
                      <a:pt x="42904" y="139732"/>
                      <a:pt x="60907" y="158496"/>
                    </a:cubicBezTo>
                    <a:cubicBezTo>
                      <a:pt x="68526" y="166402"/>
                      <a:pt x="76909" y="173736"/>
                      <a:pt x="85005" y="180784"/>
                    </a:cubicBezTo>
                    <a:cubicBezTo>
                      <a:pt x="97482" y="191643"/>
                      <a:pt x="110341" y="202883"/>
                      <a:pt x="120914" y="216599"/>
                    </a:cubicBezTo>
                    <a:cubicBezTo>
                      <a:pt x="137773" y="238411"/>
                      <a:pt x="149584" y="263271"/>
                      <a:pt x="155966" y="290513"/>
                    </a:cubicBezTo>
                    <a:cubicBezTo>
                      <a:pt x="157300" y="296323"/>
                      <a:pt x="156157" y="302038"/>
                      <a:pt x="152632" y="306514"/>
                    </a:cubicBezTo>
                    <a:cubicBezTo>
                      <a:pt x="149013" y="311277"/>
                      <a:pt x="142821" y="314230"/>
                      <a:pt x="136535" y="314230"/>
                    </a:cubicBezTo>
                    <a:lnTo>
                      <a:pt x="136535" y="31423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54" name="Google Shape;854;p29"/>
              <p:cNvSpPr/>
              <p:nvPr/>
            </p:nvSpPr>
            <p:spPr>
              <a:xfrm>
                <a:off x="8851121" y="4083558"/>
                <a:ext cx="166024" cy="323754"/>
              </a:xfrm>
              <a:custGeom>
                <a:avLst/>
                <a:gdLst/>
                <a:ahLst/>
                <a:cxnLst/>
                <a:rect l="l" t="t" r="r" b="b"/>
                <a:pathLst>
                  <a:path w="166024" h="323754" extrusionOk="0">
                    <a:moveTo>
                      <a:pt x="78090" y="9525"/>
                    </a:moveTo>
                    <a:cubicBezTo>
                      <a:pt x="91520" y="9525"/>
                      <a:pt x="100569" y="28956"/>
                      <a:pt x="86090" y="35719"/>
                    </a:cubicBezTo>
                    <a:cubicBezTo>
                      <a:pt x="33989" y="60008"/>
                      <a:pt x="22463" y="125254"/>
                      <a:pt x="62183" y="166592"/>
                    </a:cubicBezTo>
                    <a:cubicBezTo>
                      <a:pt x="81519" y="186690"/>
                      <a:pt x="104664" y="202025"/>
                      <a:pt x="121904" y="224314"/>
                    </a:cubicBezTo>
                    <a:cubicBezTo>
                      <a:pt x="138383" y="245650"/>
                      <a:pt x="149908" y="270224"/>
                      <a:pt x="156099" y="296418"/>
                    </a:cubicBezTo>
                    <a:cubicBezTo>
                      <a:pt x="158671" y="307181"/>
                      <a:pt x="149622" y="314230"/>
                      <a:pt x="141240" y="314230"/>
                    </a:cubicBezTo>
                    <a:cubicBezTo>
                      <a:pt x="135620" y="314230"/>
                      <a:pt x="130286" y="311182"/>
                      <a:pt x="128572" y="304038"/>
                    </a:cubicBezTo>
                    <a:cubicBezTo>
                      <a:pt x="121428" y="273653"/>
                      <a:pt x="106474" y="246317"/>
                      <a:pt x="83995" y="224504"/>
                    </a:cubicBezTo>
                    <a:cubicBezTo>
                      <a:pt x="62278" y="203454"/>
                      <a:pt x="35799" y="186690"/>
                      <a:pt x="21511" y="159067"/>
                    </a:cubicBezTo>
                    <a:cubicBezTo>
                      <a:pt x="-6492" y="104775"/>
                      <a:pt x="16177" y="36862"/>
                      <a:pt x="71613" y="10954"/>
                    </a:cubicBezTo>
                    <a:cubicBezTo>
                      <a:pt x="73899" y="10001"/>
                      <a:pt x="75994" y="9525"/>
                      <a:pt x="78090" y="9525"/>
                    </a:cubicBezTo>
                    <a:moveTo>
                      <a:pt x="78090" y="0"/>
                    </a:moveTo>
                    <a:cubicBezTo>
                      <a:pt x="74565" y="0"/>
                      <a:pt x="71041" y="762"/>
                      <a:pt x="67612" y="2381"/>
                    </a:cubicBezTo>
                    <a:cubicBezTo>
                      <a:pt x="38561" y="15907"/>
                      <a:pt x="16844" y="40196"/>
                      <a:pt x="6366" y="70866"/>
                    </a:cubicBezTo>
                    <a:cubicBezTo>
                      <a:pt x="-4016" y="101346"/>
                      <a:pt x="-1635" y="135064"/>
                      <a:pt x="13034" y="163449"/>
                    </a:cubicBezTo>
                    <a:cubicBezTo>
                      <a:pt x="24178" y="184975"/>
                      <a:pt x="41704" y="200025"/>
                      <a:pt x="58658" y="214693"/>
                    </a:cubicBezTo>
                    <a:cubicBezTo>
                      <a:pt x="64945" y="220123"/>
                      <a:pt x="71422" y="225647"/>
                      <a:pt x="77327" y="231362"/>
                    </a:cubicBezTo>
                    <a:cubicBezTo>
                      <a:pt x="97902" y="251270"/>
                      <a:pt x="112379" y="277178"/>
                      <a:pt x="119238" y="306229"/>
                    </a:cubicBezTo>
                    <a:cubicBezTo>
                      <a:pt x="121714" y="316897"/>
                      <a:pt x="130382" y="323755"/>
                      <a:pt x="141145" y="323755"/>
                    </a:cubicBezTo>
                    <a:cubicBezTo>
                      <a:pt x="148956" y="323755"/>
                      <a:pt x="156385" y="320230"/>
                      <a:pt x="161052" y="314230"/>
                    </a:cubicBezTo>
                    <a:cubicBezTo>
                      <a:pt x="165529" y="308610"/>
                      <a:pt x="167053" y="301466"/>
                      <a:pt x="165338" y="294227"/>
                    </a:cubicBezTo>
                    <a:cubicBezTo>
                      <a:pt x="158766" y="266319"/>
                      <a:pt x="146670" y="240792"/>
                      <a:pt x="129430" y="218408"/>
                    </a:cubicBezTo>
                    <a:cubicBezTo>
                      <a:pt x="118571" y="204311"/>
                      <a:pt x="105522" y="192976"/>
                      <a:pt x="92853" y="181928"/>
                    </a:cubicBezTo>
                    <a:cubicBezTo>
                      <a:pt x="84757" y="174879"/>
                      <a:pt x="76471" y="167640"/>
                      <a:pt x="69041" y="159925"/>
                    </a:cubicBezTo>
                    <a:cubicBezTo>
                      <a:pt x="52086" y="142304"/>
                      <a:pt x="44847" y="118967"/>
                      <a:pt x="49133" y="95917"/>
                    </a:cubicBezTo>
                    <a:cubicBezTo>
                      <a:pt x="53324" y="73247"/>
                      <a:pt x="68279" y="54388"/>
                      <a:pt x="90091" y="44291"/>
                    </a:cubicBezTo>
                    <a:cubicBezTo>
                      <a:pt x="99806" y="39719"/>
                      <a:pt x="104664" y="30194"/>
                      <a:pt x="102378" y="20003"/>
                    </a:cubicBezTo>
                    <a:cubicBezTo>
                      <a:pt x="99902" y="8572"/>
                      <a:pt x="89424" y="0"/>
                      <a:pt x="78090" y="0"/>
                    </a:cubicBezTo>
                    <a:lnTo>
                      <a:pt x="780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55" name="Google Shape;855;p29"/>
            <p:cNvGrpSpPr/>
            <p:nvPr/>
          </p:nvGrpSpPr>
          <p:grpSpPr>
            <a:xfrm>
              <a:off x="9105787" y="3871817"/>
              <a:ext cx="151461" cy="228600"/>
              <a:chOff x="9105787" y="3871817"/>
              <a:chExt cx="151461" cy="228600"/>
            </a:xfrm>
          </p:grpSpPr>
          <p:sp>
            <p:nvSpPr>
              <p:cNvPr id="856" name="Google Shape;856;p29"/>
              <p:cNvSpPr/>
              <p:nvPr/>
            </p:nvSpPr>
            <p:spPr>
              <a:xfrm>
                <a:off x="9110389" y="3876579"/>
                <a:ext cx="142166" cy="219170"/>
              </a:xfrm>
              <a:custGeom>
                <a:avLst/>
                <a:gdLst/>
                <a:ahLst/>
                <a:cxnLst/>
                <a:rect l="l" t="t" r="r" b="b"/>
                <a:pathLst>
                  <a:path w="142166" h="219170" extrusionOk="0">
                    <a:moveTo>
                      <a:pt x="19514" y="219170"/>
                    </a:moveTo>
                    <a:cubicBezTo>
                      <a:pt x="12084" y="219170"/>
                      <a:pt x="4655" y="214027"/>
                      <a:pt x="1511" y="206692"/>
                    </a:cubicBezTo>
                    <a:cubicBezTo>
                      <a:pt x="-1442" y="199739"/>
                      <a:pt x="-13" y="192119"/>
                      <a:pt x="5321" y="186500"/>
                    </a:cubicBezTo>
                    <a:cubicBezTo>
                      <a:pt x="12084" y="179451"/>
                      <a:pt x="20466" y="170688"/>
                      <a:pt x="22371" y="160306"/>
                    </a:cubicBezTo>
                    <a:cubicBezTo>
                      <a:pt x="23895" y="151543"/>
                      <a:pt x="20085" y="142208"/>
                      <a:pt x="16275" y="133255"/>
                    </a:cubicBezTo>
                    <a:lnTo>
                      <a:pt x="15418" y="131064"/>
                    </a:lnTo>
                    <a:cubicBezTo>
                      <a:pt x="6750" y="110014"/>
                      <a:pt x="-1346" y="84868"/>
                      <a:pt x="4273" y="57912"/>
                    </a:cubicBezTo>
                    <a:cubicBezTo>
                      <a:pt x="9226" y="34195"/>
                      <a:pt x="26086" y="14478"/>
                      <a:pt x="49422" y="5143"/>
                    </a:cubicBezTo>
                    <a:cubicBezTo>
                      <a:pt x="57804" y="1810"/>
                      <a:pt x="66853" y="0"/>
                      <a:pt x="75711" y="0"/>
                    </a:cubicBezTo>
                    <a:cubicBezTo>
                      <a:pt x="78187" y="0"/>
                      <a:pt x="80664" y="95"/>
                      <a:pt x="83141" y="381"/>
                    </a:cubicBezTo>
                    <a:cubicBezTo>
                      <a:pt x="86379" y="762"/>
                      <a:pt x="89998" y="1714"/>
                      <a:pt x="93808" y="2762"/>
                    </a:cubicBezTo>
                    <a:cubicBezTo>
                      <a:pt x="98856" y="4096"/>
                      <a:pt x="104000" y="5429"/>
                      <a:pt x="108381" y="5429"/>
                    </a:cubicBezTo>
                    <a:cubicBezTo>
                      <a:pt x="110477" y="5429"/>
                      <a:pt x="112192" y="5143"/>
                      <a:pt x="113525" y="4477"/>
                    </a:cubicBezTo>
                    <a:cubicBezTo>
                      <a:pt x="116383" y="3048"/>
                      <a:pt x="119431" y="2286"/>
                      <a:pt x="122479" y="2286"/>
                    </a:cubicBezTo>
                    <a:cubicBezTo>
                      <a:pt x="131337" y="2286"/>
                      <a:pt x="139433" y="8858"/>
                      <a:pt x="141624" y="18002"/>
                    </a:cubicBezTo>
                    <a:cubicBezTo>
                      <a:pt x="143624" y="26194"/>
                      <a:pt x="140005" y="33718"/>
                      <a:pt x="132289" y="37624"/>
                    </a:cubicBezTo>
                    <a:cubicBezTo>
                      <a:pt x="125336" y="41148"/>
                      <a:pt x="117906" y="42958"/>
                      <a:pt x="109810" y="42958"/>
                    </a:cubicBezTo>
                    <a:lnTo>
                      <a:pt x="109810" y="42958"/>
                    </a:lnTo>
                    <a:cubicBezTo>
                      <a:pt x="104762" y="42958"/>
                      <a:pt x="99333" y="42291"/>
                      <a:pt x="92761" y="40957"/>
                    </a:cubicBezTo>
                    <a:lnTo>
                      <a:pt x="91618" y="40767"/>
                    </a:lnTo>
                    <a:cubicBezTo>
                      <a:pt x="85807" y="39529"/>
                      <a:pt x="80378" y="38386"/>
                      <a:pt x="75044" y="38386"/>
                    </a:cubicBezTo>
                    <a:cubicBezTo>
                      <a:pt x="71520" y="38386"/>
                      <a:pt x="68282" y="38862"/>
                      <a:pt x="65138" y="39910"/>
                    </a:cubicBezTo>
                    <a:cubicBezTo>
                      <a:pt x="46088" y="46101"/>
                      <a:pt x="39992" y="64484"/>
                      <a:pt x="40563" y="79724"/>
                    </a:cubicBezTo>
                    <a:cubicBezTo>
                      <a:pt x="41040" y="92107"/>
                      <a:pt x="45517" y="103251"/>
                      <a:pt x="50279" y="115062"/>
                    </a:cubicBezTo>
                    <a:cubicBezTo>
                      <a:pt x="54184" y="124777"/>
                      <a:pt x="58280" y="134874"/>
                      <a:pt x="59900" y="145732"/>
                    </a:cubicBezTo>
                    <a:cubicBezTo>
                      <a:pt x="64567" y="175831"/>
                      <a:pt x="46564" y="198692"/>
                      <a:pt x="32563" y="213360"/>
                    </a:cubicBezTo>
                    <a:cubicBezTo>
                      <a:pt x="28848" y="217075"/>
                      <a:pt x="24371" y="219170"/>
                      <a:pt x="19514" y="2191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57" name="Google Shape;857;p29"/>
              <p:cNvSpPr/>
              <p:nvPr/>
            </p:nvSpPr>
            <p:spPr>
              <a:xfrm>
                <a:off x="9105787" y="3871817"/>
                <a:ext cx="151461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51461" h="228600" extrusionOk="0">
                    <a:moveTo>
                      <a:pt x="80217" y="9525"/>
                    </a:moveTo>
                    <a:cubicBezTo>
                      <a:pt x="82504" y="9525"/>
                      <a:pt x="84790" y="9620"/>
                      <a:pt x="87075" y="9906"/>
                    </a:cubicBezTo>
                    <a:cubicBezTo>
                      <a:pt x="94219" y="10668"/>
                      <a:pt x="104411" y="14954"/>
                      <a:pt x="112793" y="14954"/>
                    </a:cubicBezTo>
                    <a:cubicBezTo>
                      <a:pt x="115460" y="14954"/>
                      <a:pt x="117936" y="14573"/>
                      <a:pt x="120032" y="13430"/>
                    </a:cubicBezTo>
                    <a:cubicBezTo>
                      <a:pt x="122318" y="12287"/>
                      <a:pt x="124604" y="11716"/>
                      <a:pt x="126795" y="11716"/>
                    </a:cubicBezTo>
                    <a:cubicBezTo>
                      <a:pt x="139844" y="11716"/>
                      <a:pt x="148512" y="30956"/>
                      <a:pt x="134510" y="38100"/>
                    </a:cubicBezTo>
                    <a:cubicBezTo>
                      <a:pt x="127747" y="41529"/>
                      <a:pt x="121080" y="42863"/>
                      <a:pt x="114221" y="42863"/>
                    </a:cubicBezTo>
                    <a:cubicBezTo>
                      <a:pt x="108983" y="42863"/>
                      <a:pt x="103744" y="42100"/>
                      <a:pt x="98124" y="40957"/>
                    </a:cubicBezTo>
                    <a:cubicBezTo>
                      <a:pt x="91647" y="39624"/>
                      <a:pt x="85646" y="38290"/>
                      <a:pt x="79456" y="38290"/>
                    </a:cubicBezTo>
                    <a:cubicBezTo>
                      <a:pt x="75741" y="38290"/>
                      <a:pt x="72026" y="38767"/>
                      <a:pt x="68025" y="40100"/>
                    </a:cubicBezTo>
                    <a:cubicBezTo>
                      <a:pt x="48404" y="46482"/>
                      <a:pt x="39355" y="64960"/>
                      <a:pt x="40117" y="84582"/>
                    </a:cubicBezTo>
                    <a:cubicBezTo>
                      <a:pt x="41070" y="108490"/>
                      <a:pt x="55928" y="128016"/>
                      <a:pt x="59548" y="151162"/>
                    </a:cubicBezTo>
                    <a:cubicBezTo>
                      <a:pt x="63454" y="176689"/>
                      <a:pt x="50404" y="196977"/>
                      <a:pt x="33450" y="214789"/>
                    </a:cubicBezTo>
                    <a:cubicBezTo>
                      <a:pt x="30497" y="217837"/>
                      <a:pt x="27163" y="219170"/>
                      <a:pt x="23925" y="219170"/>
                    </a:cubicBezTo>
                    <a:cubicBezTo>
                      <a:pt x="13161" y="219170"/>
                      <a:pt x="3446" y="204788"/>
                      <a:pt x="13257" y="194596"/>
                    </a:cubicBezTo>
                    <a:cubicBezTo>
                      <a:pt x="20972" y="186500"/>
                      <a:pt x="29449" y="177355"/>
                      <a:pt x="31545" y="165925"/>
                    </a:cubicBezTo>
                    <a:cubicBezTo>
                      <a:pt x="33545" y="154972"/>
                      <a:pt x="28306" y="143827"/>
                      <a:pt x="24305" y="134017"/>
                    </a:cubicBezTo>
                    <a:cubicBezTo>
                      <a:pt x="14971" y="111442"/>
                      <a:pt x="8303" y="88201"/>
                      <a:pt x="13352" y="63627"/>
                    </a:cubicBezTo>
                    <a:cubicBezTo>
                      <a:pt x="18115" y="40957"/>
                      <a:pt x="34212" y="22765"/>
                      <a:pt x="55548" y="14288"/>
                    </a:cubicBezTo>
                    <a:cubicBezTo>
                      <a:pt x="63454" y="11239"/>
                      <a:pt x="71836" y="9525"/>
                      <a:pt x="80217" y="9525"/>
                    </a:cubicBezTo>
                    <a:moveTo>
                      <a:pt x="80217" y="0"/>
                    </a:moveTo>
                    <a:lnTo>
                      <a:pt x="80217" y="0"/>
                    </a:lnTo>
                    <a:cubicBezTo>
                      <a:pt x="70787" y="0"/>
                      <a:pt x="61072" y="1905"/>
                      <a:pt x="52214" y="5429"/>
                    </a:cubicBezTo>
                    <a:cubicBezTo>
                      <a:pt x="27449" y="15335"/>
                      <a:pt x="9446" y="36385"/>
                      <a:pt x="4208" y="61722"/>
                    </a:cubicBezTo>
                    <a:cubicBezTo>
                      <a:pt x="-1698" y="89916"/>
                      <a:pt x="6684" y="115919"/>
                      <a:pt x="15638" y="137636"/>
                    </a:cubicBezTo>
                    <a:lnTo>
                      <a:pt x="16590" y="139827"/>
                    </a:lnTo>
                    <a:cubicBezTo>
                      <a:pt x="20114" y="148209"/>
                      <a:pt x="23639" y="156877"/>
                      <a:pt x="22401" y="164211"/>
                    </a:cubicBezTo>
                    <a:cubicBezTo>
                      <a:pt x="20781" y="173164"/>
                      <a:pt x="12971" y="181356"/>
                      <a:pt x="6684" y="187928"/>
                    </a:cubicBezTo>
                    <a:cubicBezTo>
                      <a:pt x="-79" y="194977"/>
                      <a:pt x="-1793" y="204502"/>
                      <a:pt x="1922" y="213265"/>
                    </a:cubicBezTo>
                    <a:cubicBezTo>
                      <a:pt x="5827" y="222409"/>
                      <a:pt x="14780" y="228600"/>
                      <a:pt x="24305" y="228600"/>
                    </a:cubicBezTo>
                    <a:cubicBezTo>
                      <a:pt x="30497" y="228600"/>
                      <a:pt x="36117" y="226028"/>
                      <a:pt x="40689" y="221266"/>
                    </a:cubicBezTo>
                    <a:cubicBezTo>
                      <a:pt x="55357" y="205930"/>
                      <a:pt x="74217" y="181832"/>
                      <a:pt x="69264" y="149638"/>
                    </a:cubicBezTo>
                    <a:cubicBezTo>
                      <a:pt x="67454" y="138208"/>
                      <a:pt x="63358" y="127921"/>
                      <a:pt x="59357" y="117919"/>
                    </a:cubicBezTo>
                    <a:cubicBezTo>
                      <a:pt x="54786" y="106489"/>
                      <a:pt x="50404" y="95726"/>
                      <a:pt x="49928" y="84201"/>
                    </a:cubicBezTo>
                    <a:cubicBezTo>
                      <a:pt x="49261" y="66770"/>
                      <a:pt x="57262" y="53626"/>
                      <a:pt x="71264" y="49149"/>
                    </a:cubicBezTo>
                    <a:cubicBezTo>
                      <a:pt x="73931" y="48292"/>
                      <a:pt x="76693" y="47815"/>
                      <a:pt x="79741" y="47815"/>
                    </a:cubicBezTo>
                    <a:cubicBezTo>
                      <a:pt x="84503" y="47815"/>
                      <a:pt x="89552" y="48863"/>
                      <a:pt x="95267" y="50101"/>
                    </a:cubicBezTo>
                    <a:lnTo>
                      <a:pt x="96410" y="50387"/>
                    </a:lnTo>
                    <a:cubicBezTo>
                      <a:pt x="103363" y="51816"/>
                      <a:pt x="109078" y="52483"/>
                      <a:pt x="114412" y="52483"/>
                    </a:cubicBezTo>
                    <a:cubicBezTo>
                      <a:pt x="123270" y="52483"/>
                      <a:pt x="131367" y="50578"/>
                      <a:pt x="139082" y="46672"/>
                    </a:cubicBezTo>
                    <a:cubicBezTo>
                      <a:pt x="148702" y="41815"/>
                      <a:pt x="153274" y="31909"/>
                      <a:pt x="150798" y="21717"/>
                    </a:cubicBezTo>
                    <a:cubicBezTo>
                      <a:pt x="148130" y="10477"/>
                      <a:pt x="138129" y="2381"/>
                      <a:pt x="127081" y="2381"/>
                    </a:cubicBezTo>
                    <a:cubicBezTo>
                      <a:pt x="123270" y="2381"/>
                      <a:pt x="119555" y="3334"/>
                      <a:pt x="116031" y="5143"/>
                    </a:cubicBezTo>
                    <a:cubicBezTo>
                      <a:pt x="115650" y="5334"/>
                      <a:pt x="114888" y="5620"/>
                      <a:pt x="113078" y="5620"/>
                    </a:cubicBezTo>
                    <a:cubicBezTo>
                      <a:pt x="109364" y="5620"/>
                      <a:pt x="104506" y="4286"/>
                      <a:pt x="99744" y="3048"/>
                    </a:cubicBezTo>
                    <a:cubicBezTo>
                      <a:pt x="95743" y="2000"/>
                      <a:pt x="92029" y="952"/>
                      <a:pt x="88409" y="571"/>
                    </a:cubicBezTo>
                    <a:cubicBezTo>
                      <a:pt x="85551" y="190"/>
                      <a:pt x="82884" y="0"/>
                      <a:pt x="80217" y="0"/>
                    </a:cubicBezTo>
                    <a:lnTo>
                      <a:pt x="8021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58" name="Google Shape;858;p29"/>
            <p:cNvGrpSpPr/>
            <p:nvPr/>
          </p:nvGrpSpPr>
          <p:grpSpPr>
            <a:xfrm>
              <a:off x="9001372" y="3875627"/>
              <a:ext cx="459471" cy="314420"/>
              <a:chOff x="9001372" y="3875627"/>
              <a:chExt cx="459471" cy="314420"/>
            </a:xfrm>
          </p:grpSpPr>
          <p:sp>
            <p:nvSpPr>
              <p:cNvPr id="859" name="Google Shape;859;p29"/>
              <p:cNvSpPr/>
              <p:nvPr/>
            </p:nvSpPr>
            <p:spPr>
              <a:xfrm>
                <a:off x="9005999" y="3880389"/>
                <a:ext cx="449838" cy="304895"/>
              </a:xfrm>
              <a:custGeom>
                <a:avLst/>
                <a:gdLst/>
                <a:ahLst/>
                <a:cxnLst/>
                <a:rect l="l" t="t" r="r" b="b"/>
                <a:pathLst>
                  <a:path w="449838" h="304895" extrusionOk="0">
                    <a:moveTo>
                      <a:pt x="181054" y="304895"/>
                    </a:moveTo>
                    <a:cubicBezTo>
                      <a:pt x="107235" y="304895"/>
                      <a:pt x="44370" y="275558"/>
                      <a:pt x="3793" y="222409"/>
                    </a:cubicBezTo>
                    <a:cubicBezTo>
                      <a:pt x="-302" y="216979"/>
                      <a:pt x="-1159" y="210693"/>
                      <a:pt x="1603" y="205168"/>
                    </a:cubicBezTo>
                    <a:cubicBezTo>
                      <a:pt x="4842" y="198692"/>
                      <a:pt x="12271" y="194310"/>
                      <a:pt x="20177" y="194310"/>
                    </a:cubicBezTo>
                    <a:cubicBezTo>
                      <a:pt x="26558" y="194310"/>
                      <a:pt x="32178" y="197072"/>
                      <a:pt x="35988" y="202216"/>
                    </a:cubicBezTo>
                    <a:cubicBezTo>
                      <a:pt x="60277" y="234125"/>
                      <a:pt x="98663" y="256222"/>
                      <a:pt x="144002" y="264509"/>
                    </a:cubicBezTo>
                    <a:cubicBezTo>
                      <a:pt x="155241" y="266605"/>
                      <a:pt x="167052" y="267653"/>
                      <a:pt x="179054" y="267653"/>
                    </a:cubicBezTo>
                    <a:cubicBezTo>
                      <a:pt x="206866" y="267653"/>
                      <a:pt x="236204" y="262223"/>
                      <a:pt x="266398" y="251365"/>
                    </a:cubicBezTo>
                    <a:cubicBezTo>
                      <a:pt x="295640" y="240887"/>
                      <a:pt x="337645" y="221456"/>
                      <a:pt x="371649" y="188404"/>
                    </a:cubicBezTo>
                    <a:cubicBezTo>
                      <a:pt x="404510" y="156496"/>
                      <a:pt x="418322" y="117062"/>
                      <a:pt x="408606" y="82772"/>
                    </a:cubicBezTo>
                    <a:cubicBezTo>
                      <a:pt x="401272" y="57055"/>
                      <a:pt x="377745" y="38386"/>
                      <a:pt x="352694" y="38386"/>
                    </a:cubicBezTo>
                    <a:cubicBezTo>
                      <a:pt x="346599" y="38386"/>
                      <a:pt x="340598" y="39529"/>
                      <a:pt x="334787" y="41720"/>
                    </a:cubicBezTo>
                    <a:cubicBezTo>
                      <a:pt x="332501" y="42577"/>
                      <a:pt x="330215" y="43053"/>
                      <a:pt x="328025" y="43053"/>
                    </a:cubicBezTo>
                    <a:cubicBezTo>
                      <a:pt x="319738" y="43053"/>
                      <a:pt x="313070" y="36957"/>
                      <a:pt x="311451" y="27908"/>
                    </a:cubicBezTo>
                    <a:cubicBezTo>
                      <a:pt x="309927" y="19621"/>
                      <a:pt x="313166" y="9334"/>
                      <a:pt x="323834" y="5334"/>
                    </a:cubicBezTo>
                    <a:cubicBezTo>
                      <a:pt x="333168" y="1810"/>
                      <a:pt x="342884" y="0"/>
                      <a:pt x="352790" y="0"/>
                    </a:cubicBezTo>
                    <a:cubicBezTo>
                      <a:pt x="392890" y="0"/>
                      <a:pt x="432418" y="30385"/>
                      <a:pt x="444801" y="70675"/>
                    </a:cubicBezTo>
                    <a:cubicBezTo>
                      <a:pt x="461279" y="124396"/>
                      <a:pt x="434610" y="177737"/>
                      <a:pt x="404129" y="209836"/>
                    </a:cubicBezTo>
                    <a:cubicBezTo>
                      <a:pt x="363839" y="252222"/>
                      <a:pt x="310689" y="276416"/>
                      <a:pt x="273256" y="289274"/>
                    </a:cubicBezTo>
                    <a:cubicBezTo>
                      <a:pt x="243157" y="299657"/>
                      <a:pt x="212106" y="304895"/>
                      <a:pt x="181054" y="3048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0" name="Google Shape;860;p29"/>
              <p:cNvSpPr/>
              <p:nvPr/>
            </p:nvSpPr>
            <p:spPr>
              <a:xfrm>
                <a:off x="9001372" y="3875627"/>
                <a:ext cx="45947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459471" h="314420" extrusionOk="0">
                    <a:moveTo>
                      <a:pt x="357416" y="9525"/>
                    </a:moveTo>
                    <a:cubicBezTo>
                      <a:pt x="396564" y="9525"/>
                      <a:pt x="433236" y="39053"/>
                      <a:pt x="444856" y="76867"/>
                    </a:cubicBezTo>
                    <a:cubicBezTo>
                      <a:pt x="459715" y="125158"/>
                      <a:pt x="438665" y="176213"/>
                      <a:pt x="405327" y="211360"/>
                    </a:cubicBezTo>
                    <a:cubicBezTo>
                      <a:pt x="370847" y="247650"/>
                      <a:pt x="323317" y="273463"/>
                      <a:pt x="276358" y="289655"/>
                    </a:cubicBezTo>
                    <a:cubicBezTo>
                      <a:pt x="247117" y="299657"/>
                      <a:pt x="216256" y="304991"/>
                      <a:pt x="185585" y="304991"/>
                    </a:cubicBezTo>
                    <a:cubicBezTo>
                      <a:pt x="119291" y="304991"/>
                      <a:pt x="54521" y="280035"/>
                      <a:pt x="12135" y="224409"/>
                    </a:cubicBezTo>
                    <a:cubicBezTo>
                      <a:pt x="4229" y="214122"/>
                      <a:pt x="14326" y="203930"/>
                      <a:pt x="24803" y="203930"/>
                    </a:cubicBezTo>
                    <a:cubicBezTo>
                      <a:pt x="29185" y="203930"/>
                      <a:pt x="33566" y="205740"/>
                      <a:pt x="36900" y="209931"/>
                    </a:cubicBezTo>
                    <a:cubicBezTo>
                      <a:pt x="63666" y="245078"/>
                      <a:pt x="105004" y="266224"/>
                      <a:pt x="147866" y="274034"/>
                    </a:cubicBezTo>
                    <a:cubicBezTo>
                      <a:pt x="159773" y="276225"/>
                      <a:pt x="171774" y="277178"/>
                      <a:pt x="183776" y="277178"/>
                    </a:cubicBezTo>
                    <a:cubicBezTo>
                      <a:pt x="214065" y="277178"/>
                      <a:pt x="244355" y="270796"/>
                      <a:pt x="272739" y="260604"/>
                    </a:cubicBezTo>
                    <a:cubicBezTo>
                      <a:pt x="311410" y="246793"/>
                      <a:pt x="350177" y="225266"/>
                      <a:pt x="379705" y="196596"/>
                    </a:cubicBezTo>
                    <a:cubicBezTo>
                      <a:pt x="408661" y="168497"/>
                      <a:pt x="429521" y="127254"/>
                      <a:pt x="417900" y="86296"/>
                    </a:cubicBezTo>
                    <a:cubicBezTo>
                      <a:pt x="410185" y="58960"/>
                      <a:pt x="384848" y="38481"/>
                      <a:pt x="357416" y="38481"/>
                    </a:cubicBezTo>
                    <a:cubicBezTo>
                      <a:pt x="350939" y="38481"/>
                      <a:pt x="344367" y="39624"/>
                      <a:pt x="337795" y="42100"/>
                    </a:cubicBezTo>
                    <a:cubicBezTo>
                      <a:pt x="335985" y="42767"/>
                      <a:pt x="334271" y="43053"/>
                      <a:pt x="332747" y="43053"/>
                    </a:cubicBezTo>
                    <a:cubicBezTo>
                      <a:pt x="319316" y="43053"/>
                      <a:pt x="314935" y="20288"/>
                      <a:pt x="330175" y="14478"/>
                    </a:cubicBezTo>
                    <a:cubicBezTo>
                      <a:pt x="339224" y="11049"/>
                      <a:pt x="348367" y="9525"/>
                      <a:pt x="357416" y="9525"/>
                    </a:cubicBezTo>
                    <a:moveTo>
                      <a:pt x="357416" y="0"/>
                    </a:moveTo>
                    <a:lnTo>
                      <a:pt x="357416" y="0"/>
                    </a:lnTo>
                    <a:cubicBezTo>
                      <a:pt x="346939" y="0"/>
                      <a:pt x="336652" y="1905"/>
                      <a:pt x="326841" y="5620"/>
                    </a:cubicBezTo>
                    <a:cubicBezTo>
                      <a:pt x="315601" y="9906"/>
                      <a:pt x="309220" y="21336"/>
                      <a:pt x="311506" y="33528"/>
                    </a:cubicBezTo>
                    <a:cubicBezTo>
                      <a:pt x="313602" y="44767"/>
                      <a:pt x="322269" y="52578"/>
                      <a:pt x="332747" y="52578"/>
                    </a:cubicBezTo>
                    <a:cubicBezTo>
                      <a:pt x="335509" y="52578"/>
                      <a:pt x="338366" y="52007"/>
                      <a:pt x="341224" y="50959"/>
                    </a:cubicBezTo>
                    <a:cubicBezTo>
                      <a:pt x="346463" y="48958"/>
                      <a:pt x="351892" y="48006"/>
                      <a:pt x="357416" y="48006"/>
                    </a:cubicBezTo>
                    <a:cubicBezTo>
                      <a:pt x="380467" y="48006"/>
                      <a:pt x="401993" y="65246"/>
                      <a:pt x="408756" y="88963"/>
                    </a:cubicBezTo>
                    <a:cubicBezTo>
                      <a:pt x="417995" y="121444"/>
                      <a:pt x="404661" y="159163"/>
                      <a:pt x="373133" y="189833"/>
                    </a:cubicBezTo>
                    <a:cubicBezTo>
                      <a:pt x="339700" y="222313"/>
                      <a:pt x="298361" y="241459"/>
                      <a:pt x="269596" y="251746"/>
                    </a:cubicBezTo>
                    <a:cubicBezTo>
                      <a:pt x="239973" y="262318"/>
                      <a:pt x="211112" y="267748"/>
                      <a:pt x="183871" y="267748"/>
                    </a:cubicBezTo>
                    <a:cubicBezTo>
                      <a:pt x="172155" y="267748"/>
                      <a:pt x="160630" y="266700"/>
                      <a:pt x="149676" y="264700"/>
                    </a:cubicBezTo>
                    <a:cubicBezTo>
                      <a:pt x="105480" y="256604"/>
                      <a:pt x="68142" y="235077"/>
                      <a:pt x="44616" y="204121"/>
                    </a:cubicBezTo>
                    <a:cubicBezTo>
                      <a:pt x="39853" y="197834"/>
                      <a:pt x="32804" y="194310"/>
                      <a:pt x="24994" y="194310"/>
                    </a:cubicBezTo>
                    <a:cubicBezTo>
                      <a:pt x="15278" y="194310"/>
                      <a:pt x="6134" y="199739"/>
                      <a:pt x="2134" y="207836"/>
                    </a:cubicBezTo>
                    <a:cubicBezTo>
                      <a:pt x="-1486" y="215075"/>
                      <a:pt x="-438" y="223171"/>
                      <a:pt x="4801" y="230029"/>
                    </a:cubicBezTo>
                    <a:cubicBezTo>
                      <a:pt x="46235" y="284417"/>
                      <a:pt x="110528" y="314420"/>
                      <a:pt x="185871" y="314420"/>
                    </a:cubicBezTo>
                    <a:cubicBezTo>
                      <a:pt x="217494" y="314420"/>
                      <a:pt x="249022" y="309086"/>
                      <a:pt x="279693" y="298609"/>
                    </a:cubicBezTo>
                    <a:cubicBezTo>
                      <a:pt x="317697" y="285559"/>
                      <a:pt x="371514" y="260985"/>
                      <a:pt x="412471" y="217932"/>
                    </a:cubicBezTo>
                    <a:cubicBezTo>
                      <a:pt x="443903" y="184880"/>
                      <a:pt x="471336" y="129826"/>
                      <a:pt x="454191" y="74104"/>
                    </a:cubicBezTo>
                    <a:cubicBezTo>
                      <a:pt x="440855" y="31147"/>
                      <a:pt x="400183" y="0"/>
                      <a:pt x="357416" y="0"/>
                    </a:cubicBezTo>
                    <a:lnTo>
                      <a:pt x="35741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61" name="Google Shape;861;p29"/>
            <p:cNvGrpSpPr/>
            <p:nvPr/>
          </p:nvGrpSpPr>
          <p:grpSpPr>
            <a:xfrm>
              <a:off x="9161616" y="4089177"/>
              <a:ext cx="484024" cy="295846"/>
              <a:chOff x="9161616" y="4089177"/>
              <a:chExt cx="484024" cy="295846"/>
            </a:xfrm>
          </p:grpSpPr>
          <p:sp>
            <p:nvSpPr>
              <p:cNvPr id="862" name="Google Shape;862;p29"/>
              <p:cNvSpPr/>
              <p:nvPr/>
            </p:nvSpPr>
            <p:spPr>
              <a:xfrm>
                <a:off x="9166341" y="4094035"/>
                <a:ext cx="474553" cy="286130"/>
              </a:xfrm>
              <a:custGeom>
                <a:avLst/>
                <a:gdLst/>
                <a:ahLst/>
                <a:cxnLst/>
                <a:rect l="l" t="t" r="r" b="b"/>
                <a:pathLst>
                  <a:path w="474553" h="286130" extrusionOk="0">
                    <a:moveTo>
                      <a:pt x="18426" y="286131"/>
                    </a:moveTo>
                    <a:cubicBezTo>
                      <a:pt x="16806" y="286131"/>
                      <a:pt x="15187" y="285940"/>
                      <a:pt x="13663" y="285464"/>
                    </a:cubicBezTo>
                    <a:cubicBezTo>
                      <a:pt x="4043" y="282702"/>
                      <a:pt x="-1196" y="273748"/>
                      <a:pt x="233" y="262699"/>
                    </a:cubicBezTo>
                    <a:cubicBezTo>
                      <a:pt x="5281" y="225647"/>
                      <a:pt x="27951" y="190881"/>
                      <a:pt x="64050" y="164782"/>
                    </a:cubicBezTo>
                    <a:cubicBezTo>
                      <a:pt x="115676" y="127444"/>
                      <a:pt x="176254" y="122301"/>
                      <a:pt x="233881" y="122301"/>
                    </a:cubicBezTo>
                    <a:cubicBezTo>
                      <a:pt x="248740" y="122301"/>
                      <a:pt x="263599" y="122682"/>
                      <a:pt x="278267" y="123063"/>
                    </a:cubicBezTo>
                    <a:cubicBezTo>
                      <a:pt x="287412" y="123253"/>
                      <a:pt x="296460" y="123539"/>
                      <a:pt x="305413" y="123634"/>
                    </a:cubicBezTo>
                    <a:lnTo>
                      <a:pt x="307128" y="123634"/>
                    </a:lnTo>
                    <a:cubicBezTo>
                      <a:pt x="312843" y="123730"/>
                      <a:pt x="318749" y="123825"/>
                      <a:pt x="324749" y="123825"/>
                    </a:cubicBezTo>
                    <a:cubicBezTo>
                      <a:pt x="357801" y="123825"/>
                      <a:pt x="391710" y="121063"/>
                      <a:pt x="416285" y="101251"/>
                    </a:cubicBezTo>
                    <a:cubicBezTo>
                      <a:pt x="428477" y="91440"/>
                      <a:pt x="436477" y="75152"/>
                      <a:pt x="436668" y="59912"/>
                    </a:cubicBezTo>
                    <a:cubicBezTo>
                      <a:pt x="436763" y="52006"/>
                      <a:pt x="434763" y="40767"/>
                      <a:pt x="424571" y="32194"/>
                    </a:cubicBezTo>
                    <a:cubicBezTo>
                      <a:pt x="418761" y="27241"/>
                      <a:pt x="416666" y="20193"/>
                      <a:pt x="419237" y="13430"/>
                    </a:cubicBezTo>
                    <a:cubicBezTo>
                      <a:pt x="422095" y="5620"/>
                      <a:pt x="430191" y="0"/>
                      <a:pt x="438478" y="0"/>
                    </a:cubicBezTo>
                    <a:cubicBezTo>
                      <a:pt x="443050" y="0"/>
                      <a:pt x="447336" y="1619"/>
                      <a:pt x="450956" y="4763"/>
                    </a:cubicBezTo>
                    <a:cubicBezTo>
                      <a:pt x="483246" y="32194"/>
                      <a:pt x="479435" y="82105"/>
                      <a:pt x="457337" y="112681"/>
                    </a:cubicBezTo>
                    <a:cubicBezTo>
                      <a:pt x="437049" y="140875"/>
                      <a:pt x="401235" y="157067"/>
                      <a:pt x="350943" y="160877"/>
                    </a:cubicBezTo>
                    <a:cubicBezTo>
                      <a:pt x="340085" y="161734"/>
                      <a:pt x="328464" y="162115"/>
                      <a:pt x="315224" y="162115"/>
                    </a:cubicBezTo>
                    <a:cubicBezTo>
                      <a:pt x="300651" y="162115"/>
                      <a:pt x="285887" y="161639"/>
                      <a:pt x="271600" y="161163"/>
                    </a:cubicBezTo>
                    <a:cubicBezTo>
                      <a:pt x="257408" y="160687"/>
                      <a:pt x="242739" y="160210"/>
                      <a:pt x="228356" y="160210"/>
                    </a:cubicBezTo>
                    <a:cubicBezTo>
                      <a:pt x="222546" y="160210"/>
                      <a:pt x="216736" y="160306"/>
                      <a:pt x="211021" y="160496"/>
                    </a:cubicBezTo>
                    <a:cubicBezTo>
                      <a:pt x="161395" y="162115"/>
                      <a:pt x="124153" y="171736"/>
                      <a:pt x="93768" y="190690"/>
                    </a:cubicBezTo>
                    <a:cubicBezTo>
                      <a:pt x="61669" y="210788"/>
                      <a:pt x="41571" y="239554"/>
                      <a:pt x="37190" y="271653"/>
                    </a:cubicBezTo>
                    <a:cubicBezTo>
                      <a:pt x="36142" y="280702"/>
                      <a:pt x="26807" y="286131"/>
                      <a:pt x="18426" y="286131"/>
                    </a:cubicBezTo>
                    <a:lnTo>
                      <a:pt x="18426" y="28613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3" name="Google Shape;863;p29"/>
              <p:cNvSpPr/>
              <p:nvPr/>
            </p:nvSpPr>
            <p:spPr>
              <a:xfrm>
                <a:off x="9161616" y="4089177"/>
                <a:ext cx="484024" cy="295846"/>
              </a:xfrm>
              <a:custGeom>
                <a:avLst/>
                <a:gdLst/>
                <a:ahLst/>
                <a:cxnLst/>
                <a:rect l="l" t="t" r="r" b="b"/>
                <a:pathLst>
                  <a:path w="484024" h="295846" extrusionOk="0">
                    <a:moveTo>
                      <a:pt x="443299" y="9525"/>
                    </a:moveTo>
                    <a:cubicBezTo>
                      <a:pt x="446442" y="9525"/>
                      <a:pt x="449776" y="10573"/>
                      <a:pt x="452728" y="13145"/>
                    </a:cubicBezTo>
                    <a:cubicBezTo>
                      <a:pt x="482446" y="38386"/>
                      <a:pt x="479779" y="84963"/>
                      <a:pt x="458348" y="114681"/>
                    </a:cubicBezTo>
                    <a:cubicBezTo>
                      <a:pt x="434821" y="147257"/>
                      <a:pt x="393578" y="158020"/>
                      <a:pt x="355478" y="160973"/>
                    </a:cubicBezTo>
                    <a:cubicBezTo>
                      <a:pt x="343762" y="161830"/>
                      <a:pt x="331951" y="162211"/>
                      <a:pt x="320141" y="162211"/>
                    </a:cubicBezTo>
                    <a:cubicBezTo>
                      <a:pt x="291184" y="162211"/>
                      <a:pt x="262228" y="160306"/>
                      <a:pt x="233273" y="160306"/>
                    </a:cubicBezTo>
                    <a:cubicBezTo>
                      <a:pt x="227462" y="160306"/>
                      <a:pt x="221556" y="160401"/>
                      <a:pt x="215746" y="160592"/>
                    </a:cubicBezTo>
                    <a:cubicBezTo>
                      <a:pt x="173741" y="161925"/>
                      <a:pt x="132212" y="168974"/>
                      <a:pt x="96112" y="191548"/>
                    </a:cubicBezTo>
                    <a:cubicBezTo>
                      <a:pt x="65442" y="210693"/>
                      <a:pt x="42296" y="239459"/>
                      <a:pt x="37343" y="275939"/>
                    </a:cubicBezTo>
                    <a:cubicBezTo>
                      <a:pt x="36486" y="282321"/>
                      <a:pt x="29342" y="286417"/>
                      <a:pt x="23151" y="286417"/>
                    </a:cubicBezTo>
                    <a:cubicBezTo>
                      <a:pt x="22008" y="286417"/>
                      <a:pt x="20770" y="286226"/>
                      <a:pt x="19722" y="285941"/>
                    </a:cubicBezTo>
                    <a:cubicBezTo>
                      <a:pt x="11626" y="283655"/>
                      <a:pt x="8673" y="276034"/>
                      <a:pt x="9720" y="268319"/>
                    </a:cubicBezTo>
                    <a:cubicBezTo>
                      <a:pt x="15150" y="228886"/>
                      <a:pt x="40010" y="196501"/>
                      <a:pt x="71633" y="173641"/>
                    </a:cubicBezTo>
                    <a:cubicBezTo>
                      <a:pt x="120972" y="137922"/>
                      <a:pt x="179742" y="132017"/>
                      <a:pt x="238701" y="132017"/>
                    </a:cubicBezTo>
                    <a:cubicBezTo>
                      <a:pt x="262704" y="132017"/>
                      <a:pt x="286708" y="132969"/>
                      <a:pt x="310139" y="133350"/>
                    </a:cubicBezTo>
                    <a:cubicBezTo>
                      <a:pt x="316426" y="133445"/>
                      <a:pt x="322903" y="133541"/>
                      <a:pt x="329570" y="133541"/>
                    </a:cubicBezTo>
                    <a:cubicBezTo>
                      <a:pt x="362526" y="133541"/>
                      <a:pt x="398245" y="130778"/>
                      <a:pt x="424058" y="109919"/>
                    </a:cubicBezTo>
                    <a:cubicBezTo>
                      <a:pt x="446156" y="92107"/>
                      <a:pt x="456443" y="53816"/>
                      <a:pt x="432440" y="33433"/>
                    </a:cubicBezTo>
                    <a:cubicBezTo>
                      <a:pt x="421486" y="23908"/>
                      <a:pt x="431678" y="9525"/>
                      <a:pt x="443299" y="9525"/>
                    </a:cubicBezTo>
                    <a:moveTo>
                      <a:pt x="443299" y="0"/>
                    </a:moveTo>
                    <a:cubicBezTo>
                      <a:pt x="443299" y="0"/>
                      <a:pt x="443299" y="0"/>
                      <a:pt x="443299" y="0"/>
                    </a:cubicBezTo>
                    <a:cubicBezTo>
                      <a:pt x="432916" y="0"/>
                      <a:pt x="423201" y="6763"/>
                      <a:pt x="419582" y="16478"/>
                    </a:cubicBezTo>
                    <a:cubicBezTo>
                      <a:pt x="416343" y="25241"/>
                      <a:pt x="418915" y="34195"/>
                      <a:pt x="426344" y="40577"/>
                    </a:cubicBezTo>
                    <a:cubicBezTo>
                      <a:pt x="435107" y="48006"/>
                      <a:pt x="436822" y="57817"/>
                      <a:pt x="436726" y="64675"/>
                    </a:cubicBezTo>
                    <a:cubicBezTo>
                      <a:pt x="436536" y="78391"/>
                      <a:pt x="429107" y="93536"/>
                      <a:pt x="418057" y="102394"/>
                    </a:cubicBezTo>
                    <a:cubicBezTo>
                      <a:pt x="394626" y="121253"/>
                      <a:pt x="361669" y="123920"/>
                      <a:pt x="329475" y="123920"/>
                    </a:cubicBezTo>
                    <a:cubicBezTo>
                      <a:pt x="323474" y="123920"/>
                      <a:pt x="317664" y="123825"/>
                      <a:pt x="311949" y="123730"/>
                    </a:cubicBezTo>
                    <a:lnTo>
                      <a:pt x="310234" y="123730"/>
                    </a:lnTo>
                    <a:cubicBezTo>
                      <a:pt x="301281" y="123634"/>
                      <a:pt x="292232" y="123349"/>
                      <a:pt x="283183" y="123158"/>
                    </a:cubicBezTo>
                    <a:cubicBezTo>
                      <a:pt x="268610" y="122777"/>
                      <a:pt x="253560" y="122396"/>
                      <a:pt x="238701" y="122396"/>
                    </a:cubicBezTo>
                    <a:cubicBezTo>
                      <a:pt x="180218" y="122396"/>
                      <a:pt x="118782" y="127635"/>
                      <a:pt x="66014" y="165830"/>
                    </a:cubicBezTo>
                    <a:cubicBezTo>
                      <a:pt x="28866" y="192691"/>
                      <a:pt x="5529" y="228695"/>
                      <a:pt x="291" y="266986"/>
                    </a:cubicBezTo>
                    <a:cubicBezTo>
                      <a:pt x="-1519" y="280321"/>
                      <a:pt x="5244" y="291560"/>
                      <a:pt x="17055" y="294989"/>
                    </a:cubicBezTo>
                    <a:cubicBezTo>
                      <a:pt x="18960" y="295561"/>
                      <a:pt x="20960" y="295846"/>
                      <a:pt x="23056" y="295846"/>
                    </a:cubicBezTo>
                    <a:cubicBezTo>
                      <a:pt x="33438" y="295846"/>
                      <a:pt x="45058" y="288893"/>
                      <a:pt x="46678" y="277178"/>
                    </a:cubicBezTo>
                    <a:cubicBezTo>
                      <a:pt x="50869" y="246412"/>
                      <a:pt x="70204" y="218884"/>
                      <a:pt x="101065" y="199549"/>
                    </a:cubicBezTo>
                    <a:cubicBezTo>
                      <a:pt x="130688" y="180975"/>
                      <a:pt x="167264" y="171641"/>
                      <a:pt x="215937" y="170021"/>
                    </a:cubicBezTo>
                    <a:cubicBezTo>
                      <a:pt x="221652" y="169831"/>
                      <a:pt x="227367" y="169736"/>
                      <a:pt x="233177" y="169736"/>
                    </a:cubicBezTo>
                    <a:cubicBezTo>
                      <a:pt x="247465" y="169736"/>
                      <a:pt x="262133" y="170212"/>
                      <a:pt x="276325" y="170688"/>
                    </a:cubicBezTo>
                    <a:cubicBezTo>
                      <a:pt x="290613" y="171164"/>
                      <a:pt x="305472" y="171641"/>
                      <a:pt x="320045" y="171641"/>
                    </a:cubicBezTo>
                    <a:cubicBezTo>
                      <a:pt x="333285" y="171641"/>
                      <a:pt x="345096" y="171259"/>
                      <a:pt x="356049" y="170402"/>
                    </a:cubicBezTo>
                    <a:cubicBezTo>
                      <a:pt x="407770" y="166497"/>
                      <a:pt x="444727" y="149542"/>
                      <a:pt x="465968" y="120205"/>
                    </a:cubicBezTo>
                    <a:cubicBezTo>
                      <a:pt x="489304" y="87916"/>
                      <a:pt x="493114" y="35052"/>
                      <a:pt x="458824" y="5810"/>
                    </a:cubicBezTo>
                    <a:cubicBezTo>
                      <a:pt x="454347" y="2000"/>
                      <a:pt x="449013" y="0"/>
                      <a:pt x="443299" y="0"/>
                    </a:cubicBezTo>
                    <a:lnTo>
                      <a:pt x="443299" y="0"/>
                    </a:lnTo>
                    <a:lnTo>
                      <a:pt x="4432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64" name="Google Shape;864;p29"/>
            <p:cNvGrpSpPr/>
            <p:nvPr/>
          </p:nvGrpSpPr>
          <p:grpSpPr>
            <a:xfrm>
              <a:off x="8666252" y="3852576"/>
              <a:ext cx="309076" cy="358901"/>
              <a:chOff x="8666252" y="3852576"/>
              <a:chExt cx="309076" cy="358901"/>
            </a:xfrm>
          </p:grpSpPr>
          <p:sp>
            <p:nvSpPr>
              <p:cNvPr id="865" name="Google Shape;865;p29"/>
              <p:cNvSpPr/>
              <p:nvPr/>
            </p:nvSpPr>
            <p:spPr>
              <a:xfrm>
                <a:off x="8671075" y="3857434"/>
                <a:ext cx="299483" cy="349281"/>
              </a:xfrm>
              <a:custGeom>
                <a:avLst/>
                <a:gdLst/>
                <a:ahLst/>
                <a:cxnLst/>
                <a:rect l="l" t="t" r="r" b="b"/>
                <a:pathLst>
                  <a:path w="299483" h="349281" extrusionOk="0">
                    <a:moveTo>
                      <a:pt x="32203" y="349282"/>
                    </a:moveTo>
                    <a:cubicBezTo>
                      <a:pt x="25630" y="349282"/>
                      <a:pt x="20106" y="345662"/>
                      <a:pt x="16963" y="339376"/>
                    </a:cubicBezTo>
                    <a:cubicBezTo>
                      <a:pt x="-753" y="303562"/>
                      <a:pt x="-4754" y="262985"/>
                      <a:pt x="5724" y="224981"/>
                    </a:cubicBezTo>
                    <a:cubicBezTo>
                      <a:pt x="23916" y="158687"/>
                      <a:pt x="85638" y="111919"/>
                      <a:pt x="155742" y="111347"/>
                    </a:cubicBezTo>
                    <a:cubicBezTo>
                      <a:pt x="155742" y="111347"/>
                      <a:pt x="155742" y="111347"/>
                      <a:pt x="155742" y="111347"/>
                    </a:cubicBezTo>
                    <a:cubicBezTo>
                      <a:pt x="167172" y="111347"/>
                      <a:pt x="177364" y="113252"/>
                      <a:pt x="187270" y="115157"/>
                    </a:cubicBezTo>
                    <a:cubicBezTo>
                      <a:pt x="195176" y="116681"/>
                      <a:pt x="202510" y="118015"/>
                      <a:pt x="210225" y="118586"/>
                    </a:cubicBezTo>
                    <a:cubicBezTo>
                      <a:pt x="211273" y="118682"/>
                      <a:pt x="212416" y="118682"/>
                      <a:pt x="213464" y="118682"/>
                    </a:cubicBezTo>
                    <a:cubicBezTo>
                      <a:pt x="226513" y="118682"/>
                      <a:pt x="238895" y="113443"/>
                      <a:pt x="248325" y="103823"/>
                    </a:cubicBezTo>
                    <a:cubicBezTo>
                      <a:pt x="257374" y="94679"/>
                      <a:pt x="261946" y="82582"/>
                      <a:pt x="261184" y="69723"/>
                    </a:cubicBezTo>
                    <a:cubicBezTo>
                      <a:pt x="260327" y="55340"/>
                      <a:pt x="252802" y="41243"/>
                      <a:pt x="241086" y="32004"/>
                    </a:cubicBezTo>
                    <a:cubicBezTo>
                      <a:pt x="235086" y="27242"/>
                      <a:pt x="232895" y="20383"/>
                      <a:pt x="235276" y="13716"/>
                    </a:cubicBezTo>
                    <a:cubicBezTo>
                      <a:pt x="238038" y="5810"/>
                      <a:pt x="246325" y="0"/>
                      <a:pt x="254993" y="0"/>
                    </a:cubicBezTo>
                    <a:cubicBezTo>
                      <a:pt x="259374" y="0"/>
                      <a:pt x="263661" y="1524"/>
                      <a:pt x="267280" y="4382"/>
                    </a:cubicBezTo>
                    <a:cubicBezTo>
                      <a:pt x="298141" y="28861"/>
                      <a:pt x="308428" y="73819"/>
                      <a:pt x="291092" y="108966"/>
                    </a:cubicBezTo>
                    <a:cubicBezTo>
                      <a:pt x="276995" y="137541"/>
                      <a:pt x="246039" y="156782"/>
                      <a:pt x="214035" y="156782"/>
                    </a:cubicBezTo>
                    <a:cubicBezTo>
                      <a:pt x="211845" y="156782"/>
                      <a:pt x="209558" y="156686"/>
                      <a:pt x="207368" y="156496"/>
                    </a:cubicBezTo>
                    <a:cubicBezTo>
                      <a:pt x="199652" y="155829"/>
                      <a:pt x="192223" y="154400"/>
                      <a:pt x="184889" y="153067"/>
                    </a:cubicBezTo>
                    <a:cubicBezTo>
                      <a:pt x="174982" y="151162"/>
                      <a:pt x="165648" y="149447"/>
                      <a:pt x="155838" y="149447"/>
                    </a:cubicBezTo>
                    <a:lnTo>
                      <a:pt x="154028" y="149447"/>
                    </a:lnTo>
                    <a:cubicBezTo>
                      <a:pt x="138502" y="149828"/>
                      <a:pt x="122690" y="153257"/>
                      <a:pt x="108403" y="159544"/>
                    </a:cubicBezTo>
                    <a:cubicBezTo>
                      <a:pt x="78876" y="172498"/>
                      <a:pt x="56397" y="196691"/>
                      <a:pt x="45157" y="227552"/>
                    </a:cubicBezTo>
                    <a:cubicBezTo>
                      <a:pt x="33917" y="258509"/>
                      <a:pt x="35632" y="291656"/>
                      <a:pt x="50014" y="320707"/>
                    </a:cubicBezTo>
                    <a:cubicBezTo>
                      <a:pt x="53063" y="326898"/>
                      <a:pt x="52777" y="333661"/>
                      <a:pt x="49253" y="339376"/>
                    </a:cubicBezTo>
                    <a:cubicBezTo>
                      <a:pt x="45729" y="345377"/>
                      <a:pt x="38966" y="349282"/>
                      <a:pt x="32203" y="349282"/>
                    </a:cubicBezTo>
                    <a:lnTo>
                      <a:pt x="32203" y="34928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6" name="Google Shape;866;p29"/>
              <p:cNvSpPr/>
              <p:nvPr/>
            </p:nvSpPr>
            <p:spPr>
              <a:xfrm>
                <a:off x="8666252" y="3852576"/>
                <a:ext cx="309076" cy="358901"/>
              </a:xfrm>
              <a:custGeom>
                <a:avLst/>
                <a:gdLst/>
                <a:ahLst/>
                <a:cxnLst/>
                <a:rect l="l" t="t" r="r" b="b"/>
                <a:pathLst>
                  <a:path w="309076" h="358901" extrusionOk="0">
                    <a:moveTo>
                      <a:pt x="259816" y="9525"/>
                    </a:moveTo>
                    <a:cubicBezTo>
                      <a:pt x="262959" y="9525"/>
                      <a:pt x="266197" y="10478"/>
                      <a:pt x="269150" y="12859"/>
                    </a:cubicBezTo>
                    <a:cubicBezTo>
                      <a:pt x="298106" y="35814"/>
                      <a:pt x="308012" y="78391"/>
                      <a:pt x="291629" y="111633"/>
                    </a:cubicBezTo>
                    <a:cubicBezTo>
                      <a:pt x="278294" y="138589"/>
                      <a:pt x="248862" y="156781"/>
                      <a:pt x="218858" y="156781"/>
                    </a:cubicBezTo>
                    <a:cubicBezTo>
                      <a:pt x="216763" y="156781"/>
                      <a:pt x="214667" y="156686"/>
                      <a:pt x="212572" y="156496"/>
                    </a:cubicBezTo>
                    <a:cubicBezTo>
                      <a:pt x="195046" y="154972"/>
                      <a:pt x="178377" y="149447"/>
                      <a:pt x="160661" y="149447"/>
                    </a:cubicBezTo>
                    <a:cubicBezTo>
                      <a:pt x="159994" y="149447"/>
                      <a:pt x="159422" y="149447"/>
                      <a:pt x="158756" y="149447"/>
                    </a:cubicBezTo>
                    <a:cubicBezTo>
                      <a:pt x="142563" y="149828"/>
                      <a:pt x="126180" y="153448"/>
                      <a:pt x="111321" y="159925"/>
                    </a:cubicBezTo>
                    <a:cubicBezTo>
                      <a:pt x="47694" y="187928"/>
                      <a:pt x="19690" y="265081"/>
                      <a:pt x="50647" y="327565"/>
                    </a:cubicBezTo>
                    <a:cubicBezTo>
                      <a:pt x="56267" y="338900"/>
                      <a:pt x="46361" y="349282"/>
                      <a:pt x="36930" y="349282"/>
                    </a:cubicBezTo>
                    <a:cubicBezTo>
                      <a:pt x="32645" y="349282"/>
                      <a:pt x="28549" y="347186"/>
                      <a:pt x="25977" y="342043"/>
                    </a:cubicBezTo>
                    <a:cubicBezTo>
                      <a:pt x="8928" y="307658"/>
                      <a:pt x="4831" y="268129"/>
                      <a:pt x="15023" y="230981"/>
                    </a:cubicBezTo>
                    <a:cubicBezTo>
                      <a:pt x="32740" y="166402"/>
                      <a:pt x="93795" y="121444"/>
                      <a:pt x="160470" y="120872"/>
                    </a:cubicBezTo>
                    <a:cubicBezTo>
                      <a:pt x="160755" y="120872"/>
                      <a:pt x="160946" y="120872"/>
                      <a:pt x="161232" y="120872"/>
                    </a:cubicBezTo>
                    <a:cubicBezTo>
                      <a:pt x="179520" y="120872"/>
                      <a:pt x="196570" y="126873"/>
                      <a:pt x="214667" y="128111"/>
                    </a:cubicBezTo>
                    <a:cubicBezTo>
                      <a:pt x="215906" y="128206"/>
                      <a:pt x="217049" y="128206"/>
                      <a:pt x="218287" y="128206"/>
                    </a:cubicBezTo>
                    <a:cubicBezTo>
                      <a:pt x="232670" y="128206"/>
                      <a:pt x="246386" y="122206"/>
                      <a:pt x="256578" y="112014"/>
                    </a:cubicBezTo>
                    <a:cubicBezTo>
                      <a:pt x="279533" y="88868"/>
                      <a:pt x="273246" y="52388"/>
                      <a:pt x="248957" y="33147"/>
                    </a:cubicBezTo>
                    <a:cubicBezTo>
                      <a:pt x="237528" y="24003"/>
                      <a:pt x="247909" y="9525"/>
                      <a:pt x="259816" y="9525"/>
                    </a:cubicBezTo>
                    <a:moveTo>
                      <a:pt x="259816" y="0"/>
                    </a:moveTo>
                    <a:lnTo>
                      <a:pt x="259816" y="0"/>
                    </a:lnTo>
                    <a:cubicBezTo>
                      <a:pt x="249243" y="0"/>
                      <a:pt x="239051" y="7144"/>
                      <a:pt x="235622" y="16954"/>
                    </a:cubicBezTo>
                    <a:cubicBezTo>
                      <a:pt x="232574" y="25717"/>
                      <a:pt x="235336" y="34480"/>
                      <a:pt x="242956" y="40576"/>
                    </a:cubicBezTo>
                    <a:cubicBezTo>
                      <a:pt x="253624" y="49054"/>
                      <a:pt x="260483" y="61913"/>
                      <a:pt x="261245" y="74867"/>
                    </a:cubicBezTo>
                    <a:cubicBezTo>
                      <a:pt x="261721" y="82963"/>
                      <a:pt x="260102" y="94869"/>
                      <a:pt x="249815" y="105251"/>
                    </a:cubicBezTo>
                    <a:cubicBezTo>
                      <a:pt x="241242" y="113919"/>
                      <a:pt x="230002" y="118681"/>
                      <a:pt x="218287" y="118681"/>
                    </a:cubicBezTo>
                    <a:cubicBezTo>
                      <a:pt x="217334" y="118681"/>
                      <a:pt x="216382" y="118681"/>
                      <a:pt x="215334" y="118586"/>
                    </a:cubicBezTo>
                    <a:cubicBezTo>
                      <a:pt x="207904" y="118110"/>
                      <a:pt x="200665" y="116681"/>
                      <a:pt x="192950" y="115253"/>
                    </a:cubicBezTo>
                    <a:cubicBezTo>
                      <a:pt x="182854" y="113347"/>
                      <a:pt x="172376" y="111347"/>
                      <a:pt x="161328" y="111347"/>
                    </a:cubicBezTo>
                    <a:lnTo>
                      <a:pt x="160470" y="111347"/>
                    </a:lnTo>
                    <a:cubicBezTo>
                      <a:pt x="88270" y="112014"/>
                      <a:pt x="24643" y="160115"/>
                      <a:pt x="5879" y="228505"/>
                    </a:cubicBezTo>
                    <a:cubicBezTo>
                      <a:pt x="-4884" y="267653"/>
                      <a:pt x="-788" y="309467"/>
                      <a:pt x="17500" y="346329"/>
                    </a:cubicBezTo>
                    <a:cubicBezTo>
                      <a:pt x="21500" y="354330"/>
                      <a:pt x="28549" y="358902"/>
                      <a:pt x="37026" y="358902"/>
                    </a:cubicBezTo>
                    <a:cubicBezTo>
                      <a:pt x="45408" y="358902"/>
                      <a:pt x="53695" y="354139"/>
                      <a:pt x="58267" y="346805"/>
                    </a:cubicBezTo>
                    <a:cubicBezTo>
                      <a:pt x="62648" y="339662"/>
                      <a:pt x="63029" y="331184"/>
                      <a:pt x="59219" y="323469"/>
                    </a:cubicBezTo>
                    <a:cubicBezTo>
                      <a:pt x="45408" y="295561"/>
                      <a:pt x="43789" y="263842"/>
                      <a:pt x="54552" y="234029"/>
                    </a:cubicBezTo>
                    <a:cubicBezTo>
                      <a:pt x="65315" y="204406"/>
                      <a:pt x="86842" y="181166"/>
                      <a:pt x="115226" y="168688"/>
                    </a:cubicBezTo>
                    <a:cubicBezTo>
                      <a:pt x="128942" y="162687"/>
                      <a:pt x="144087" y="159353"/>
                      <a:pt x="159041" y="158972"/>
                    </a:cubicBezTo>
                    <a:lnTo>
                      <a:pt x="160755" y="158972"/>
                    </a:lnTo>
                    <a:cubicBezTo>
                      <a:pt x="170090" y="158972"/>
                      <a:pt x="179234" y="160687"/>
                      <a:pt x="188950" y="162496"/>
                    </a:cubicBezTo>
                    <a:cubicBezTo>
                      <a:pt x="196284" y="163925"/>
                      <a:pt x="203904" y="165354"/>
                      <a:pt x="211905" y="166021"/>
                    </a:cubicBezTo>
                    <a:cubicBezTo>
                      <a:pt x="214287" y="166211"/>
                      <a:pt x="216572" y="166306"/>
                      <a:pt x="218954" y="166306"/>
                    </a:cubicBezTo>
                    <a:cubicBezTo>
                      <a:pt x="252672" y="166306"/>
                      <a:pt x="285343" y="146018"/>
                      <a:pt x="300202" y="115824"/>
                    </a:cubicBezTo>
                    <a:cubicBezTo>
                      <a:pt x="318490" y="78772"/>
                      <a:pt x="307727" y="31242"/>
                      <a:pt x="275151" y="5334"/>
                    </a:cubicBezTo>
                    <a:cubicBezTo>
                      <a:pt x="270579" y="1905"/>
                      <a:pt x="265340" y="0"/>
                      <a:pt x="259816" y="0"/>
                    </a:cubicBezTo>
                    <a:lnTo>
                      <a:pt x="25981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67" name="Google Shape;867;p29"/>
            <p:cNvGrpSpPr/>
            <p:nvPr/>
          </p:nvGrpSpPr>
          <p:grpSpPr>
            <a:xfrm>
              <a:off x="8613841" y="4361116"/>
              <a:ext cx="200064" cy="126968"/>
              <a:chOff x="8613841" y="4361116"/>
              <a:chExt cx="200064" cy="126968"/>
            </a:xfrm>
          </p:grpSpPr>
          <p:sp>
            <p:nvSpPr>
              <p:cNvPr id="868" name="Google Shape;868;p29"/>
              <p:cNvSpPr/>
              <p:nvPr/>
            </p:nvSpPr>
            <p:spPr>
              <a:xfrm>
                <a:off x="8618673" y="4365879"/>
                <a:ext cx="190504" cy="117443"/>
              </a:xfrm>
              <a:custGeom>
                <a:avLst/>
                <a:gdLst/>
                <a:ahLst/>
                <a:cxnLst/>
                <a:rect l="l" t="t" r="r" b="b"/>
                <a:pathLst>
                  <a:path w="190504" h="117443" extrusionOk="0">
                    <a:moveTo>
                      <a:pt x="170996" y="117443"/>
                    </a:moveTo>
                    <a:cubicBezTo>
                      <a:pt x="162424" y="117443"/>
                      <a:pt x="155470" y="112395"/>
                      <a:pt x="152804" y="104299"/>
                    </a:cubicBezTo>
                    <a:cubicBezTo>
                      <a:pt x="144993" y="80582"/>
                      <a:pt x="127753" y="60198"/>
                      <a:pt x="105369" y="48482"/>
                    </a:cubicBezTo>
                    <a:cubicBezTo>
                      <a:pt x="92510" y="41720"/>
                      <a:pt x="77651" y="38100"/>
                      <a:pt x="62411" y="38100"/>
                    </a:cubicBezTo>
                    <a:cubicBezTo>
                      <a:pt x="49552" y="38100"/>
                      <a:pt x="36789" y="40481"/>
                      <a:pt x="24502" y="45244"/>
                    </a:cubicBezTo>
                    <a:cubicBezTo>
                      <a:pt x="22692" y="45910"/>
                      <a:pt x="20882" y="46292"/>
                      <a:pt x="18977" y="46292"/>
                    </a:cubicBezTo>
                    <a:cubicBezTo>
                      <a:pt x="10881" y="46292"/>
                      <a:pt x="2880" y="40100"/>
                      <a:pt x="689" y="32099"/>
                    </a:cubicBezTo>
                    <a:cubicBezTo>
                      <a:pt x="-1978" y="22384"/>
                      <a:pt x="3261" y="12763"/>
                      <a:pt x="13548" y="8858"/>
                    </a:cubicBezTo>
                    <a:cubicBezTo>
                      <a:pt x="28693" y="2953"/>
                      <a:pt x="44885" y="0"/>
                      <a:pt x="61554" y="0"/>
                    </a:cubicBezTo>
                    <a:cubicBezTo>
                      <a:pt x="83557" y="0"/>
                      <a:pt x="105274" y="5334"/>
                      <a:pt x="124324" y="15335"/>
                    </a:cubicBezTo>
                    <a:cubicBezTo>
                      <a:pt x="154613" y="31242"/>
                      <a:pt x="178331" y="59817"/>
                      <a:pt x="189475" y="93631"/>
                    </a:cubicBezTo>
                    <a:cubicBezTo>
                      <a:pt x="191380" y="99346"/>
                      <a:pt x="190618" y="104966"/>
                      <a:pt x="187379" y="109442"/>
                    </a:cubicBezTo>
                    <a:cubicBezTo>
                      <a:pt x="183760" y="114395"/>
                      <a:pt x="177568" y="117443"/>
                      <a:pt x="170996" y="1174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9" name="Google Shape;869;p29"/>
              <p:cNvSpPr/>
              <p:nvPr/>
            </p:nvSpPr>
            <p:spPr>
              <a:xfrm>
                <a:off x="8613841" y="4361116"/>
                <a:ext cx="200064" cy="126968"/>
              </a:xfrm>
              <a:custGeom>
                <a:avLst/>
                <a:gdLst/>
                <a:ahLst/>
                <a:cxnLst/>
                <a:rect l="l" t="t" r="r" b="b"/>
                <a:pathLst>
                  <a:path w="200064" h="126968" extrusionOk="0">
                    <a:moveTo>
                      <a:pt x="66291" y="9525"/>
                    </a:moveTo>
                    <a:cubicBezTo>
                      <a:pt x="87246" y="9525"/>
                      <a:pt x="108201" y="14478"/>
                      <a:pt x="126870" y="24289"/>
                    </a:cubicBezTo>
                    <a:cubicBezTo>
                      <a:pt x="156874" y="40005"/>
                      <a:pt x="179257" y="67913"/>
                      <a:pt x="189735" y="99917"/>
                    </a:cubicBezTo>
                    <a:cubicBezTo>
                      <a:pt x="193259" y="110490"/>
                      <a:pt x="184591" y="117443"/>
                      <a:pt x="175829" y="117443"/>
                    </a:cubicBezTo>
                    <a:cubicBezTo>
                      <a:pt x="170114" y="117443"/>
                      <a:pt x="164398" y="114491"/>
                      <a:pt x="162113" y="107537"/>
                    </a:cubicBezTo>
                    <a:cubicBezTo>
                      <a:pt x="153826" y="82391"/>
                      <a:pt x="135823" y="61341"/>
                      <a:pt x="112392" y="49054"/>
                    </a:cubicBezTo>
                    <a:cubicBezTo>
                      <a:pt x="98295" y="41624"/>
                      <a:pt x="82770" y="38195"/>
                      <a:pt x="67149" y="38195"/>
                    </a:cubicBezTo>
                    <a:cubicBezTo>
                      <a:pt x="53718" y="38195"/>
                      <a:pt x="40193" y="40767"/>
                      <a:pt x="27524" y="45720"/>
                    </a:cubicBezTo>
                    <a:cubicBezTo>
                      <a:pt x="26286" y="46196"/>
                      <a:pt x="24953" y="46387"/>
                      <a:pt x="23715" y="46387"/>
                    </a:cubicBezTo>
                    <a:cubicBezTo>
                      <a:pt x="17618" y="46387"/>
                      <a:pt x="11522" y="41338"/>
                      <a:pt x="9999" y="35719"/>
                    </a:cubicBezTo>
                    <a:cubicBezTo>
                      <a:pt x="7807" y="27718"/>
                      <a:pt x="12761" y="20955"/>
                      <a:pt x="20000" y="18097"/>
                    </a:cubicBezTo>
                    <a:cubicBezTo>
                      <a:pt x="34763" y="12383"/>
                      <a:pt x="50480" y="9525"/>
                      <a:pt x="66291" y="9525"/>
                    </a:cubicBezTo>
                    <a:moveTo>
                      <a:pt x="66291" y="0"/>
                    </a:moveTo>
                    <a:cubicBezTo>
                      <a:pt x="49051" y="0"/>
                      <a:pt x="32287" y="3048"/>
                      <a:pt x="16571" y="9144"/>
                    </a:cubicBezTo>
                    <a:cubicBezTo>
                      <a:pt x="4188" y="13907"/>
                      <a:pt x="-2479" y="26099"/>
                      <a:pt x="854" y="38100"/>
                    </a:cubicBezTo>
                    <a:cubicBezTo>
                      <a:pt x="3616" y="48196"/>
                      <a:pt x="13427" y="55817"/>
                      <a:pt x="23715" y="55817"/>
                    </a:cubicBezTo>
                    <a:cubicBezTo>
                      <a:pt x="26191" y="55817"/>
                      <a:pt x="28667" y="55340"/>
                      <a:pt x="31048" y="54483"/>
                    </a:cubicBezTo>
                    <a:cubicBezTo>
                      <a:pt x="42860" y="49911"/>
                      <a:pt x="54956" y="47625"/>
                      <a:pt x="67244" y="47625"/>
                    </a:cubicBezTo>
                    <a:cubicBezTo>
                      <a:pt x="81912" y="47625"/>
                      <a:pt x="95628" y="50959"/>
                      <a:pt x="108011" y="57436"/>
                    </a:cubicBezTo>
                    <a:cubicBezTo>
                      <a:pt x="129251" y="68580"/>
                      <a:pt x="145730" y="87916"/>
                      <a:pt x="153159" y="110490"/>
                    </a:cubicBezTo>
                    <a:cubicBezTo>
                      <a:pt x="156493" y="120586"/>
                      <a:pt x="165256" y="126968"/>
                      <a:pt x="175924" y="126968"/>
                    </a:cubicBezTo>
                    <a:cubicBezTo>
                      <a:pt x="183925" y="126968"/>
                      <a:pt x="191640" y="123158"/>
                      <a:pt x="196021" y="117062"/>
                    </a:cubicBezTo>
                    <a:cubicBezTo>
                      <a:pt x="200213" y="111347"/>
                      <a:pt x="201165" y="104204"/>
                      <a:pt x="198784" y="96964"/>
                    </a:cubicBezTo>
                    <a:cubicBezTo>
                      <a:pt x="187259" y="61913"/>
                      <a:pt x="162684" y="32385"/>
                      <a:pt x="131347" y="15907"/>
                    </a:cubicBezTo>
                    <a:cubicBezTo>
                      <a:pt x="111535" y="5525"/>
                      <a:pt x="89056" y="0"/>
                      <a:pt x="66291" y="0"/>
                    </a:cubicBezTo>
                    <a:lnTo>
                      <a:pt x="662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870" name="Google Shape;870;p29"/>
          <p:cNvGrpSpPr/>
          <p:nvPr/>
        </p:nvGrpSpPr>
        <p:grpSpPr>
          <a:xfrm rot="3271630">
            <a:off x="9107789" y="2974040"/>
            <a:ext cx="1025818" cy="1025819"/>
            <a:chOff x="5735901" y="3411487"/>
            <a:chExt cx="1019174" cy="1019175"/>
          </a:xfrm>
        </p:grpSpPr>
        <p:sp>
          <p:nvSpPr>
            <p:cNvPr id="871" name="Google Shape;871;p29"/>
            <p:cNvSpPr/>
            <p:nvPr/>
          </p:nvSpPr>
          <p:spPr>
            <a:xfrm>
              <a:off x="6069275" y="3440062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2" name="Google Shape;872;p29"/>
            <p:cNvSpPr/>
            <p:nvPr/>
          </p:nvSpPr>
          <p:spPr>
            <a:xfrm>
              <a:off x="6097850" y="3468637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3" name="Google Shape;873;p29"/>
            <p:cNvSpPr/>
            <p:nvPr/>
          </p:nvSpPr>
          <p:spPr>
            <a:xfrm>
              <a:off x="6164525" y="3706762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4" name="Google Shape;874;p29"/>
            <p:cNvSpPr/>
            <p:nvPr/>
          </p:nvSpPr>
          <p:spPr>
            <a:xfrm>
              <a:off x="6193100" y="3735337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5" name="Google Shape;875;p29"/>
            <p:cNvSpPr/>
            <p:nvPr/>
          </p:nvSpPr>
          <p:spPr>
            <a:xfrm>
              <a:off x="6307400" y="35353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6" name="Google Shape;876;p29"/>
            <p:cNvSpPr/>
            <p:nvPr/>
          </p:nvSpPr>
          <p:spPr>
            <a:xfrm>
              <a:off x="6325022" y="355293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7" name="Google Shape;877;p29"/>
            <p:cNvSpPr/>
            <p:nvPr/>
          </p:nvSpPr>
          <p:spPr>
            <a:xfrm>
              <a:off x="6431225" y="37829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8" name="Google Shape;878;p29"/>
            <p:cNvSpPr/>
            <p:nvPr/>
          </p:nvSpPr>
          <p:spPr>
            <a:xfrm>
              <a:off x="6448847" y="38005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9" name="Google Shape;879;p29"/>
            <p:cNvSpPr/>
            <p:nvPr/>
          </p:nvSpPr>
          <p:spPr>
            <a:xfrm>
              <a:off x="6155000" y="39353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0" name="Google Shape;880;p29"/>
            <p:cNvSpPr/>
            <p:nvPr/>
          </p:nvSpPr>
          <p:spPr>
            <a:xfrm>
              <a:off x="6172622" y="39529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1" name="Google Shape;881;p29"/>
            <p:cNvSpPr/>
            <p:nvPr/>
          </p:nvSpPr>
          <p:spPr>
            <a:xfrm>
              <a:off x="6193100" y="42592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2" name="Google Shape;882;p29"/>
            <p:cNvSpPr/>
            <p:nvPr/>
          </p:nvSpPr>
          <p:spPr>
            <a:xfrm>
              <a:off x="6210722" y="427683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3" name="Google Shape;883;p29"/>
            <p:cNvSpPr/>
            <p:nvPr/>
          </p:nvSpPr>
          <p:spPr>
            <a:xfrm>
              <a:off x="6497900" y="40877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4" name="Google Shape;884;p29"/>
            <p:cNvSpPr/>
            <p:nvPr/>
          </p:nvSpPr>
          <p:spPr>
            <a:xfrm>
              <a:off x="6515522" y="41053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5" name="Google Shape;885;p29"/>
            <p:cNvSpPr/>
            <p:nvPr/>
          </p:nvSpPr>
          <p:spPr>
            <a:xfrm>
              <a:off x="6031176" y="36686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6" name="Google Shape;886;p29"/>
            <p:cNvSpPr/>
            <p:nvPr/>
          </p:nvSpPr>
          <p:spPr>
            <a:xfrm>
              <a:off x="6048797" y="36862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7" name="Google Shape;887;p29"/>
            <p:cNvSpPr/>
            <p:nvPr/>
          </p:nvSpPr>
          <p:spPr>
            <a:xfrm>
              <a:off x="5821626" y="38591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5839247" y="38767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20479"/>
                  </a:moveTo>
                  <a:cubicBezTo>
                    <a:pt x="40957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7" y="9169"/>
                    <a:pt x="40957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6507425" y="35638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6527238" y="35836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1" name="Google Shape;891;p29"/>
            <p:cNvSpPr/>
            <p:nvPr/>
          </p:nvSpPr>
          <p:spPr>
            <a:xfrm>
              <a:off x="6621725" y="41258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6641538" y="41456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6383600" y="35638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6403413" y="35836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6316925" y="34114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6" name="Google Shape;896;p29"/>
            <p:cNvSpPr/>
            <p:nvPr/>
          </p:nvSpPr>
          <p:spPr>
            <a:xfrm>
              <a:off x="6336738" y="34312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7" name="Google Shape;897;p29"/>
            <p:cNvSpPr/>
            <p:nvPr/>
          </p:nvSpPr>
          <p:spPr>
            <a:xfrm>
              <a:off x="6488375" y="34114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8" name="Google Shape;898;p29"/>
            <p:cNvSpPr/>
            <p:nvPr/>
          </p:nvSpPr>
          <p:spPr>
            <a:xfrm>
              <a:off x="6508188" y="34312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9" name="Google Shape;899;p29"/>
            <p:cNvSpPr/>
            <p:nvPr/>
          </p:nvSpPr>
          <p:spPr>
            <a:xfrm>
              <a:off x="6269300" y="38210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6289113" y="3840874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5993076" y="35448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6012888" y="356464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3" name="Google Shape;903;p29"/>
            <p:cNvSpPr/>
            <p:nvPr/>
          </p:nvSpPr>
          <p:spPr>
            <a:xfrm>
              <a:off x="5831151" y="361151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4" name="Google Shape;904;p29"/>
            <p:cNvSpPr/>
            <p:nvPr/>
          </p:nvSpPr>
          <p:spPr>
            <a:xfrm>
              <a:off x="5850963" y="3631324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5" name="Google Shape;905;p29"/>
            <p:cNvSpPr/>
            <p:nvPr/>
          </p:nvSpPr>
          <p:spPr>
            <a:xfrm>
              <a:off x="5735901" y="40020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6" name="Google Shape;906;p29"/>
            <p:cNvSpPr/>
            <p:nvPr/>
          </p:nvSpPr>
          <p:spPr>
            <a:xfrm>
              <a:off x="5755713" y="402184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6040700" y="40877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8" name="Google Shape;908;p29"/>
            <p:cNvSpPr/>
            <p:nvPr/>
          </p:nvSpPr>
          <p:spPr>
            <a:xfrm>
              <a:off x="6060512" y="41075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9" name="Google Shape;909;p29"/>
            <p:cNvSpPr/>
            <p:nvPr/>
          </p:nvSpPr>
          <p:spPr>
            <a:xfrm>
              <a:off x="6050225" y="43449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10" name="Google Shape;910;p29"/>
            <p:cNvSpPr/>
            <p:nvPr/>
          </p:nvSpPr>
          <p:spPr>
            <a:xfrm>
              <a:off x="6070037" y="4364749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11" name="Google Shape;911;p29"/>
            <p:cNvSpPr/>
            <p:nvPr/>
          </p:nvSpPr>
          <p:spPr>
            <a:xfrm>
              <a:off x="6497900" y="42782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12" name="Google Shape;912;p29"/>
            <p:cNvSpPr/>
            <p:nvPr/>
          </p:nvSpPr>
          <p:spPr>
            <a:xfrm>
              <a:off x="6517713" y="42980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6631250" y="35924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6651063" y="3612274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6526475" y="38115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6546288" y="383134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5954976" y="39829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5974788" y="400279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5878776" y="4163962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5913923" y="4199110"/>
              <a:ext cx="82105" cy="82105"/>
            </a:xfrm>
            <a:custGeom>
              <a:avLst/>
              <a:gdLst/>
              <a:ahLst/>
              <a:cxnLst/>
              <a:rect l="l" t="t" r="r" b="b"/>
              <a:pathLst>
                <a:path w="82105" h="82105" extrusionOk="0">
                  <a:moveTo>
                    <a:pt x="82105" y="41053"/>
                  </a:moveTo>
                  <a:cubicBezTo>
                    <a:pt x="82105" y="63725"/>
                    <a:pt x="63725" y="82105"/>
                    <a:pt x="41053" y="82105"/>
                  </a:cubicBezTo>
                  <a:cubicBezTo>
                    <a:pt x="18380" y="82105"/>
                    <a:pt x="0" y="63725"/>
                    <a:pt x="0" y="41053"/>
                  </a:cubicBezTo>
                  <a:cubicBezTo>
                    <a:pt x="0" y="18380"/>
                    <a:pt x="18380" y="0"/>
                    <a:pt x="41053" y="0"/>
                  </a:cubicBezTo>
                  <a:cubicBezTo>
                    <a:pt x="63725" y="0"/>
                    <a:pt x="82105" y="18380"/>
                    <a:pt x="82105" y="41053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6259775" y="4068712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133350" y="66675"/>
                  </a:moveTo>
                  <a:cubicBezTo>
                    <a:pt x="133350" y="103499"/>
                    <a:pt x="103498" y="133350"/>
                    <a:pt x="66675" y="133350"/>
                  </a:cubicBezTo>
                  <a:cubicBezTo>
                    <a:pt x="29852" y="133350"/>
                    <a:pt x="0" y="103499"/>
                    <a:pt x="0" y="66675"/>
                  </a:cubicBezTo>
                  <a:cubicBezTo>
                    <a:pt x="0" y="29851"/>
                    <a:pt x="29852" y="0"/>
                    <a:pt x="66675" y="0"/>
                  </a:cubicBezTo>
                  <a:cubicBezTo>
                    <a:pt x="103498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6290541" y="4099478"/>
              <a:ext cx="71818" cy="71818"/>
            </a:xfrm>
            <a:custGeom>
              <a:avLst/>
              <a:gdLst/>
              <a:ahLst/>
              <a:cxnLst/>
              <a:rect l="l" t="t" r="r" b="b"/>
              <a:pathLst>
                <a:path w="71818" h="71818" extrusionOk="0">
                  <a:moveTo>
                    <a:pt x="71819" y="35909"/>
                  </a:moveTo>
                  <a:cubicBezTo>
                    <a:pt x="71819" y="55741"/>
                    <a:pt x="55742" y="71818"/>
                    <a:pt x="35909" y="71818"/>
                  </a:cubicBezTo>
                  <a:cubicBezTo>
                    <a:pt x="16077" y="71818"/>
                    <a:pt x="0" y="55741"/>
                    <a:pt x="0" y="35909"/>
                  </a:cubicBezTo>
                  <a:cubicBezTo>
                    <a:pt x="0" y="16077"/>
                    <a:pt x="16077" y="0"/>
                    <a:pt x="35909" y="0"/>
                  </a:cubicBezTo>
                  <a:cubicBezTo>
                    <a:pt x="55741" y="0"/>
                    <a:pt x="71819" y="16077"/>
                    <a:pt x="71819" y="3590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6650300" y="3830587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 extrusionOk="0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6674494" y="3854781"/>
              <a:ext cx="56388" cy="56388"/>
            </a:xfrm>
            <a:custGeom>
              <a:avLst/>
              <a:gdLst/>
              <a:ahLst/>
              <a:cxnLst/>
              <a:rect l="l" t="t" r="r" b="b"/>
              <a:pathLst>
                <a:path w="56388" h="56388" extrusionOk="0">
                  <a:moveTo>
                    <a:pt x="56388" y="28194"/>
                  </a:moveTo>
                  <a:cubicBezTo>
                    <a:pt x="56388" y="43765"/>
                    <a:pt x="43765" y="56388"/>
                    <a:pt x="28194" y="56388"/>
                  </a:cubicBezTo>
                  <a:cubicBezTo>
                    <a:pt x="12623" y="56388"/>
                    <a:pt x="0" y="43765"/>
                    <a:pt x="0" y="28194"/>
                  </a:cubicBezTo>
                  <a:cubicBezTo>
                    <a:pt x="0" y="12623"/>
                    <a:pt x="12623" y="0"/>
                    <a:pt x="28194" y="0"/>
                  </a:cubicBezTo>
                  <a:cubicBezTo>
                    <a:pt x="43765" y="0"/>
                    <a:pt x="56388" y="12623"/>
                    <a:pt x="56388" y="28194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25" name="Google Shape;925;p29"/>
          <p:cNvGrpSpPr/>
          <p:nvPr/>
        </p:nvGrpSpPr>
        <p:grpSpPr>
          <a:xfrm>
            <a:off x="9237891" y="2974090"/>
            <a:ext cx="1025900" cy="1025902"/>
            <a:chOff x="7083552" y="3787044"/>
            <a:chExt cx="1019173" cy="1019175"/>
          </a:xfrm>
        </p:grpSpPr>
        <p:sp>
          <p:nvSpPr>
            <p:cNvPr id="926" name="Google Shape;926;p29"/>
            <p:cNvSpPr/>
            <p:nvPr/>
          </p:nvSpPr>
          <p:spPr>
            <a:xfrm>
              <a:off x="7416926" y="381561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7" name="Google Shape;927;p29"/>
            <p:cNvSpPr/>
            <p:nvPr/>
          </p:nvSpPr>
          <p:spPr>
            <a:xfrm>
              <a:off x="7445501" y="3844194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8" name="Google Shape;928;p29"/>
            <p:cNvSpPr/>
            <p:nvPr/>
          </p:nvSpPr>
          <p:spPr>
            <a:xfrm>
              <a:off x="7512176" y="408231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9" name="Google Shape;929;p29"/>
            <p:cNvSpPr/>
            <p:nvPr/>
          </p:nvSpPr>
          <p:spPr>
            <a:xfrm>
              <a:off x="7540751" y="4110894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7655051" y="391086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7672673" y="392849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7778876" y="41585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7796498" y="41761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7502651" y="43109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7520273" y="43285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7540751" y="463476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7558373" y="465239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7845551" y="44633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9" name="Google Shape;939;p29"/>
            <p:cNvSpPr/>
            <p:nvPr/>
          </p:nvSpPr>
          <p:spPr>
            <a:xfrm>
              <a:off x="7863173" y="44809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0" name="Google Shape;940;p29"/>
            <p:cNvSpPr/>
            <p:nvPr/>
          </p:nvSpPr>
          <p:spPr>
            <a:xfrm>
              <a:off x="7378827" y="40442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1" name="Google Shape;941;p29"/>
            <p:cNvSpPr/>
            <p:nvPr/>
          </p:nvSpPr>
          <p:spPr>
            <a:xfrm>
              <a:off x="7396448" y="40618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2" name="Google Shape;942;p29"/>
            <p:cNvSpPr/>
            <p:nvPr/>
          </p:nvSpPr>
          <p:spPr>
            <a:xfrm>
              <a:off x="7169277" y="42347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3" name="Google Shape;943;p29"/>
            <p:cNvSpPr/>
            <p:nvPr/>
          </p:nvSpPr>
          <p:spPr>
            <a:xfrm>
              <a:off x="7186898" y="42523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20479"/>
                  </a:moveTo>
                  <a:cubicBezTo>
                    <a:pt x="40957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7" y="9169"/>
                    <a:pt x="40957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4" name="Google Shape;944;p29"/>
            <p:cNvSpPr/>
            <p:nvPr/>
          </p:nvSpPr>
          <p:spPr>
            <a:xfrm>
              <a:off x="7855076" y="39394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5" name="Google Shape;945;p29"/>
            <p:cNvSpPr/>
            <p:nvPr/>
          </p:nvSpPr>
          <p:spPr>
            <a:xfrm>
              <a:off x="7874889" y="39592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6" name="Google Shape;946;p29"/>
            <p:cNvSpPr/>
            <p:nvPr/>
          </p:nvSpPr>
          <p:spPr>
            <a:xfrm>
              <a:off x="7969376" y="45014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7" name="Google Shape;947;p29"/>
            <p:cNvSpPr/>
            <p:nvPr/>
          </p:nvSpPr>
          <p:spPr>
            <a:xfrm>
              <a:off x="7989189" y="45212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29"/>
            <p:cNvSpPr/>
            <p:nvPr/>
          </p:nvSpPr>
          <p:spPr>
            <a:xfrm>
              <a:off x="7731251" y="39394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29"/>
            <p:cNvSpPr/>
            <p:nvPr/>
          </p:nvSpPr>
          <p:spPr>
            <a:xfrm>
              <a:off x="7751064" y="39592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29"/>
            <p:cNvSpPr/>
            <p:nvPr/>
          </p:nvSpPr>
          <p:spPr>
            <a:xfrm>
              <a:off x="7664576" y="37870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1" name="Google Shape;951;p29"/>
            <p:cNvSpPr/>
            <p:nvPr/>
          </p:nvSpPr>
          <p:spPr>
            <a:xfrm>
              <a:off x="7684389" y="38068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2" name="Google Shape;952;p29"/>
            <p:cNvSpPr/>
            <p:nvPr/>
          </p:nvSpPr>
          <p:spPr>
            <a:xfrm>
              <a:off x="7836026" y="37870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3" name="Google Shape;953;p29"/>
            <p:cNvSpPr/>
            <p:nvPr/>
          </p:nvSpPr>
          <p:spPr>
            <a:xfrm>
              <a:off x="7855839" y="38068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4" name="Google Shape;954;p29"/>
            <p:cNvSpPr/>
            <p:nvPr/>
          </p:nvSpPr>
          <p:spPr>
            <a:xfrm>
              <a:off x="7616951" y="41966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5" name="Google Shape;955;p29"/>
            <p:cNvSpPr/>
            <p:nvPr/>
          </p:nvSpPr>
          <p:spPr>
            <a:xfrm>
              <a:off x="7636764" y="4216431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6" name="Google Shape;956;p29"/>
            <p:cNvSpPr/>
            <p:nvPr/>
          </p:nvSpPr>
          <p:spPr>
            <a:xfrm>
              <a:off x="7340727" y="39203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7" name="Google Shape;957;p29"/>
            <p:cNvSpPr/>
            <p:nvPr/>
          </p:nvSpPr>
          <p:spPr>
            <a:xfrm>
              <a:off x="7360539" y="394020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8" name="Google Shape;958;p29"/>
            <p:cNvSpPr/>
            <p:nvPr/>
          </p:nvSpPr>
          <p:spPr>
            <a:xfrm>
              <a:off x="7178802" y="398706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9" name="Google Shape;959;p29"/>
            <p:cNvSpPr/>
            <p:nvPr/>
          </p:nvSpPr>
          <p:spPr>
            <a:xfrm>
              <a:off x="7198614" y="4006881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60" name="Google Shape;960;p29"/>
            <p:cNvSpPr/>
            <p:nvPr/>
          </p:nvSpPr>
          <p:spPr>
            <a:xfrm>
              <a:off x="7083552" y="43775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61" name="Google Shape;961;p29"/>
            <p:cNvSpPr/>
            <p:nvPr/>
          </p:nvSpPr>
          <p:spPr>
            <a:xfrm>
              <a:off x="7103364" y="439740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62" name="Google Shape;962;p29"/>
            <p:cNvSpPr/>
            <p:nvPr/>
          </p:nvSpPr>
          <p:spPr>
            <a:xfrm>
              <a:off x="7388351" y="44633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63" name="Google Shape;963;p29"/>
            <p:cNvSpPr/>
            <p:nvPr/>
          </p:nvSpPr>
          <p:spPr>
            <a:xfrm>
              <a:off x="7408163" y="44831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64" name="Google Shape;964;p29"/>
            <p:cNvSpPr/>
            <p:nvPr/>
          </p:nvSpPr>
          <p:spPr>
            <a:xfrm>
              <a:off x="7397876" y="47204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65" name="Google Shape;965;p29"/>
            <p:cNvSpPr/>
            <p:nvPr/>
          </p:nvSpPr>
          <p:spPr>
            <a:xfrm>
              <a:off x="7417688" y="4740306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66" name="Google Shape;966;p29"/>
            <p:cNvSpPr/>
            <p:nvPr/>
          </p:nvSpPr>
          <p:spPr>
            <a:xfrm>
              <a:off x="7845551" y="46538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67" name="Google Shape;967;p29"/>
            <p:cNvSpPr/>
            <p:nvPr/>
          </p:nvSpPr>
          <p:spPr>
            <a:xfrm>
              <a:off x="7865364" y="46736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7978901" y="39680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69" name="Google Shape;969;p29"/>
            <p:cNvSpPr/>
            <p:nvPr/>
          </p:nvSpPr>
          <p:spPr>
            <a:xfrm>
              <a:off x="7998714" y="3987831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29"/>
            <p:cNvSpPr/>
            <p:nvPr/>
          </p:nvSpPr>
          <p:spPr>
            <a:xfrm>
              <a:off x="7874126" y="41870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7893939" y="420690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7302627" y="43585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7322439" y="437835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7226427" y="4539519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7261574" y="4574667"/>
              <a:ext cx="82105" cy="82105"/>
            </a:xfrm>
            <a:custGeom>
              <a:avLst/>
              <a:gdLst/>
              <a:ahLst/>
              <a:cxnLst/>
              <a:rect l="l" t="t" r="r" b="b"/>
              <a:pathLst>
                <a:path w="82105" h="82105" extrusionOk="0">
                  <a:moveTo>
                    <a:pt x="82105" y="41053"/>
                  </a:moveTo>
                  <a:cubicBezTo>
                    <a:pt x="82105" y="63725"/>
                    <a:pt x="63725" y="82105"/>
                    <a:pt x="41053" y="82105"/>
                  </a:cubicBezTo>
                  <a:cubicBezTo>
                    <a:pt x="18380" y="82105"/>
                    <a:pt x="0" y="63725"/>
                    <a:pt x="0" y="41053"/>
                  </a:cubicBezTo>
                  <a:cubicBezTo>
                    <a:pt x="0" y="18380"/>
                    <a:pt x="18380" y="0"/>
                    <a:pt x="41053" y="0"/>
                  </a:cubicBezTo>
                  <a:cubicBezTo>
                    <a:pt x="63725" y="0"/>
                    <a:pt x="82105" y="18380"/>
                    <a:pt x="82105" y="410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7607426" y="4444269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133350" y="66675"/>
                  </a:moveTo>
                  <a:cubicBezTo>
                    <a:pt x="133350" y="103499"/>
                    <a:pt x="103498" y="133350"/>
                    <a:pt x="66675" y="133350"/>
                  </a:cubicBezTo>
                  <a:cubicBezTo>
                    <a:pt x="29852" y="133350"/>
                    <a:pt x="0" y="103499"/>
                    <a:pt x="0" y="66675"/>
                  </a:cubicBezTo>
                  <a:cubicBezTo>
                    <a:pt x="0" y="29851"/>
                    <a:pt x="29852" y="0"/>
                    <a:pt x="66675" y="0"/>
                  </a:cubicBezTo>
                  <a:cubicBezTo>
                    <a:pt x="103498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7638192" y="4475035"/>
              <a:ext cx="71818" cy="71818"/>
            </a:xfrm>
            <a:custGeom>
              <a:avLst/>
              <a:gdLst/>
              <a:ahLst/>
              <a:cxnLst/>
              <a:rect l="l" t="t" r="r" b="b"/>
              <a:pathLst>
                <a:path w="71818" h="71818" extrusionOk="0">
                  <a:moveTo>
                    <a:pt x="71819" y="35909"/>
                  </a:moveTo>
                  <a:cubicBezTo>
                    <a:pt x="71819" y="55741"/>
                    <a:pt x="55742" y="71818"/>
                    <a:pt x="35909" y="71818"/>
                  </a:cubicBezTo>
                  <a:cubicBezTo>
                    <a:pt x="16077" y="71818"/>
                    <a:pt x="0" y="55741"/>
                    <a:pt x="0" y="35909"/>
                  </a:cubicBezTo>
                  <a:cubicBezTo>
                    <a:pt x="0" y="16077"/>
                    <a:pt x="16077" y="0"/>
                    <a:pt x="35909" y="0"/>
                  </a:cubicBezTo>
                  <a:cubicBezTo>
                    <a:pt x="55741" y="0"/>
                    <a:pt x="71819" y="16077"/>
                    <a:pt x="71819" y="359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7997951" y="4206144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 extrusionOk="0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8022145" y="4230338"/>
              <a:ext cx="56388" cy="56388"/>
            </a:xfrm>
            <a:custGeom>
              <a:avLst/>
              <a:gdLst/>
              <a:ahLst/>
              <a:cxnLst/>
              <a:rect l="l" t="t" r="r" b="b"/>
              <a:pathLst>
                <a:path w="56388" h="56388" extrusionOk="0">
                  <a:moveTo>
                    <a:pt x="56388" y="28194"/>
                  </a:moveTo>
                  <a:cubicBezTo>
                    <a:pt x="56388" y="43765"/>
                    <a:pt x="43765" y="56388"/>
                    <a:pt x="28194" y="56388"/>
                  </a:cubicBezTo>
                  <a:cubicBezTo>
                    <a:pt x="12623" y="56388"/>
                    <a:pt x="0" y="43765"/>
                    <a:pt x="0" y="28194"/>
                  </a:cubicBezTo>
                  <a:cubicBezTo>
                    <a:pt x="0" y="12623"/>
                    <a:pt x="12623" y="0"/>
                    <a:pt x="28194" y="0"/>
                  </a:cubicBezTo>
                  <a:cubicBezTo>
                    <a:pt x="43765" y="0"/>
                    <a:pt x="56388" y="12623"/>
                    <a:pt x="56388" y="281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9788773" y="1314776"/>
            <a:ext cx="962976" cy="991614"/>
            <a:chOff x="7072173" y="628439"/>
            <a:chExt cx="962976" cy="991614"/>
          </a:xfrm>
        </p:grpSpPr>
        <p:sp>
          <p:nvSpPr>
            <p:cNvPr id="981" name="Google Shape;981;p29"/>
            <p:cNvSpPr/>
            <p:nvPr/>
          </p:nvSpPr>
          <p:spPr>
            <a:xfrm>
              <a:off x="7573775" y="1404976"/>
              <a:ext cx="461375" cy="213175"/>
            </a:xfrm>
            <a:custGeom>
              <a:avLst/>
              <a:gdLst/>
              <a:ahLst/>
              <a:cxnLst/>
              <a:rect l="l" t="t" r="r" b="b"/>
              <a:pathLst>
                <a:path w="443979" h="205137" extrusionOk="0">
                  <a:moveTo>
                    <a:pt x="2659" y="163227"/>
                  </a:moveTo>
                  <a:cubicBezTo>
                    <a:pt x="-5818" y="133414"/>
                    <a:pt x="5707" y="97028"/>
                    <a:pt x="41045" y="93314"/>
                  </a:cubicBezTo>
                  <a:cubicBezTo>
                    <a:pt x="41045" y="93314"/>
                    <a:pt x="152202" y="81693"/>
                    <a:pt x="152202" y="81693"/>
                  </a:cubicBezTo>
                  <a:cubicBezTo>
                    <a:pt x="193064" y="77407"/>
                    <a:pt x="232879" y="66358"/>
                    <a:pt x="270121" y="49117"/>
                  </a:cubicBezTo>
                  <a:lnTo>
                    <a:pt x="371467" y="2064"/>
                  </a:lnTo>
                  <a:cubicBezTo>
                    <a:pt x="401757" y="-6318"/>
                    <a:pt x="433380" y="11589"/>
                    <a:pt x="441762" y="41974"/>
                  </a:cubicBezTo>
                  <a:cubicBezTo>
                    <a:pt x="451763" y="78264"/>
                    <a:pt x="426427" y="100267"/>
                    <a:pt x="395947" y="116840"/>
                  </a:cubicBezTo>
                  <a:cubicBezTo>
                    <a:pt x="299554" y="169418"/>
                    <a:pt x="191159" y="199708"/>
                    <a:pt x="81526" y="204756"/>
                  </a:cubicBezTo>
                  <a:cubicBezTo>
                    <a:pt x="65810" y="205518"/>
                    <a:pt x="49618" y="205613"/>
                    <a:pt x="34759" y="200374"/>
                  </a:cubicBezTo>
                  <a:cubicBezTo>
                    <a:pt x="18376" y="194374"/>
                    <a:pt x="7422" y="179800"/>
                    <a:pt x="2659" y="16322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7548153" y="1162109"/>
              <a:ext cx="464630" cy="200893"/>
            </a:xfrm>
            <a:custGeom>
              <a:avLst/>
              <a:gdLst/>
              <a:ahLst/>
              <a:cxnLst/>
              <a:rect l="l" t="t" r="r" b="b"/>
              <a:pathLst>
                <a:path w="447111" h="193318" extrusionOk="0">
                  <a:moveTo>
                    <a:pt x="1601" y="46820"/>
                  </a:moveTo>
                  <a:cubicBezTo>
                    <a:pt x="8363" y="16531"/>
                    <a:pt x="35795" y="-9949"/>
                    <a:pt x="68657" y="3672"/>
                  </a:cubicBezTo>
                  <a:cubicBezTo>
                    <a:pt x="68657" y="3672"/>
                    <a:pt x="172003" y="46344"/>
                    <a:pt x="172003" y="46344"/>
                  </a:cubicBezTo>
                  <a:cubicBezTo>
                    <a:pt x="209912" y="62060"/>
                    <a:pt x="250203" y="71299"/>
                    <a:pt x="291256" y="73871"/>
                  </a:cubicBezTo>
                  <a:lnTo>
                    <a:pt x="402794" y="80729"/>
                  </a:lnTo>
                  <a:cubicBezTo>
                    <a:pt x="433464" y="87778"/>
                    <a:pt x="452705" y="118639"/>
                    <a:pt x="445656" y="149309"/>
                  </a:cubicBezTo>
                  <a:cubicBezTo>
                    <a:pt x="437179" y="185981"/>
                    <a:pt x="404413" y="193220"/>
                    <a:pt x="369742" y="193315"/>
                  </a:cubicBezTo>
                  <a:cubicBezTo>
                    <a:pt x="260014" y="193696"/>
                    <a:pt x="150191" y="168645"/>
                    <a:pt x="51416" y="120830"/>
                  </a:cubicBezTo>
                  <a:cubicBezTo>
                    <a:pt x="37224" y="113972"/>
                    <a:pt x="22937" y="106447"/>
                    <a:pt x="12364" y="94731"/>
                  </a:cubicBezTo>
                  <a:cubicBezTo>
                    <a:pt x="553" y="81682"/>
                    <a:pt x="-2209" y="63680"/>
                    <a:pt x="1601" y="4682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7188784" y="1183516"/>
              <a:ext cx="324104" cy="436536"/>
            </a:xfrm>
            <a:custGeom>
              <a:avLst/>
              <a:gdLst/>
              <a:ahLst/>
              <a:cxnLst/>
              <a:rect l="l" t="t" r="r" b="b"/>
              <a:pathLst>
                <a:path w="311884" h="420077" extrusionOk="0">
                  <a:moveTo>
                    <a:pt x="27603" y="11930"/>
                  </a:moveTo>
                  <a:cubicBezTo>
                    <a:pt x="55035" y="-5977"/>
                    <a:pt x="95040" y="-6072"/>
                    <a:pt x="109613" y="27932"/>
                  </a:cubicBezTo>
                  <a:cubicBezTo>
                    <a:pt x="109613" y="27932"/>
                    <a:pt x="155333" y="134898"/>
                    <a:pt x="155333" y="134898"/>
                  </a:cubicBezTo>
                  <a:cubicBezTo>
                    <a:pt x="172192" y="174141"/>
                    <a:pt x="195433" y="210336"/>
                    <a:pt x="224199" y="241959"/>
                  </a:cubicBezTo>
                  <a:lnTo>
                    <a:pt x="302589" y="327970"/>
                  </a:lnTo>
                  <a:cubicBezTo>
                    <a:pt x="320306" y="355497"/>
                    <a:pt x="311924" y="392644"/>
                    <a:pt x="284016" y="410551"/>
                  </a:cubicBezTo>
                  <a:cubicBezTo>
                    <a:pt x="250583" y="432078"/>
                    <a:pt x="220770" y="413790"/>
                    <a:pt x="194671" y="388739"/>
                  </a:cubicBezTo>
                  <a:cubicBezTo>
                    <a:pt x="112280" y="309491"/>
                    <a:pt x="48653" y="211289"/>
                    <a:pt x="9981" y="103751"/>
                  </a:cubicBezTo>
                  <a:cubicBezTo>
                    <a:pt x="4457" y="88321"/>
                    <a:pt x="-687" y="72319"/>
                    <a:pt x="75" y="55841"/>
                  </a:cubicBezTo>
                  <a:cubicBezTo>
                    <a:pt x="1028" y="37457"/>
                    <a:pt x="12363" y="21932"/>
                    <a:pt x="27603" y="1193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7072173" y="881739"/>
              <a:ext cx="367533" cy="123435"/>
            </a:xfrm>
            <a:custGeom>
              <a:avLst/>
              <a:gdLst/>
              <a:ahLst/>
              <a:cxnLst/>
              <a:rect l="l" t="t" r="r" b="b"/>
              <a:pathLst>
                <a:path w="353675" h="118781" extrusionOk="0">
                  <a:moveTo>
                    <a:pt x="353663" y="72328"/>
                  </a:moveTo>
                  <a:cubicBezTo>
                    <a:pt x="353187" y="98903"/>
                    <a:pt x="330803" y="123668"/>
                    <a:pt x="303752" y="117953"/>
                  </a:cubicBezTo>
                  <a:lnTo>
                    <a:pt x="232982" y="104046"/>
                  </a:lnTo>
                  <a:cubicBezTo>
                    <a:pt x="195834" y="96236"/>
                    <a:pt x="157639" y="95283"/>
                    <a:pt x="120206" y="101189"/>
                  </a:cubicBezTo>
                  <a:lnTo>
                    <a:pt x="56769" y="111190"/>
                  </a:lnTo>
                  <a:cubicBezTo>
                    <a:pt x="29432" y="115476"/>
                    <a:pt x="2381" y="96617"/>
                    <a:pt x="190" y="68994"/>
                  </a:cubicBezTo>
                  <a:cubicBezTo>
                    <a:pt x="0" y="67089"/>
                    <a:pt x="0" y="65184"/>
                    <a:pt x="0" y="63279"/>
                  </a:cubicBezTo>
                  <a:cubicBezTo>
                    <a:pt x="857" y="30990"/>
                    <a:pt x="24670" y="19274"/>
                    <a:pt x="51054" y="13178"/>
                  </a:cubicBezTo>
                  <a:cubicBezTo>
                    <a:pt x="134588" y="-6158"/>
                    <a:pt x="221933" y="-4158"/>
                    <a:pt x="304419" y="18798"/>
                  </a:cubicBezTo>
                  <a:cubicBezTo>
                    <a:pt x="316230" y="22131"/>
                    <a:pt x="328232" y="25941"/>
                    <a:pt x="338138" y="33942"/>
                  </a:cubicBezTo>
                  <a:cubicBezTo>
                    <a:pt x="349091" y="42896"/>
                    <a:pt x="353949" y="57564"/>
                    <a:pt x="353663" y="72328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7438832" y="628439"/>
              <a:ext cx="363497" cy="151977"/>
            </a:xfrm>
            <a:custGeom>
              <a:avLst/>
              <a:gdLst/>
              <a:ahLst/>
              <a:cxnLst/>
              <a:rect l="l" t="t" r="r" b="b"/>
              <a:pathLst>
                <a:path w="349792" h="146247" extrusionOk="0">
                  <a:moveTo>
                    <a:pt x="348839" y="106360"/>
                  </a:moveTo>
                  <a:cubicBezTo>
                    <a:pt x="344267" y="132554"/>
                    <a:pt x="318359" y="153604"/>
                    <a:pt x="292451" y="143793"/>
                  </a:cubicBezTo>
                  <a:lnTo>
                    <a:pt x="224633" y="119123"/>
                  </a:lnTo>
                  <a:cubicBezTo>
                    <a:pt x="189200" y="105693"/>
                    <a:pt x="151577" y="98740"/>
                    <a:pt x="113667" y="98835"/>
                  </a:cubicBezTo>
                  <a:lnTo>
                    <a:pt x="49469" y="98930"/>
                  </a:lnTo>
                  <a:cubicBezTo>
                    <a:pt x="21751" y="98930"/>
                    <a:pt x="-1966" y="76070"/>
                    <a:pt x="129" y="48448"/>
                  </a:cubicBezTo>
                  <a:cubicBezTo>
                    <a:pt x="224" y="46543"/>
                    <a:pt x="510" y="44733"/>
                    <a:pt x="891" y="42828"/>
                  </a:cubicBezTo>
                  <a:cubicBezTo>
                    <a:pt x="6701" y="11110"/>
                    <a:pt x="32038" y="3204"/>
                    <a:pt x="59089" y="1299"/>
                  </a:cubicBezTo>
                  <a:cubicBezTo>
                    <a:pt x="144528" y="-4797"/>
                    <a:pt x="230634" y="10634"/>
                    <a:pt x="308549" y="46067"/>
                  </a:cubicBezTo>
                  <a:cubicBezTo>
                    <a:pt x="319693" y="51115"/>
                    <a:pt x="331028" y="56830"/>
                    <a:pt x="339505" y="66260"/>
                  </a:cubicBezTo>
                  <a:cubicBezTo>
                    <a:pt x="348935" y="76547"/>
                    <a:pt x="351411" y="91787"/>
                    <a:pt x="348839" y="10636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86" name="Google Shape;986;p29"/>
          <p:cNvGrpSpPr/>
          <p:nvPr/>
        </p:nvGrpSpPr>
        <p:grpSpPr>
          <a:xfrm>
            <a:off x="9718722" y="1169923"/>
            <a:ext cx="1007814" cy="1181272"/>
            <a:chOff x="7098815" y="536542"/>
            <a:chExt cx="1007814" cy="1181272"/>
          </a:xfrm>
        </p:grpSpPr>
        <p:sp>
          <p:nvSpPr>
            <p:cNvPr id="987" name="Google Shape;987;p29"/>
            <p:cNvSpPr/>
            <p:nvPr/>
          </p:nvSpPr>
          <p:spPr>
            <a:xfrm>
              <a:off x="7964290" y="839909"/>
              <a:ext cx="142339" cy="474005"/>
            </a:xfrm>
            <a:custGeom>
              <a:avLst/>
              <a:gdLst/>
              <a:ahLst/>
              <a:cxnLst/>
              <a:rect l="l" t="t" r="r" b="b"/>
              <a:pathLst>
                <a:path w="136864" h="455774" extrusionOk="0">
                  <a:moveTo>
                    <a:pt x="57840" y="455771"/>
                  </a:moveTo>
                  <a:cubicBezTo>
                    <a:pt x="26788" y="456057"/>
                    <a:pt x="-5120" y="435197"/>
                    <a:pt x="690" y="400145"/>
                  </a:cubicBezTo>
                  <a:cubicBezTo>
                    <a:pt x="690" y="400145"/>
                    <a:pt x="19073" y="289846"/>
                    <a:pt x="19073" y="289846"/>
                  </a:cubicBezTo>
                  <a:cubicBezTo>
                    <a:pt x="25836" y="249364"/>
                    <a:pt x="25836" y="208026"/>
                    <a:pt x="19073" y="167450"/>
                  </a:cubicBezTo>
                  <a:lnTo>
                    <a:pt x="690" y="57150"/>
                  </a:lnTo>
                  <a:cubicBezTo>
                    <a:pt x="690" y="25717"/>
                    <a:pt x="26407" y="0"/>
                    <a:pt x="57840" y="0"/>
                  </a:cubicBezTo>
                  <a:cubicBezTo>
                    <a:pt x="95559" y="0"/>
                    <a:pt x="109942" y="30289"/>
                    <a:pt x="117848" y="64103"/>
                  </a:cubicBezTo>
                  <a:cubicBezTo>
                    <a:pt x="142898" y="170974"/>
                    <a:pt x="143184" y="283559"/>
                    <a:pt x="118800" y="390620"/>
                  </a:cubicBezTo>
                  <a:cubicBezTo>
                    <a:pt x="115276" y="405955"/>
                    <a:pt x="111180" y="421576"/>
                    <a:pt x="102131" y="434530"/>
                  </a:cubicBezTo>
                  <a:cubicBezTo>
                    <a:pt x="92035" y="448913"/>
                    <a:pt x="75080" y="455581"/>
                    <a:pt x="57840" y="45577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8" name="Google Shape;988;p29"/>
            <p:cNvSpPr/>
            <p:nvPr/>
          </p:nvSpPr>
          <p:spPr>
            <a:xfrm>
              <a:off x="7582178" y="1260575"/>
              <a:ext cx="227424" cy="457240"/>
            </a:xfrm>
            <a:custGeom>
              <a:avLst/>
              <a:gdLst/>
              <a:ahLst/>
              <a:cxnLst/>
              <a:rect l="l" t="t" r="r" b="b"/>
              <a:pathLst>
                <a:path w="218849" h="440000" extrusionOk="0">
                  <a:moveTo>
                    <a:pt x="42864" y="437071"/>
                  </a:moveTo>
                  <a:cubicBezTo>
                    <a:pt x="13241" y="427927"/>
                    <a:pt x="-10952" y="398495"/>
                    <a:pt x="5145" y="366777"/>
                  </a:cubicBezTo>
                  <a:cubicBezTo>
                    <a:pt x="5145" y="366777"/>
                    <a:pt x="55913" y="267241"/>
                    <a:pt x="55913" y="267241"/>
                  </a:cubicBezTo>
                  <a:cubicBezTo>
                    <a:pt x="74583" y="230664"/>
                    <a:pt x="87060" y="191231"/>
                    <a:pt x="92871" y="150559"/>
                  </a:cubicBezTo>
                  <a:lnTo>
                    <a:pt x="108682" y="39879"/>
                  </a:lnTo>
                  <a:cubicBezTo>
                    <a:pt x="118207" y="9875"/>
                    <a:pt x="150497" y="-6794"/>
                    <a:pt x="180405" y="2636"/>
                  </a:cubicBezTo>
                  <a:cubicBezTo>
                    <a:pt x="216314" y="13971"/>
                    <a:pt x="220887" y="47308"/>
                    <a:pt x="218220" y="81884"/>
                  </a:cubicBezTo>
                  <a:cubicBezTo>
                    <a:pt x="209837" y="191326"/>
                    <a:pt x="176119" y="298768"/>
                    <a:pt x="120588" y="393447"/>
                  </a:cubicBezTo>
                  <a:cubicBezTo>
                    <a:pt x="112587" y="407068"/>
                    <a:pt x="103920" y="420688"/>
                    <a:pt x="91442" y="430213"/>
                  </a:cubicBezTo>
                  <a:cubicBezTo>
                    <a:pt x="77631" y="440977"/>
                    <a:pt x="59438" y="442215"/>
                    <a:pt x="42864" y="43707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7350047" y="1027672"/>
              <a:ext cx="149459" cy="473377"/>
            </a:xfrm>
            <a:custGeom>
              <a:avLst/>
              <a:gdLst/>
              <a:ahLst/>
              <a:cxnLst/>
              <a:rect l="l" t="t" r="r" b="b"/>
              <a:pathLst>
                <a:path w="143824" h="455529" extrusionOk="0">
                  <a:moveTo>
                    <a:pt x="70049" y="83"/>
                  </a:moveTo>
                  <a:cubicBezTo>
                    <a:pt x="101005" y="-1441"/>
                    <a:pt x="133867" y="17990"/>
                    <a:pt x="129485" y="53328"/>
                  </a:cubicBezTo>
                  <a:cubicBezTo>
                    <a:pt x="129485" y="53328"/>
                    <a:pt x="115674" y="164294"/>
                    <a:pt x="115674" y="164294"/>
                  </a:cubicBezTo>
                  <a:cubicBezTo>
                    <a:pt x="110626" y="205061"/>
                    <a:pt x="112340" y="246400"/>
                    <a:pt x="120817" y="286595"/>
                  </a:cubicBezTo>
                  <a:lnTo>
                    <a:pt x="143773" y="396038"/>
                  </a:lnTo>
                  <a:cubicBezTo>
                    <a:pt x="145106" y="427470"/>
                    <a:pt x="120436" y="454235"/>
                    <a:pt x="89099" y="455474"/>
                  </a:cubicBezTo>
                  <a:cubicBezTo>
                    <a:pt x="51475" y="456998"/>
                    <a:pt x="35854" y="427375"/>
                    <a:pt x="26520" y="393942"/>
                  </a:cubicBezTo>
                  <a:cubicBezTo>
                    <a:pt x="-2912" y="288215"/>
                    <a:pt x="-7961" y="175724"/>
                    <a:pt x="11947" y="67806"/>
                  </a:cubicBezTo>
                  <a:cubicBezTo>
                    <a:pt x="14804" y="52280"/>
                    <a:pt x="18328" y="36564"/>
                    <a:pt x="26806" y="23229"/>
                  </a:cubicBezTo>
                  <a:cubicBezTo>
                    <a:pt x="36045" y="8370"/>
                    <a:pt x="52714" y="941"/>
                    <a:pt x="70049" y="8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7098815" y="682570"/>
              <a:ext cx="439147" cy="274118"/>
            </a:xfrm>
            <a:custGeom>
              <a:avLst/>
              <a:gdLst/>
              <a:ahLst/>
              <a:cxnLst/>
              <a:rect l="l" t="t" r="r" b="b"/>
              <a:pathLst>
                <a:path w="422589" h="263783" extrusionOk="0">
                  <a:moveTo>
                    <a:pt x="415273" y="31405"/>
                  </a:moveTo>
                  <a:cubicBezTo>
                    <a:pt x="429180" y="59123"/>
                    <a:pt x="424513" y="97032"/>
                    <a:pt x="390413" y="107224"/>
                  </a:cubicBezTo>
                  <a:cubicBezTo>
                    <a:pt x="390413" y="107224"/>
                    <a:pt x="283257" y="139228"/>
                    <a:pt x="283257" y="139228"/>
                  </a:cubicBezTo>
                  <a:cubicBezTo>
                    <a:pt x="243919" y="150944"/>
                    <a:pt x="206771" y="169136"/>
                    <a:pt x="173338" y="193044"/>
                  </a:cubicBezTo>
                  <a:lnTo>
                    <a:pt x="82375" y="258005"/>
                  </a:lnTo>
                  <a:cubicBezTo>
                    <a:pt x="54181" y="271816"/>
                    <a:pt x="19700" y="260005"/>
                    <a:pt x="5889" y="231811"/>
                  </a:cubicBezTo>
                  <a:cubicBezTo>
                    <a:pt x="-10685" y="197997"/>
                    <a:pt x="10270" y="171708"/>
                    <a:pt x="37131" y="149705"/>
                  </a:cubicBezTo>
                  <a:cubicBezTo>
                    <a:pt x="122094" y="80268"/>
                    <a:pt x="223059" y="30452"/>
                    <a:pt x="329929" y="5211"/>
                  </a:cubicBezTo>
                  <a:cubicBezTo>
                    <a:pt x="345265" y="1592"/>
                    <a:pt x="361076" y="-1552"/>
                    <a:pt x="376697" y="830"/>
                  </a:cubicBezTo>
                  <a:cubicBezTo>
                    <a:pt x="394033" y="3687"/>
                    <a:pt x="407463" y="15974"/>
                    <a:pt x="415273" y="3140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7610254" y="536542"/>
              <a:ext cx="275514" cy="438340"/>
            </a:xfrm>
            <a:custGeom>
              <a:avLst/>
              <a:gdLst/>
              <a:ahLst/>
              <a:cxnLst/>
              <a:rect l="l" t="t" r="r" b="b"/>
              <a:pathLst>
                <a:path w="265126" h="421813" extrusionOk="0">
                  <a:moveTo>
                    <a:pt x="234062" y="414351"/>
                  </a:moveTo>
                  <a:cubicBezTo>
                    <a:pt x="206344" y="428353"/>
                    <a:pt x="168530" y="423971"/>
                    <a:pt x="158148" y="389872"/>
                  </a:cubicBezTo>
                  <a:cubicBezTo>
                    <a:pt x="158148" y="389872"/>
                    <a:pt x="125667" y="282906"/>
                    <a:pt x="125667" y="282906"/>
                  </a:cubicBezTo>
                  <a:cubicBezTo>
                    <a:pt x="113761" y="243568"/>
                    <a:pt x="95378" y="206611"/>
                    <a:pt x="71375" y="173273"/>
                  </a:cubicBezTo>
                  <a:lnTo>
                    <a:pt x="5938" y="82595"/>
                  </a:lnTo>
                  <a:cubicBezTo>
                    <a:pt x="-8064" y="54401"/>
                    <a:pt x="3557" y="20016"/>
                    <a:pt x="31751" y="6014"/>
                  </a:cubicBezTo>
                  <a:cubicBezTo>
                    <a:pt x="65469" y="-10750"/>
                    <a:pt x="91854" y="10110"/>
                    <a:pt x="113952" y="36875"/>
                  </a:cubicBezTo>
                  <a:cubicBezTo>
                    <a:pt x="183865" y="121553"/>
                    <a:pt x="234157" y="222232"/>
                    <a:pt x="259779" y="329007"/>
                  </a:cubicBezTo>
                  <a:cubicBezTo>
                    <a:pt x="263494" y="344342"/>
                    <a:pt x="266637" y="360154"/>
                    <a:pt x="264351" y="375775"/>
                  </a:cubicBezTo>
                  <a:cubicBezTo>
                    <a:pt x="261780" y="393015"/>
                    <a:pt x="249492" y="406541"/>
                    <a:pt x="234062" y="41435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7553457" y="921288"/>
              <a:ext cx="304185" cy="275545"/>
            </a:xfrm>
            <a:custGeom>
              <a:avLst/>
              <a:gdLst/>
              <a:ahLst/>
              <a:cxnLst/>
              <a:rect l="l" t="t" r="r" b="b"/>
              <a:pathLst>
                <a:path w="292716" h="265156" extrusionOk="0">
                  <a:moveTo>
                    <a:pt x="279770" y="247341"/>
                  </a:moveTo>
                  <a:cubicBezTo>
                    <a:pt x="262625" y="267630"/>
                    <a:pt x="229669" y="272773"/>
                    <a:pt x="212238" y="251246"/>
                  </a:cubicBezTo>
                  <a:lnTo>
                    <a:pt x="166137" y="195716"/>
                  </a:lnTo>
                  <a:cubicBezTo>
                    <a:pt x="142324" y="166188"/>
                    <a:pt x="113273" y="141328"/>
                    <a:pt x="80507" y="122183"/>
                  </a:cubicBezTo>
                  <a:lnTo>
                    <a:pt x="25072" y="89893"/>
                  </a:lnTo>
                  <a:cubicBezTo>
                    <a:pt x="1164" y="75987"/>
                    <a:pt x="-7885" y="44268"/>
                    <a:pt x="7831" y="21408"/>
                  </a:cubicBezTo>
                  <a:cubicBezTo>
                    <a:pt x="8879" y="19884"/>
                    <a:pt x="10022" y="18360"/>
                    <a:pt x="11260" y="16932"/>
                  </a:cubicBezTo>
                  <a:cubicBezTo>
                    <a:pt x="32311" y="-7548"/>
                    <a:pt x="58123" y="-1547"/>
                    <a:pt x="82507" y="10359"/>
                  </a:cubicBezTo>
                  <a:cubicBezTo>
                    <a:pt x="159469" y="48174"/>
                    <a:pt x="225954" y="104847"/>
                    <a:pt x="275389" y="174761"/>
                  </a:cubicBezTo>
                  <a:cubicBezTo>
                    <a:pt x="282437" y="184762"/>
                    <a:pt x="289390" y="195430"/>
                    <a:pt x="291962" y="207813"/>
                  </a:cubicBezTo>
                  <a:cubicBezTo>
                    <a:pt x="294820" y="221624"/>
                    <a:pt x="289295" y="236007"/>
                    <a:pt x="279770" y="24734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7126726" y="1085227"/>
              <a:ext cx="156233" cy="362374"/>
            </a:xfrm>
            <a:custGeom>
              <a:avLst/>
              <a:gdLst/>
              <a:ahLst/>
              <a:cxnLst/>
              <a:rect l="l" t="t" r="r" b="b"/>
              <a:pathLst>
                <a:path w="150342" h="348711" extrusionOk="0">
                  <a:moveTo>
                    <a:pt x="41510" y="1081"/>
                  </a:moveTo>
                  <a:cubicBezTo>
                    <a:pt x="67513" y="-4444"/>
                    <a:pt x="96755" y="11653"/>
                    <a:pt x="97327" y="39371"/>
                  </a:cubicBezTo>
                  <a:lnTo>
                    <a:pt x="99803" y="111475"/>
                  </a:lnTo>
                  <a:cubicBezTo>
                    <a:pt x="100660" y="149385"/>
                    <a:pt x="108376" y="186818"/>
                    <a:pt x="122568" y="221965"/>
                  </a:cubicBezTo>
                  <a:lnTo>
                    <a:pt x="146666" y="281401"/>
                  </a:lnTo>
                  <a:cubicBezTo>
                    <a:pt x="157048" y="307119"/>
                    <a:pt x="144761" y="337694"/>
                    <a:pt x="118377" y="346076"/>
                  </a:cubicBezTo>
                  <a:cubicBezTo>
                    <a:pt x="116567" y="346648"/>
                    <a:pt x="114757" y="347124"/>
                    <a:pt x="112852" y="347505"/>
                  </a:cubicBezTo>
                  <a:cubicBezTo>
                    <a:pt x="81229" y="353982"/>
                    <a:pt x="64465" y="333408"/>
                    <a:pt x="52464" y="309119"/>
                  </a:cubicBezTo>
                  <a:cubicBezTo>
                    <a:pt x="14745" y="232157"/>
                    <a:pt x="-3162" y="146622"/>
                    <a:pt x="457" y="61088"/>
                  </a:cubicBezTo>
                  <a:cubicBezTo>
                    <a:pt x="1029" y="48801"/>
                    <a:pt x="1981" y="36228"/>
                    <a:pt x="7506" y="24798"/>
                  </a:cubicBezTo>
                  <a:cubicBezTo>
                    <a:pt x="13888" y="12130"/>
                    <a:pt x="27032" y="4129"/>
                    <a:pt x="41510" y="108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994" name="Google Shape;994;p29"/>
          <p:cNvSpPr/>
          <p:nvPr/>
        </p:nvSpPr>
        <p:spPr>
          <a:xfrm>
            <a:off x="7252601" y="3101779"/>
            <a:ext cx="1481400" cy="1481400"/>
          </a:xfrm>
          <a:prstGeom prst="ellipse">
            <a:avLst/>
          </a:prstGeom>
          <a:solidFill>
            <a:srgbClr val="FFFFFF">
              <a:alpha val="29800"/>
            </a:srgbClr>
          </a:solidFill>
          <a:ln w="34925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995" name="Google Shape;995;p29"/>
          <p:cNvGrpSpPr/>
          <p:nvPr/>
        </p:nvGrpSpPr>
        <p:grpSpPr>
          <a:xfrm>
            <a:off x="7908633" y="3424160"/>
            <a:ext cx="191178" cy="179055"/>
            <a:chOff x="4520553" y="3946973"/>
            <a:chExt cx="160183" cy="150025"/>
          </a:xfrm>
        </p:grpSpPr>
        <p:sp>
          <p:nvSpPr>
            <p:cNvPr id="996" name="Google Shape;996;p29"/>
            <p:cNvSpPr/>
            <p:nvPr/>
          </p:nvSpPr>
          <p:spPr>
            <a:xfrm>
              <a:off x="4520553" y="3946973"/>
              <a:ext cx="135862" cy="111614"/>
            </a:xfrm>
            <a:custGeom>
              <a:avLst/>
              <a:gdLst/>
              <a:ahLst/>
              <a:cxnLst/>
              <a:rect l="l" t="t" r="r" b="b"/>
              <a:pathLst>
                <a:path w="135862" h="111614" extrusionOk="0">
                  <a:moveTo>
                    <a:pt x="134790" y="36191"/>
                  </a:moveTo>
                  <a:cubicBezTo>
                    <a:pt x="133361" y="40859"/>
                    <a:pt x="130599" y="45335"/>
                    <a:pt x="126503" y="48955"/>
                  </a:cubicBezTo>
                  <a:lnTo>
                    <a:pt x="125455" y="49622"/>
                  </a:lnTo>
                  <a:cubicBezTo>
                    <a:pt x="124122" y="50288"/>
                    <a:pt x="122979" y="51050"/>
                    <a:pt x="122026" y="52003"/>
                  </a:cubicBezTo>
                  <a:lnTo>
                    <a:pt x="117835" y="55813"/>
                  </a:lnTo>
                  <a:lnTo>
                    <a:pt x="114787" y="51050"/>
                  </a:lnTo>
                  <a:cubicBezTo>
                    <a:pt x="114406" y="50384"/>
                    <a:pt x="113549" y="49812"/>
                    <a:pt x="112311" y="50098"/>
                  </a:cubicBezTo>
                  <a:cubicBezTo>
                    <a:pt x="99833" y="52479"/>
                    <a:pt x="86689" y="58194"/>
                    <a:pt x="74497" y="66576"/>
                  </a:cubicBezTo>
                  <a:cubicBezTo>
                    <a:pt x="62305" y="74958"/>
                    <a:pt x="52303" y="85055"/>
                    <a:pt x="45445" y="95818"/>
                  </a:cubicBezTo>
                  <a:cubicBezTo>
                    <a:pt x="44683" y="96961"/>
                    <a:pt x="45064" y="98009"/>
                    <a:pt x="45445" y="98675"/>
                  </a:cubicBezTo>
                  <a:lnTo>
                    <a:pt x="48208" y="102962"/>
                  </a:lnTo>
                  <a:lnTo>
                    <a:pt x="43635" y="105438"/>
                  </a:lnTo>
                  <a:cubicBezTo>
                    <a:pt x="42493" y="106105"/>
                    <a:pt x="41350" y="106867"/>
                    <a:pt x="40207" y="107819"/>
                  </a:cubicBezTo>
                  <a:lnTo>
                    <a:pt x="39349" y="108391"/>
                  </a:lnTo>
                  <a:cubicBezTo>
                    <a:pt x="27824" y="114392"/>
                    <a:pt x="14489" y="111820"/>
                    <a:pt x="6774" y="102295"/>
                  </a:cubicBezTo>
                  <a:lnTo>
                    <a:pt x="6393" y="102200"/>
                  </a:lnTo>
                  <a:lnTo>
                    <a:pt x="5250" y="100295"/>
                  </a:lnTo>
                  <a:cubicBezTo>
                    <a:pt x="-9133" y="79149"/>
                    <a:pt x="6964" y="43430"/>
                    <a:pt x="42207" y="19427"/>
                  </a:cubicBezTo>
                  <a:cubicBezTo>
                    <a:pt x="64495" y="4187"/>
                    <a:pt x="89165" y="-2671"/>
                    <a:pt x="108406" y="949"/>
                  </a:cubicBezTo>
                  <a:cubicBezTo>
                    <a:pt x="117740" y="2759"/>
                    <a:pt x="125265" y="7045"/>
                    <a:pt x="130218" y="13427"/>
                  </a:cubicBezTo>
                  <a:lnTo>
                    <a:pt x="130599" y="13522"/>
                  </a:lnTo>
                  <a:lnTo>
                    <a:pt x="131742" y="15522"/>
                  </a:lnTo>
                  <a:cubicBezTo>
                    <a:pt x="135933" y="21523"/>
                    <a:pt x="136885" y="29143"/>
                    <a:pt x="134790" y="36191"/>
                  </a:cubicBezTo>
                  <a:close/>
                  <a:moveTo>
                    <a:pt x="120597" y="41430"/>
                  </a:moveTo>
                  <a:cubicBezTo>
                    <a:pt x="125646" y="36763"/>
                    <a:pt x="128313" y="28667"/>
                    <a:pt x="124312" y="21428"/>
                  </a:cubicBezTo>
                  <a:lnTo>
                    <a:pt x="123360" y="20094"/>
                  </a:lnTo>
                  <a:cubicBezTo>
                    <a:pt x="119931" y="15046"/>
                    <a:pt x="114121" y="11617"/>
                    <a:pt x="106596" y="10188"/>
                  </a:cubicBezTo>
                  <a:cubicBezTo>
                    <a:pt x="90118" y="7045"/>
                    <a:pt x="67448" y="13617"/>
                    <a:pt x="47541" y="27143"/>
                  </a:cubicBezTo>
                  <a:cubicBezTo>
                    <a:pt x="18109" y="47240"/>
                    <a:pt x="2488" y="78006"/>
                    <a:pt x="12965" y="94675"/>
                  </a:cubicBezTo>
                  <a:lnTo>
                    <a:pt x="13537" y="95437"/>
                  </a:lnTo>
                  <a:cubicBezTo>
                    <a:pt x="18680" y="102866"/>
                    <a:pt x="27919" y="103438"/>
                    <a:pt x="34492" y="100199"/>
                  </a:cubicBezTo>
                  <a:cubicBezTo>
                    <a:pt x="34872" y="99914"/>
                    <a:pt x="35254" y="99628"/>
                    <a:pt x="35635" y="99342"/>
                  </a:cubicBezTo>
                  <a:cubicBezTo>
                    <a:pt x="35063" y="96389"/>
                    <a:pt x="35730" y="93341"/>
                    <a:pt x="37349" y="90674"/>
                  </a:cubicBezTo>
                  <a:cubicBezTo>
                    <a:pt x="44779" y="78863"/>
                    <a:pt x="55732" y="67814"/>
                    <a:pt x="69067" y="58670"/>
                  </a:cubicBezTo>
                  <a:cubicBezTo>
                    <a:pt x="82402" y="49622"/>
                    <a:pt x="96690" y="43430"/>
                    <a:pt x="110501" y="40763"/>
                  </a:cubicBezTo>
                  <a:cubicBezTo>
                    <a:pt x="113549" y="40192"/>
                    <a:pt x="116597" y="40763"/>
                    <a:pt x="119169" y="42287"/>
                  </a:cubicBezTo>
                  <a:cubicBezTo>
                    <a:pt x="119645" y="41906"/>
                    <a:pt x="120121" y="41621"/>
                    <a:pt x="120597" y="4143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4545125" y="3985085"/>
              <a:ext cx="135611" cy="111913"/>
            </a:xfrm>
            <a:custGeom>
              <a:avLst/>
              <a:gdLst/>
              <a:ahLst/>
              <a:cxnLst/>
              <a:rect l="l" t="t" r="r" b="b"/>
              <a:pathLst>
                <a:path w="135611" h="111913" extrusionOk="0">
                  <a:moveTo>
                    <a:pt x="133459" y="42847"/>
                  </a:moveTo>
                  <a:cubicBezTo>
                    <a:pt x="132602" y="45894"/>
                    <a:pt x="131364" y="48943"/>
                    <a:pt x="129935" y="51990"/>
                  </a:cubicBezTo>
                  <a:cubicBezTo>
                    <a:pt x="122886" y="66849"/>
                    <a:pt x="109932" y="81232"/>
                    <a:pt x="93549" y="92377"/>
                  </a:cubicBezTo>
                  <a:cubicBezTo>
                    <a:pt x="58307" y="116475"/>
                    <a:pt x="19159" y="118570"/>
                    <a:pt x="4395" y="97044"/>
                  </a:cubicBezTo>
                  <a:cubicBezTo>
                    <a:pt x="-3034" y="85899"/>
                    <a:pt x="-844" y="71517"/>
                    <a:pt x="9444" y="62659"/>
                  </a:cubicBezTo>
                  <a:lnTo>
                    <a:pt x="10396" y="61992"/>
                  </a:lnTo>
                  <a:cubicBezTo>
                    <a:pt x="11634" y="61420"/>
                    <a:pt x="12682" y="60658"/>
                    <a:pt x="13539" y="59801"/>
                  </a:cubicBezTo>
                  <a:lnTo>
                    <a:pt x="15539" y="57896"/>
                  </a:lnTo>
                  <a:lnTo>
                    <a:pt x="19826" y="59134"/>
                  </a:lnTo>
                  <a:lnTo>
                    <a:pt x="20873" y="60563"/>
                  </a:lnTo>
                  <a:cubicBezTo>
                    <a:pt x="21255" y="61039"/>
                    <a:pt x="22017" y="61897"/>
                    <a:pt x="23540" y="61611"/>
                  </a:cubicBezTo>
                  <a:cubicBezTo>
                    <a:pt x="36114" y="59134"/>
                    <a:pt x="49163" y="53419"/>
                    <a:pt x="61260" y="45132"/>
                  </a:cubicBezTo>
                  <a:cubicBezTo>
                    <a:pt x="73452" y="36846"/>
                    <a:pt x="83548" y="26749"/>
                    <a:pt x="90406" y="15891"/>
                  </a:cubicBezTo>
                  <a:cubicBezTo>
                    <a:pt x="91263" y="14557"/>
                    <a:pt x="90597" y="13605"/>
                    <a:pt x="90406" y="13319"/>
                  </a:cubicBezTo>
                  <a:lnTo>
                    <a:pt x="87168" y="8938"/>
                  </a:lnTo>
                  <a:lnTo>
                    <a:pt x="91930" y="6366"/>
                  </a:lnTo>
                  <a:cubicBezTo>
                    <a:pt x="93264" y="5604"/>
                    <a:pt x="94502" y="4842"/>
                    <a:pt x="95454" y="3889"/>
                  </a:cubicBezTo>
                  <a:lnTo>
                    <a:pt x="96597" y="3127"/>
                  </a:lnTo>
                  <a:cubicBezTo>
                    <a:pt x="108599" y="-3064"/>
                    <a:pt x="122696" y="174"/>
                    <a:pt x="130030" y="10747"/>
                  </a:cubicBezTo>
                  <a:lnTo>
                    <a:pt x="130316" y="11223"/>
                  </a:lnTo>
                  <a:lnTo>
                    <a:pt x="126125" y="13510"/>
                  </a:lnTo>
                  <a:lnTo>
                    <a:pt x="130411" y="11414"/>
                  </a:lnTo>
                  <a:cubicBezTo>
                    <a:pt x="136031" y="19701"/>
                    <a:pt x="137174" y="30750"/>
                    <a:pt x="133459" y="42847"/>
                  </a:cubicBezTo>
                  <a:close/>
                  <a:moveTo>
                    <a:pt x="10206" y="78280"/>
                  </a:moveTo>
                  <a:cubicBezTo>
                    <a:pt x="8967" y="82470"/>
                    <a:pt x="9253" y="87138"/>
                    <a:pt x="12110" y="91424"/>
                  </a:cubicBezTo>
                  <a:cubicBezTo>
                    <a:pt x="23540" y="108188"/>
                    <a:pt x="58307" y="104854"/>
                    <a:pt x="88120" y="84471"/>
                  </a:cubicBezTo>
                  <a:cubicBezTo>
                    <a:pt x="103169" y="74184"/>
                    <a:pt x="114981" y="61135"/>
                    <a:pt x="121267" y="47799"/>
                  </a:cubicBezTo>
                  <a:cubicBezTo>
                    <a:pt x="127173" y="35322"/>
                    <a:pt x="127554" y="24177"/>
                    <a:pt x="122315" y="16462"/>
                  </a:cubicBezTo>
                  <a:lnTo>
                    <a:pt x="126125" y="13510"/>
                  </a:lnTo>
                  <a:lnTo>
                    <a:pt x="122219" y="16272"/>
                  </a:lnTo>
                  <a:cubicBezTo>
                    <a:pt x="117076" y="8938"/>
                    <a:pt x="108027" y="8271"/>
                    <a:pt x="101455" y="11414"/>
                  </a:cubicBezTo>
                  <a:cubicBezTo>
                    <a:pt x="101074" y="11795"/>
                    <a:pt x="100598" y="12176"/>
                    <a:pt x="100122" y="12462"/>
                  </a:cubicBezTo>
                  <a:cubicBezTo>
                    <a:pt x="100693" y="15414"/>
                    <a:pt x="100122" y="18463"/>
                    <a:pt x="98407" y="21130"/>
                  </a:cubicBezTo>
                  <a:cubicBezTo>
                    <a:pt x="90882" y="33036"/>
                    <a:pt x="79833" y="44085"/>
                    <a:pt x="66594" y="53134"/>
                  </a:cubicBezTo>
                  <a:cubicBezTo>
                    <a:pt x="53449" y="62182"/>
                    <a:pt x="39161" y="68373"/>
                    <a:pt x="25255" y="71040"/>
                  </a:cubicBezTo>
                  <a:cubicBezTo>
                    <a:pt x="22112" y="71612"/>
                    <a:pt x="19064" y="71040"/>
                    <a:pt x="16492" y="69421"/>
                  </a:cubicBezTo>
                  <a:cubicBezTo>
                    <a:pt x="16111" y="69707"/>
                    <a:pt x="15635" y="69898"/>
                    <a:pt x="15254" y="70183"/>
                  </a:cubicBezTo>
                  <a:cubicBezTo>
                    <a:pt x="12968" y="72374"/>
                    <a:pt x="11158" y="75231"/>
                    <a:pt x="10206" y="7828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98" name="Google Shape;998;p29"/>
          <p:cNvGrpSpPr/>
          <p:nvPr/>
        </p:nvGrpSpPr>
        <p:grpSpPr>
          <a:xfrm>
            <a:off x="7903872" y="3580012"/>
            <a:ext cx="238729" cy="272834"/>
            <a:chOff x="4516564" y="4077557"/>
            <a:chExt cx="200024" cy="228600"/>
          </a:xfrm>
        </p:grpSpPr>
        <p:sp>
          <p:nvSpPr>
            <p:cNvPr id="999" name="Google Shape;999;p29"/>
            <p:cNvSpPr/>
            <p:nvPr/>
          </p:nvSpPr>
          <p:spPr>
            <a:xfrm>
              <a:off x="4616275" y="4077557"/>
              <a:ext cx="100313" cy="228600"/>
            </a:xfrm>
            <a:custGeom>
              <a:avLst/>
              <a:gdLst/>
              <a:ahLst/>
              <a:cxnLst/>
              <a:rect l="l" t="t" r="r" b="b"/>
              <a:pathLst>
                <a:path w="100313" h="228600" extrusionOk="0">
                  <a:moveTo>
                    <a:pt x="100313" y="114300"/>
                  </a:moveTo>
                  <a:cubicBezTo>
                    <a:pt x="100313" y="177451"/>
                    <a:pt x="70500" y="228600"/>
                    <a:pt x="33638" y="228600"/>
                  </a:cubicBezTo>
                  <a:cubicBezTo>
                    <a:pt x="33448" y="228600"/>
                    <a:pt x="33353" y="228600"/>
                    <a:pt x="33162" y="228600"/>
                  </a:cubicBezTo>
                  <a:cubicBezTo>
                    <a:pt x="8778" y="228314"/>
                    <a:pt x="-6462" y="202121"/>
                    <a:pt x="2682" y="179546"/>
                  </a:cubicBezTo>
                  <a:cubicBezTo>
                    <a:pt x="10207" y="161068"/>
                    <a:pt x="14588" y="138589"/>
                    <a:pt x="14588" y="114300"/>
                  </a:cubicBezTo>
                  <a:cubicBezTo>
                    <a:pt x="14588" y="90011"/>
                    <a:pt x="10207" y="67532"/>
                    <a:pt x="2682" y="49054"/>
                  </a:cubicBezTo>
                  <a:cubicBezTo>
                    <a:pt x="-6462" y="26479"/>
                    <a:pt x="8778" y="286"/>
                    <a:pt x="33162" y="0"/>
                  </a:cubicBezTo>
                  <a:cubicBezTo>
                    <a:pt x="33353" y="0"/>
                    <a:pt x="33448" y="0"/>
                    <a:pt x="33638" y="0"/>
                  </a:cubicBezTo>
                  <a:cubicBezTo>
                    <a:pt x="70500" y="0"/>
                    <a:pt x="100313" y="51149"/>
                    <a:pt x="100313" y="1143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4516564" y="4077557"/>
              <a:ext cx="100313" cy="228600"/>
            </a:xfrm>
            <a:custGeom>
              <a:avLst/>
              <a:gdLst/>
              <a:ahLst/>
              <a:cxnLst/>
              <a:rect l="l" t="t" r="r" b="b"/>
              <a:pathLst>
                <a:path w="100313" h="228600" extrusionOk="0">
                  <a:moveTo>
                    <a:pt x="85725" y="114300"/>
                  </a:moveTo>
                  <a:cubicBezTo>
                    <a:pt x="85725" y="138589"/>
                    <a:pt x="90107" y="161068"/>
                    <a:pt x="97631" y="179546"/>
                  </a:cubicBezTo>
                  <a:cubicBezTo>
                    <a:pt x="106775" y="202121"/>
                    <a:pt x="91535" y="228314"/>
                    <a:pt x="67151" y="228600"/>
                  </a:cubicBezTo>
                  <a:cubicBezTo>
                    <a:pt x="66961" y="228600"/>
                    <a:pt x="66866" y="228600"/>
                    <a:pt x="66675" y="228600"/>
                  </a:cubicBezTo>
                  <a:cubicBezTo>
                    <a:pt x="29813" y="228600"/>
                    <a:pt x="0" y="177451"/>
                    <a:pt x="0" y="114300"/>
                  </a:cubicBezTo>
                  <a:cubicBezTo>
                    <a:pt x="0" y="51149"/>
                    <a:pt x="29813" y="0"/>
                    <a:pt x="66675" y="0"/>
                  </a:cubicBezTo>
                  <a:cubicBezTo>
                    <a:pt x="66866" y="0"/>
                    <a:pt x="66961" y="0"/>
                    <a:pt x="67151" y="0"/>
                  </a:cubicBezTo>
                  <a:cubicBezTo>
                    <a:pt x="91535" y="286"/>
                    <a:pt x="106775" y="26479"/>
                    <a:pt x="97631" y="49054"/>
                  </a:cubicBezTo>
                  <a:cubicBezTo>
                    <a:pt x="90107" y="67532"/>
                    <a:pt x="85725" y="90011"/>
                    <a:pt x="85725" y="1143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4592669" y="4116800"/>
              <a:ext cx="47720" cy="150113"/>
            </a:xfrm>
            <a:custGeom>
              <a:avLst/>
              <a:gdLst/>
              <a:ahLst/>
              <a:cxnLst/>
              <a:rect l="l" t="t" r="r" b="b"/>
              <a:pathLst>
                <a:path w="47720" h="150113" extrusionOk="0">
                  <a:moveTo>
                    <a:pt x="47720" y="75057"/>
                  </a:moveTo>
                  <a:cubicBezTo>
                    <a:pt x="47720" y="100489"/>
                    <a:pt x="42863" y="123920"/>
                    <a:pt x="34671" y="142970"/>
                  </a:cubicBezTo>
                  <a:cubicBezTo>
                    <a:pt x="30575" y="152495"/>
                    <a:pt x="17240" y="152495"/>
                    <a:pt x="13049" y="142970"/>
                  </a:cubicBezTo>
                  <a:cubicBezTo>
                    <a:pt x="4858" y="124015"/>
                    <a:pt x="0" y="100489"/>
                    <a:pt x="0" y="75057"/>
                  </a:cubicBezTo>
                  <a:cubicBezTo>
                    <a:pt x="0" y="49625"/>
                    <a:pt x="4858" y="26194"/>
                    <a:pt x="13049" y="7144"/>
                  </a:cubicBezTo>
                  <a:cubicBezTo>
                    <a:pt x="17145" y="-2381"/>
                    <a:pt x="30480" y="-2381"/>
                    <a:pt x="34671" y="7144"/>
                  </a:cubicBezTo>
                  <a:cubicBezTo>
                    <a:pt x="42863" y="26098"/>
                    <a:pt x="47720" y="49625"/>
                    <a:pt x="47720" y="7505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02" name="Google Shape;1002;p29"/>
          <p:cNvGrpSpPr/>
          <p:nvPr/>
        </p:nvGrpSpPr>
        <p:grpSpPr>
          <a:xfrm>
            <a:off x="7549822" y="3945966"/>
            <a:ext cx="287365" cy="268465"/>
            <a:chOff x="4219916" y="4384179"/>
            <a:chExt cx="240775" cy="224939"/>
          </a:xfrm>
        </p:grpSpPr>
        <p:sp>
          <p:nvSpPr>
            <p:cNvPr id="1003" name="Google Shape;1003;p29"/>
            <p:cNvSpPr/>
            <p:nvPr/>
          </p:nvSpPr>
          <p:spPr>
            <a:xfrm>
              <a:off x="4259187" y="4384179"/>
              <a:ext cx="201504" cy="163983"/>
            </a:xfrm>
            <a:custGeom>
              <a:avLst/>
              <a:gdLst/>
              <a:ahLst/>
              <a:cxnLst/>
              <a:rect l="l" t="t" r="r" b="b"/>
              <a:pathLst>
                <a:path w="201504" h="163983" extrusionOk="0">
                  <a:moveTo>
                    <a:pt x="137838" y="30086"/>
                  </a:moveTo>
                  <a:cubicBezTo>
                    <a:pt x="189845" y="65900"/>
                    <a:pt x="215086" y="119526"/>
                    <a:pt x="194131" y="149816"/>
                  </a:cubicBezTo>
                  <a:cubicBezTo>
                    <a:pt x="194036" y="149911"/>
                    <a:pt x="193941" y="150101"/>
                    <a:pt x="193845" y="150196"/>
                  </a:cubicBezTo>
                  <a:cubicBezTo>
                    <a:pt x="179748" y="170104"/>
                    <a:pt x="149554" y="167818"/>
                    <a:pt x="136124" y="147434"/>
                  </a:cubicBezTo>
                  <a:cubicBezTo>
                    <a:pt x="125170" y="130765"/>
                    <a:pt x="109168" y="114382"/>
                    <a:pt x="89166" y="100666"/>
                  </a:cubicBezTo>
                  <a:cubicBezTo>
                    <a:pt x="69163" y="86950"/>
                    <a:pt x="48208" y="77806"/>
                    <a:pt x="28682" y="73425"/>
                  </a:cubicBezTo>
                  <a:cubicBezTo>
                    <a:pt x="4869" y="68186"/>
                    <a:pt x="-8085" y="40754"/>
                    <a:pt x="5536" y="20466"/>
                  </a:cubicBezTo>
                  <a:cubicBezTo>
                    <a:pt x="5631" y="20371"/>
                    <a:pt x="5727" y="20180"/>
                    <a:pt x="5822" y="20085"/>
                  </a:cubicBezTo>
                  <a:cubicBezTo>
                    <a:pt x="26777" y="-10205"/>
                    <a:pt x="85832" y="-5728"/>
                    <a:pt x="137838" y="3008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4219916" y="4445151"/>
              <a:ext cx="201409" cy="163967"/>
            </a:xfrm>
            <a:custGeom>
              <a:avLst/>
              <a:gdLst/>
              <a:ahLst/>
              <a:cxnLst/>
              <a:rect l="l" t="t" r="r" b="b"/>
              <a:pathLst>
                <a:path w="201409" h="163967" extrusionOk="0">
                  <a:moveTo>
                    <a:pt x="112244" y="63222"/>
                  </a:moveTo>
                  <a:cubicBezTo>
                    <a:pt x="132246" y="76938"/>
                    <a:pt x="153201" y="86082"/>
                    <a:pt x="172728" y="90463"/>
                  </a:cubicBezTo>
                  <a:cubicBezTo>
                    <a:pt x="196540" y="95702"/>
                    <a:pt x="209494" y="123134"/>
                    <a:pt x="195874" y="143422"/>
                  </a:cubicBezTo>
                  <a:cubicBezTo>
                    <a:pt x="195778" y="143518"/>
                    <a:pt x="195683" y="143708"/>
                    <a:pt x="195588" y="143803"/>
                  </a:cubicBezTo>
                  <a:cubicBezTo>
                    <a:pt x="174633" y="174188"/>
                    <a:pt x="115673" y="169711"/>
                    <a:pt x="63666" y="133897"/>
                  </a:cubicBezTo>
                  <a:cubicBezTo>
                    <a:pt x="11660" y="98083"/>
                    <a:pt x="-13581" y="44458"/>
                    <a:pt x="7374" y="14168"/>
                  </a:cubicBezTo>
                  <a:cubicBezTo>
                    <a:pt x="7469" y="14073"/>
                    <a:pt x="7564" y="13882"/>
                    <a:pt x="7659" y="13787"/>
                  </a:cubicBezTo>
                  <a:cubicBezTo>
                    <a:pt x="21757" y="-6120"/>
                    <a:pt x="51951" y="-3834"/>
                    <a:pt x="65381" y="16549"/>
                  </a:cubicBezTo>
                  <a:cubicBezTo>
                    <a:pt x="76335" y="33123"/>
                    <a:pt x="92337" y="49506"/>
                    <a:pt x="112244" y="6322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4276394" y="4448985"/>
              <a:ext cx="127724" cy="95343"/>
            </a:xfrm>
            <a:custGeom>
              <a:avLst/>
              <a:gdLst/>
              <a:ahLst/>
              <a:cxnLst/>
              <a:rect l="l" t="t" r="r" b="b"/>
              <a:pathLst>
                <a:path w="127724" h="95343" extrusionOk="0">
                  <a:moveTo>
                    <a:pt x="77388" y="28050"/>
                  </a:moveTo>
                  <a:cubicBezTo>
                    <a:pt x="98343" y="42433"/>
                    <a:pt x="114916" y="59768"/>
                    <a:pt x="125870" y="77295"/>
                  </a:cubicBezTo>
                  <a:cubicBezTo>
                    <a:pt x="131395" y="86058"/>
                    <a:pt x="123775" y="97107"/>
                    <a:pt x="113583" y="95106"/>
                  </a:cubicBezTo>
                  <a:cubicBezTo>
                    <a:pt x="93295" y="91106"/>
                    <a:pt x="71197" y="81772"/>
                    <a:pt x="50337" y="67293"/>
                  </a:cubicBezTo>
                  <a:cubicBezTo>
                    <a:pt x="29382" y="52911"/>
                    <a:pt x="12808" y="35575"/>
                    <a:pt x="1855" y="18049"/>
                  </a:cubicBezTo>
                  <a:cubicBezTo>
                    <a:pt x="-3670" y="9286"/>
                    <a:pt x="3950" y="-1763"/>
                    <a:pt x="14142" y="237"/>
                  </a:cubicBezTo>
                  <a:cubicBezTo>
                    <a:pt x="34430" y="4238"/>
                    <a:pt x="56528" y="13572"/>
                    <a:pt x="77388" y="28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06" name="Google Shape;1006;p29"/>
          <p:cNvGrpSpPr/>
          <p:nvPr/>
        </p:nvGrpSpPr>
        <p:grpSpPr>
          <a:xfrm>
            <a:off x="8243276" y="3786812"/>
            <a:ext cx="287365" cy="268465"/>
            <a:chOff x="4800941" y="4250829"/>
            <a:chExt cx="240775" cy="224939"/>
          </a:xfrm>
        </p:grpSpPr>
        <p:sp>
          <p:nvSpPr>
            <p:cNvPr id="1007" name="Google Shape;1007;p29"/>
            <p:cNvSpPr/>
            <p:nvPr/>
          </p:nvSpPr>
          <p:spPr>
            <a:xfrm>
              <a:off x="4840212" y="4250829"/>
              <a:ext cx="201504" cy="163983"/>
            </a:xfrm>
            <a:custGeom>
              <a:avLst/>
              <a:gdLst/>
              <a:ahLst/>
              <a:cxnLst/>
              <a:rect l="l" t="t" r="r" b="b"/>
              <a:pathLst>
                <a:path w="201504" h="163983" extrusionOk="0">
                  <a:moveTo>
                    <a:pt x="137838" y="30086"/>
                  </a:moveTo>
                  <a:cubicBezTo>
                    <a:pt x="189845" y="65900"/>
                    <a:pt x="215086" y="119526"/>
                    <a:pt x="194131" y="149815"/>
                  </a:cubicBezTo>
                  <a:cubicBezTo>
                    <a:pt x="194036" y="149911"/>
                    <a:pt x="193940" y="150101"/>
                    <a:pt x="193845" y="150196"/>
                  </a:cubicBezTo>
                  <a:cubicBezTo>
                    <a:pt x="179748" y="170104"/>
                    <a:pt x="149554" y="167818"/>
                    <a:pt x="136124" y="147434"/>
                  </a:cubicBezTo>
                  <a:cubicBezTo>
                    <a:pt x="125170" y="130765"/>
                    <a:pt x="109168" y="114382"/>
                    <a:pt x="89166" y="100666"/>
                  </a:cubicBezTo>
                  <a:cubicBezTo>
                    <a:pt x="69163" y="86950"/>
                    <a:pt x="48208" y="77806"/>
                    <a:pt x="28682" y="73425"/>
                  </a:cubicBezTo>
                  <a:cubicBezTo>
                    <a:pt x="4869" y="68186"/>
                    <a:pt x="-8085" y="40754"/>
                    <a:pt x="5536" y="20466"/>
                  </a:cubicBezTo>
                  <a:cubicBezTo>
                    <a:pt x="5631" y="20371"/>
                    <a:pt x="5727" y="20180"/>
                    <a:pt x="5822" y="20085"/>
                  </a:cubicBezTo>
                  <a:cubicBezTo>
                    <a:pt x="26777" y="-10205"/>
                    <a:pt x="85832" y="-5728"/>
                    <a:pt x="137838" y="3008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4800941" y="4311801"/>
              <a:ext cx="201409" cy="163967"/>
            </a:xfrm>
            <a:custGeom>
              <a:avLst/>
              <a:gdLst/>
              <a:ahLst/>
              <a:cxnLst/>
              <a:rect l="l" t="t" r="r" b="b"/>
              <a:pathLst>
                <a:path w="201409" h="163967" extrusionOk="0">
                  <a:moveTo>
                    <a:pt x="112244" y="63222"/>
                  </a:moveTo>
                  <a:cubicBezTo>
                    <a:pt x="132246" y="76938"/>
                    <a:pt x="153201" y="86082"/>
                    <a:pt x="172728" y="90463"/>
                  </a:cubicBezTo>
                  <a:cubicBezTo>
                    <a:pt x="196540" y="95702"/>
                    <a:pt x="209494" y="123134"/>
                    <a:pt x="195874" y="143422"/>
                  </a:cubicBezTo>
                  <a:cubicBezTo>
                    <a:pt x="195778" y="143518"/>
                    <a:pt x="195683" y="143708"/>
                    <a:pt x="195588" y="143803"/>
                  </a:cubicBezTo>
                  <a:cubicBezTo>
                    <a:pt x="174633" y="174188"/>
                    <a:pt x="115673" y="169711"/>
                    <a:pt x="63666" y="133897"/>
                  </a:cubicBezTo>
                  <a:cubicBezTo>
                    <a:pt x="11660" y="98083"/>
                    <a:pt x="-13581" y="44458"/>
                    <a:pt x="7374" y="14168"/>
                  </a:cubicBezTo>
                  <a:cubicBezTo>
                    <a:pt x="7469" y="14073"/>
                    <a:pt x="7564" y="13882"/>
                    <a:pt x="7659" y="13787"/>
                  </a:cubicBezTo>
                  <a:cubicBezTo>
                    <a:pt x="21757" y="-6120"/>
                    <a:pt x="51951" y="-3834"/>
                    <a:pt x="65381" y="16549"/>
                  </a:cubicBezTo>
                  <a:cubicBezTo>
                    <a:pt x="76335" y="33123"/>
                    <a:pt x="92337" y="49506"/>
                    <a:pt x="112244" y="6322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4857419" y="4315635"/>
              <a:ext cx="127724" cy="95343"/>
            </a:xfrm>
            <a:custGeom>
              <a:avLst/>
              <a:gdLst/>
              <a:ahLst/>
              <a:cxnLst/>
              <a:rect l="l" t="t" r="r" b="b"/>
              <a:pathLst>
                <a:path w="127724" h="95343" extrusionOk="0">
                  <a:moveTo>
                    <a:pt x="77388" y="28050"/>
                  </a:moveTo>
                  <a:cubicBezTo>
                    <a:pt x="98343" y="42433"/>
                    <a:pt x="114916" y="59769"/>
                    <a:pt x="125870" y="77295"/>
                  </a:cubicBezTo>
                  <a:cubicBezTo>
                    <a:pt x="131395" y="86058"/>
                    <a:pt x="123775" y="97107"/>
                    <a:pt x="113583" y="95106"/>
                  </a:cubicBezTo>
                  <a:cubicBezTo>
                    <a:pt x="93295" y="91106"/>
                    <a:pt x="71197" y="81771"/>
                    <a:pt x="50337" y="67293"/>
                  </a:cubicBezTo>
                  <a:cubicBezTo>
                    <a:pt x="29382" y="52911"/>
                    <a:pt x="12808" y="35575"/>
                    <a:pt x="1855" y="18049"/>
                  </a:cubicBezTo>
                  <a:cubicBezTo>
                    <a:pt x="-3670" y="9286"/>
                    <a:pt x="3950" y="-1763"/>
                    <a:pt x="14142" y="237"/>
                  </a:cubicBezTo>
                  <a:cubicBezTo>
                    <a:pt x="34430" y="4238"/>
                    <a:pt x="56528" y="13572"/>
                    <a:pt x="77388" y="28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10" name="Google Shape;1010;p29"/>
          <p:cNvGrpSpPr/>
          <p:nvPr/>
        </p:nvGrpSpPr>
        <p:grpSpPr>
          <a:xfrm>
            <a:off x="7980628" y="4147334"/>
            <a:ext cx="289723" cy="252149"/>
            <a:chOff x="4580876" y="4552900"/>
            <a:chExt cx="242751" cy="211269"/>
          </a:xfrm>
        </p:grpSpPr>
        <p:sp>
          <p:nvSpPr>
            <p:cNvPr id="1011" name="Google Shape;1011;p29"/>
            <p:cNvSpPr/>
            <p:nvPr/>
          </p:nvSpPr>
          <p:spPr>
            <a:xfrm>
              <a:off x="4605188" y="4627529"/>
              <a:ext cx="218439" cy="136640"/>
            </a:xfrm>
            <a:custGeom>
              <a:avLst/>
              <a:gdLst/>
              <a:ahLst/>
              <a:cxnLst/>
              <a:rect l="l" t="t" r="r" b="b"/>
              <a:pathLst>
                <a:path w="218439" h="136640" extrusionOk="0">
                  <a:moveTo>
                    <a:pt x="132832" y="124398"/>
                  </a:moveTo>
                  <a:cubicBezTo>
                    <a:pt x="73873" y="146972"/>
                    <a:pt x="15389" y="137447"/>
                    <a:pt x="2245" y="103062"/>
                  </a:cubicBezTo>
                  <a:cubicBezTo>
                    <a:pt x="2149" y="102872"/>
                    <a:pt x="2149" y="102776"/>
                    <a:pt x="2054" y="102586"/>
                  </a:cubicBezTo>
                  <a:cubicBezTo>
                    <a:pt x="-6423" y="79726"/>
                    <a:pt x="12532" y="56104"/>
                    <a:pt x="37011" y="56580"/>
                  </a:cubicBezTo>
                  <a:cubicBezTo>
                    <a:pt x="57013" y="56961"/>
                    <a:pt x="79492" y="53056"/>
                    <a:pt x="102162" y="44388"/>
                  </a:cubicBezTo>
                  <a:cubicBezTo>
                    <a:pt x="124831" y="35720"/>
                    <a:pt x="144262" y="23528"/>
                    <a:pt x="158836" y="9908"/>
                  </a:cubicBezTo>
                  <a:cubicBezTo>
                    <a:pt x="176647" y="-6761"/>
                    <a:pt x="206556" y="-1903"/>
                    <a:pt x="215605" y="20766"/>
                  </a:cubicBezTo>
                  <a:cubicBezTo>
                    <a:pt x="215700" y="20957"/>
                    <a:pt x="215700" y="21052"/>
                    <a:pt x="215795" y="21242"/>
                  </a:cubicBezTo>
                  <a:cubicBezTo>
                    <a:pt x="228940" y="55628"/>
                    <a:pt x="191792" y="101824"/>
                    <a:pt x="132832" y="124398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4580876" y="4552900"/>
              <a:ext cx="218348" cy="136639"/>
            </a:xfrm>
            <a:custGeom>
              <a:avLst/>
              <a:gdLst/>
              <a:ahLst/>
              <a:cxnLst/>
              <a:rect l="l" t="t" r="r" b="b"/>
              <a:pathLst>
                <a:path w="218348" h="136639" extrusionOk="0">
                  <a:moveTo>
                    <a:pt x="116282" y="92252"/>
                  </a:moveTo>
                  <a:cubicBezTo>
                    <a:pt x="93612" y="100920"/>
                    <a:pt x="74182" y="113112"/>
                    <a:pt x="59608" y="126732"/>
                  </a:cubicBezTo>
                  <a:cubicBezTo>
                    <a:pt x="41797" y="143401"/>
                    <a:pt x="11888" y="138543"/>
                    <a:pt x="2839" y="115874"/>
                  </a:cubicBezTo>
                  <a:cubicBezTo>
                    <a:pt x="2744" y="115683"/>
                    <a:pt x="2744" y="115588"/>
                    <a:pt x="2649" y="115397"/>
                  </a:cubicBezTo>
                  <a:cubicBezTo>
                    <a:pt x="-10496" y="81012"/>
                    <a:pt x="26557" y="34816"/>
                    <a:pt x="85516" y="12242"/>
                  </a:cubicBezTo>
                  <a:cubicBezTo>
                    <a:pt x="144476" y="-10332"/>
                    <a:pt x="202960" y="-807"/>
                    <a:pt x="216104" y="33578"/>
                  </a:cubicBezTo>
                  <a:cubicBezTo>
                    <a:pt x="216199" y="33768"/>
                    <a:pt x="216199" y="33863"/>
                    <a:pt x="216295" y="34054"/>
                  </a:cubicBezTo>
                  <a:cubicBezTo>
                    <a:pt x="224772" y="56914"/>
                    <a:pt x="205817" y="80536"/>
                    <a:pt x="181338" y="80060"/>
                  </a:cubicBezTo>
                  <a:cubicBezTo>
                    <a:pt x="161526" y="79679"/>
                    <a:pt x="138952" y="83584"/>
                    <a:pt x="116282" y="9225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4631467" y="4623984"/>
              <a:ext cx="141668" cy="69005"/>
            </a:xfrm>
            <a:custGeom>
              <a:avLst/>
              <a:gdLst/>
              <a:ahLst/>
              <a:cxnLst/>
              <a:rect l="l" t="t" r="r" b="b"/>
              <a:pathLst>
                <a:path w="141668" h="69005" extrusionOk="0">
                  <a:moveTo>
                    <a:pt x="79312" y="56791"/>
                  </a:moveTo>
                  <a:cubicBezTo>
                    <a:pt x="55594" y="65935"/>
                    <a:pt x="31877" y="69745"/>
                    <a:pt x="11303" y="68888"/>
                  </a:cubicBezTo>
                  <a:cubicBezTo>
                    <a:pt x="1016" y="68412"/>
                    <a:pt x="-3842" y="55934"/>
                    <a:pt x="3588" y="48695"/>
                  </a:cubicBezTo>
                  <a:cubicBezTo>
                    <a:pt x="18352" y="34217"/>
                    <a:pt x="38544" y="21358"/>
                    <a:pt x="62357" y="12214"/>
                  </a:cubicBezTo>
                  <a:cubicBezTo>
                    <a:pt x="86074" y="3070"/>
                    <a:pt x="109792" y="-740"/>
                    <a:pt x="130365" y="118"/>
                  </a:cubicBezTo>
                  <a:cubicBezTo>
                    <a:pt x="140652" y="594"/>
                    <a:pt x="145510" y="13071"/>
                    <a:pt x="138081" y="20311"/>
                  </a:cubicBezTo>
                  <a:cubicBezTo>
                    <a:pt x="123222" y="34788"/>
                    <a:pt x="103029" y="47647"/>
                    <a:pt x="79312" y="5679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14" name="Google Shape;1014;p29"/>
          <p:cNvGrpSpPr/>
          <p:nvPr/>
        </p:nvGrpSpPr>
        <p:grpSpPr>
          <a:xfrm>
            <a:off x="7514054" y="3368032"/>
            <a:ext cx="268070" cy="287413"/>
            <a:chOff x="4189947" y="3899945"/>
            <a:chExt cx="224608" cy="240815"/>
          </a:xfrm>
        </p:grpSpPr>
        <p:sp>
          <p:nvSpPr>
            <p:cNvPr id="1015" name="Google Shape;1015;p29"/>
            <p:cNvSpPr/>
            <p:nvPr/>
          </p:nvSpPr>
          <p:spPr>
            <a:xfrm>
              <a:off x="4250907" y="3938939"/>
              <a:ext cx="163648" cy="201821"/>
            </a:xfrm>
            <a:custGeom>
              <a:avLst/>
              <a:gdLst/>
              <a:ahLst/>
              <a:cxnLst/>
              <a:rect l="l" t="t" r="r" b="b"/>
              <a:pathLst>
                <a:path w="163648" h="201821" extrusionOk="0">
                  <a:moveTo>
                    <a:pt x="133831" y="137856"/>
                  </a:moveTo>
                  <a:cubicBezTo>
                    <a:pt x="98208" y="189958"/>
                    <a:pt x="44677" y="215390"/>
                    <a:pt x="14292" y="194530"/>
                  </a:cubicBezTo>
                  <a:cubicBezTo>
                    <a:pt x="14197" y="194435"/>
                    <a:pt x="14007" y="194339"/>
                    <a:pt x="13911" y="194244"/>
                  </a:cubicBezTo>
                  <a:cubicBezTo>
                    <a:pt x="-6091" y="180242"/>
                    <a:pt x="-3900" y="150048"/>
                    <a:pt x="16483" y="136523"/>
                  </a:cubicBezTo>
                  <a:cubicBezTo>
                    <a:pt x="33152" y="125474"/>
                    <a:pt x="49440" y="109472"/>
                    <a:pt x="63156" y="89374"/>
                  </a:cubicBezTo>
                  <a:cubicBezTo>
                    <a:pt x="76872" y="69371"/>
                    <a:pt x="85920" y="48321"/>
                    <a:pt x="90111" y="28795"/>
                  </a:cubicBezTo>
                  <a:cubicBezTo>
                    <a:pt x="95255" y="4982"/>
                    <a:pt x="122687" y="-8067"/>
                    <a:pt x="142975" y="5459"/>
                  </a:cubicBezTo>
                  <a:cubicBezTo>
                    <a:pt x="143070" y="5554"/>
                    <a:pt x="143261" y="5649"/>
                    <a:pt x="143356" y="5744"/>
                  </a:cubicBezTo>
                  <a:cubicBezTo>
                    <a:pt x="173741" y="26699"/>
                    <a:pt x="169550" y="85754"/>
                    <a:pt x="133831" y="13785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4189947" y="3899945"/>
              <a:ext cx="163648" cy="201738"/>
            </a:xfrm>
            <a:custGeom>
              <a:avLst/>
              <a:gdLst/>
              <a:ahLst/>
              <a:cxnLst/>
              <a:rect l="l" t="t" r="r" b="b"/>
              <a:pathLst>
                <a:path w="163648" h="201738" extrusionOk="0">
                  <a:moveTo>
                    <a:pt x="100493" y="112365"/>
                  </a:moveTo>
                  <a:cubicBezTo>
                    <a:pt x="86777" y="132368"/>
                    <a:pt x="77728" y="153418"/>
                    <a:pt x="73537" y="172944"/>
                  </a:cubicBezTo>
                  <a:cubicBezTo>
                    <a:pt x="68394" y="196757"/>
                    <a:pt x="40962" y="209806"/>
                    <a:pt x="20674" y="196280"/>
                  </a:cubicBezTo>
                  <a:cubicBezTo>
                    <a:pt x="20578" y="196185"/>
                    <a:pt x="20388" y="196090"/>
                    <a:pt x="20293" y="195995"/>
                  </a:cubicBezTo>
                  <a:cubicBezTo>
                    <a:pt x="-10092" y="175135"/>
                    <a:pt x="-5901" y="116175"/>
                    <a:pt x="29818" y="63978"/>
                  </a:cubicBezTo>
                  <a:cubicBezTo>
                    <a:pt x="65536" y="11781"/>
                    <a:pt x="118972" y="-13555"/>
                    <a:pt x="149356" y="7304"/>
                  </a:cubicBezTo>
                  <a:cubicBezTo>
                    <a:pt x="149452" y="7400"/>
                    <a:pt x="149642" y="7495"/>
                    <a:pt x="149737" y="7590"/>
                  </a:cubicBezTo>
                  <a:cubicBezTo>
                    <a:pt x="169740" y="21592"/>
                    <a:pt x="167549" y="51786"/>
                    <a:pt x="147166" y="65312"/>
                  </a:cubicBezTo>
                  <a:cubicBezTo>
                    <a:pt x="130497" y="76265"/>
                    <a:pt x="114114" y="92363"/>
                    <a:pt x="100493" y="112365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4254770" y="3956436"/>
              <a:ext cx="94962" cy="127941"/>
            </a:xfrm>
            <a:custGeom>
              <a:avLst/>
              <a:gdLst/>
              <a:ahLst/>
              <a:cxnLst/>
              <a:rect l="l" t="t" r="r" b="b"/>
              <a:pathLst>
                <a:path w="94962" h="127941" extrusionOk="0">
                  <a:moveTo>
                    <a:pt x="67103" y="77401"/>
                  </a:moveTo>
                  <a:cubicBezTo>
                    <a:pt x="52720" y="98356"/>
                    <a:pt x="35480" y="115025"/>
                    <a:pt x="18049" y="126074"/>
                  </a:cubicBezTo>
                  <a:cubicBezTo>
                    <a:pt x="9286" y="131598"/>
                    <a:pt x="-1763" y="124073"/>
                    <a:pt x="237" y="113882"/>
                  </a:cubicBezTo>
                  <a:cubicBezTo>
                    <a:pt x="4238" y="93593"/>
                    <a:pt x="13477" y="71495"/>
                    <a:pt x="27860" y="50540"/>
                  </a:cubicBezTo>
                  <a:cubicBezTo>
                    <a:pt x="42243" y="29585"/>
                    <a:pt x="59483" y="12917"/>
                    <a:pt x="76914" y="1868"/>
                  </a:cubicBezTo>
                  <a:cubicBezTo>
                    <a:pt x="85677" y="-3657"/>
                    <a:pt x="96726" y="3868"/>
                    <a:pt x="94725" y="14060"/>
                  </a:cubicBezTo>
                  <a:cubicBezTo>
                    <a:pt x="90725" y="34253"/>
                    <a:pt x="81486" y="56351"/>
                    <a:pt x="67103" y="7740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18" name="Google Shape;1018;p29"/>
          <p:cNvGrpSpPr/>
          <p:nvPr/>
        </p:nvGrpSpPr>
        <p:grpSpPr>
          <a:xfrm>
            <a:off x="8199133" y="3352283"/>
            <a:ext cx="284706" cy="273455"/>
            <a:chOff x="4763955" y="3886749"/>
            <a:chExt cx="238547" cy="229120"/>
          </a:xfrm>
        </p:grpSpPr>
        <p:sp>
          <p:nvSpPr>
            <p:cNvPr id="1019" name="Google Shape;1019;p29"/>
            <p:cNvSpPr/>
            <p:nvPr/>
          </p:nvSpPr>
          <p:spPr>
            <a:xfrm>
              <a:off x="4808030" y="3886749"/>
              <a:ext cx="194472" cy="172683"/>
            </a:xfrm>
            <a:custGeom>
              <a:avLst/>
              <a:gdLst/>
              <a:ahLst/>
              <a:cxnLst/>
              <a:rect l="l" t="t" r="r" b="b"/>
              <a:pathLst>
                <a:path w="194472" h="172683" extrusionOk="0">
                  <a:moveTo>
                    <a:pt x="138016" y="36789"/>
                  </a:moveTo>
                  <a:cubicBezTo>
                    <a:pt x="187165" y="76508"/>
                    <a:pt x="208216" y="131848"/>
                    <a:pt x="185070" y="160518"/>
                  </a:cubicBezTo>
                  <a:cubicBezTo>
                    <a:pt x="184975" y="160614"/>
                    <a:pt x="184879" y="160804"/>
                    <a:pt x="184784" y="160899"/>
                  </a:cubicBezTo>
                  <a:cubicBezTo>
                    <a:pt x="169258" y="179664"/>
                    <a:pt x="139254" y="175092"/>
                    <a:pt x="127443" y="153756"/>
                  </a:cubicBezTo>
                  <a:cubicBezTo>
                    <a:pt x="117823" y="136325"/>
                    <a:pt x="103060" y="118704"/>
                    <a:pt x="84200" y="103464"/>
                  </a:cubicBezTo>
                  <a:cubicBezTo>
                    <a:pt x="65340" y="88224"/>
                    <a:pt x="45052" y="77556"/>
                    <a:pt x="26002" y="71745"/>
                  </a:cubicBezTo>
                  <a:cubicBezTo>
                    <a:pt x="2666" y="64697"/>
                    <a:pt x="-8097" y="36408"/>
                    <a:pt x="6952" y="17167"/>
                  </a:cubicBezTo>
                  <a:cubicBezTo>
                    <a:pt x="7047" y="17072"/>
                    <a:pt x="7143" y="16881"/>
                    <a:pt x="7238" y="16786"/>
                  </a:cubicBezTo>
                  <a:cubicBezTo>
                    <a:pt x="30384" y="-11884"/>
                    <a:pt x="88962" y="-2931"/>
                    <a:pt x="138016" y="3678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4763955" y="3943186"/>
              <a:ext cx="194472" cy="172683"/>
            </a:xfrm>
            <a:custGeom>
              <a:avLst/>
              <a:gdLst/>
              <a:ahLst/>
              <a:cxnLst/>
              <a:rect l="l" t="t" r="r" b="b"/>
              <a:pathLst>
                <a:path w="194472" h="172683" extrusionOk="0">
                  <a:moveTo>
                    <a:pt x="110273" y="69220"/>
                  </a:moveTo>
                  <a:cubicBezTo>
                    <a:pt x="129132" y="84460"/>
                    <a:pt x="149421" y="95128"/>
                    <a:pt x="168471" y="100938"/>
                  </a:cubicBezTo>
                  <a:cubicBezTo>
                    <a:pt x="191807" y="107987"/>
                    <a:pt x="202570" y="136276"/>
                    <a:pt x="187521" y="155516"/>
                  </a:cubicBezTo>
                  <a:cubicBezTo>
                    <a:pt x="187425" y="155612"/>
                    <a:pt x="187330" y="155802"/>
                    <a:pt x="187235" y="155897"/>
                  </a:cubicBezTo>
                  <a:cubicBezTo>
                    <a:pt x="164089" y="184568"/>
                    <a:pt x="105510" y="175614"/>
                    <a:pt x="56457" y="135895"/>
                  </a:cubicBezTo>
                  <a:cubicBezTo>
                    <a:pt x="7308" y="96176"/>
                    <a:pt x="-13743" y="40835"/>
                    <a:pt x="9403" y="12165"/>
                  </a:cubicBezTo>
                  <a:cubicBezTo>
                    <a:pt x="9498" y="12070"/>
                    <a:pt x="9594" y="11879"/>
                    <a:pt x="9689" y="11784"/>
                  </a:cubicBezTo>
                  <a:cubicBezTo>
                    <a:pt x="25215" y="-6980"/>
                    <a:pt x="55218" y="-2408"/>
                    <a:pt x="67029" y="18928"/>
                  </a:cubicBezTo>
                  <a:cubicBezTo>
                    <a:pt x="76745" y="36454"/>
                    <a:pt x="91413" y="53980"/>
                    <a:pt x="110273" y="6922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4822372" y="3949849"/>
              <a:ext cx="121808" cy="102920"/>
            </a:xfrm>
            <a:custGeom>
              <a:avLst/>
              <a:gdLst/>
              <a:ahLst/>
              <a:cxnLst/>
              <a:rect l="l" t="t" r="r" b="b"/>
              <a:pathLst>
                <a:path w="121808" h="102920" extrusionOk="0">
                  <a:moveTo>
                    <a:pt x="75859" y="32934"/>
                  </a:moveTo>
                  <a:cubicBezTo>
                    <a:pt x="95671" y="48936"/>
                    <a:pt x="110911" y="67414"/>
                    <a:pt x="120436" y="85702"/>
                  </a:cubicBezTo>
                  <a:cubicBezTo>
                    <a:pt x="125198" y="94846"/>
                    <a:pt x="116816" y="105229"/>
                    <a:pt x="106910" y="102466"/>
                  </a:cubicBezTo>
                  <a:cubicBezTo>
                    <a:pt x="87003" y="96942"/>
                    <a:pt x="65667" y="85893"/>
                    <a:pt x="45950" y="69986"/>
                  </a:cubicBezTo>
                  <a:cubicBezTo>
                    <a:pt x="26138" y="53984"/>
                    <a:pt x="10994" y="35506"/>
                    <a:pt x="1373" y="17218"/>
                  </a:cubicBezTo>
                  <a:cubicBezTo>
                    <a:pt x="-3389" y="8074"/>
                    <a:pt x="4993" y="-2309"/>
                    <a:pt x="14899" y="454"/>
                  </a:cubicBezTo>
                  <a:cubicBezTo>
                    <a:pt x="34711" y="5978"/>
                    <a:pt x="56047" y="16932"/>
                    <a:pt x="75859" y="32934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22" name="Google Shape;1022;p29"/>
          <p:cNvGrpSpPr/>
          <p:nvPr/>
        </p:nvGrpSpPr>
        <p:grpSpPr>
          <a:xfrm>
            <a:off x="7898116" y="3183933"/>
            <a:ext cx="189635" cy="182132"/>
            <a:chOff x="4511741" y="3745693"/>
            <a:chExt cx="158890" cy="152603"/>
          </a:xfrm>
        </p:grpSpPr>
        <p:sp>
          <p:nvSpPr>
            <p:cNvPr id="1023" name="Google Shape;1023;p29"/>
            <p:cNvSpPr/>
            <p:nvPr/>
          </p:nvSpPr>
          <p:spPr>
            <a:xfrm>
              <a:off x="4539614" y="3745693"/>
              <a:ext cx="131017" cy="117360"/>
            </a:xfrm>
            <a:custGeom>
              <a:avLst/>
              <a:gdLst/>
              <a:ahLst/>
              <a:cxnLst/>
              <a:rect l="l" t="t" r="r" b="b"/>
              <a:pathLst>
                <a:path w="131017" h="117360" extrusionOk="0">
                  <a:moveTo>
                    <a:pt x="104394" y="117360"/>
                  </a:moveTo>
                  <a:cubicBezTo>
                    <a:pt x="99441" y="117360"/>
                    <a:pt x="94393" y="116027"/>
                    <a:pt x="89821" y="113169"/>
                  </a:cubicBezTo>
                  <a:lnTo>
                    <a:pt x="88869" y="112407"/>
                  </a:lnTo>
                  <a:cubicBezTo>
                    <a:pt x="87821" y="111264"/>
                    <a:pt x="86773" y="110407"/>
                    <a:pt x="85630" y="109740"/>
                  </a:cubicBezTo>
                  <a:lnTo>
                    <a:pt x="80773" y="106883"/>
                  </a:lnTo>
                  <a:lnTo>
                    <a:pt x="84487" y="102597"/>
                  </a:lnTo>
                  <a:cubicBezTo>
                    <a:pt x="84964" y="102025"/>
                    <a:pt x="85249" y="101073"/>
                    <a:pt x="84678" y="99930"/>
                  </a:cubicBezTo>
                  <a:cubicBezTo>
                    <a:pt x="78772" y="88595"/>
                    <a:pt x="69533" y="77736"/>
                    <a:pt x="58008" y="68402"/>
                  </a:cubicBezTo>
                  <a:cubicBezTo>
                    <a:pt x="46482" y="59163"/>
                    <a:pt x="33910" y="52400"/>
                    <a:pt x="21622" y="49066"/>
                  </a:cubicBezTo>
                  <a:cubicBezTo>
                    <a:pt x="20289" y="48685"/>
                    <a:pt x="19336" y="49352"/>
                    <a:pt x="18860" y="49923"/>
                  </a:cubicBezTo>
                  <a:lnTo>
                    <a:pt x="15526" y="53828"/>
                  </a:lnTo>
                  <a:lnTo>
                    <a:pt x="11907" y="50209"/>
                  </a:lnTo>
                  <a:cubicBezTo>
                    <a:pt x="10954" y="49257"/>
                    <a:pt x="9907" y="48399"/>
                    <a:pt x="8668" y="47637"/>
                  </a:cubicBezTo>
                  <a:lnTo>
                    <a:pt x="7906" y="46970"/>
                  </a:lnTo>
                  <a:cubicBezTo>
                    <a:pt x="-1143" y="37731"/>
                    <a:pt x="-2571" y="24111"/>
                    <a:pt x="4382" y="14014"/>
                  </a:cubicBezTo>
                  <a:lnTo>
                    <a:pt x="4382" y="13633"/>
                  </a:lnTo>
                  <a:lnTo>
                    <a:pt x="5906" y="12014"/>
                  </a:lnTo>
                  <a:cubicBezTo>
                    <a:pt x="22003" y="-7798"/>
                    <a:pt x="60865" y="-2655"/>
                    <a:pt x="94012" y="24111"/>
                  </a:cubicBezTo>
                  <a:cubicBezTo>
                    <a:pt x="114967" y="41065"/>
                    <a:pt x="128683" y="62782"/>
                    <a:pt x="130779" y="82213"/>
                  </a:cubicBezTo>
                  <a:cubicBezTo>
                    <a:pt x="131731" y="91738"/>
                    <a:pt x="129826" y="100120"/>
                    <a:pt x="125159" y="106692"/>
                  </a:cubicBezTo>
                  <a:lnTo>
                    <a:pt x="125159" y="107073"/>
                  </a:lnTo>
                  <a:lnTo>
                    <a:pt x="123635" y="108788"/>
                  </a:lnTo>
                  <a:cubicBezTo>
                    <a:pt x="118682" y="114312"/>
                    <a:pt x="111729" y="117360"/>
                    <a:pt x="104394" y="117360"/>
                  </a:cubicBezTo>
                  <a:close/>
                  <a:moveTo>
                    <a:pt x="95346" y="105359"/>
                  </a:moveTo>
                  <a:cubicBezTo>
                    <a:pt x="101347" y="108788"/>
                    <a:pt x="109824" y="109073"/>
                    <a:pt x="115539" y="103168"/>
                  </a:cubicBezTo>
                  <a:lnTo>
                    <a:pt x="116586" y="101835"/>
                  </a:lnTo>
                  <a:cubicBezTo>
                    <a:pt x="120397" y="97072"/>
                    <a:pt x="122016" y="90595"/>
                    <a:pt x="121254" y="82975"/>
                  </a:cubicBezTo>
                  <a:cubicBezTo>
                    <a:pt x="119444" y="66211"/>
                    <a:pt x="106776" y="46494"/>
                    <a:pt x="88011" y="31349"/>
                  </a:cubicBezTo>
                  <a:cubicBezTo>
                    <a:pt x="60294" y="8966"/>
                    <a:pt x="26385" y="2774"/>
                    <a:pt x="13431" y="17634"/>
                  </a:cubicBezTo>
                  <a:lnTo>
                    <a:pt x="12859" y="18395"/>
                  </a:lnTo>
                  <a:cubicBezTo>
                    <a:pt x="7240" y="25539"/>
                    <a:pt x="9335" y="34493"/>
                    <a:pt x="14288" y="39827"/>
                  </a:cubicBezTo>
                  <a:cubicBezTo>
                    <a:pt x="14669" y="40113"/>
                    <a:pt x="15050" y="40398"/>
                    <a:pt x="15431" y="40684"/>
                  </a:cubicBezTo>
                  <a:cubicBezTo>
                    <a:pt x="18098" y="39351"/>
                    <a:pt x="21241" y="38969"/>
                    <a:pt x="24194" y="39827"/>
                  </a:cubicBezTo>
                  <a:cubicBezTo>
                    <a:pt x="37624" y="43542"/>
                    <a:pt x="51436" y="50876"/>
                    <a:pt x="64009" y="60972"/>
                  </a:cubicBezTo>
                  <a:cubicBezTo>
                    <a:pt x="76582" y="71164"/>
                    <a:pt x="86583" y="83070"/>
                    <a:pt x="93060" y="95453"/>
                  </a:cubicBezTo>
                  <a:cubicBezTo>
                    <a:pt x="94489" y="98215"/>
                    <a:pt x="94869" y="101358"/>
                    <a:pt x="94012" y="104120"/>
                  </a:cubicBezTo>
                  <a:cubicBezTo>
                    <a:pt x="94489" y="104597"/>
                    <a:pt x="94869" y="104978"/>
                    <a:pt x="95346" y="10535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511741" y="3780922"/>
              <a:ext cx="131109" cy="117374"/>
            </a:xfrm>
            <a:custGeom>
              <a:avLst/>
              <a:gdLst/>
              <a:ahLst/>
              <a:cxnLst/>
              <a:rect l="l" t="t" r="r" b="b"/>
              <a:pathLst>
                <a:path w="131109" h="117374" extrusionOk="0">
                  <a:moveTo>
                    <a:pt x="96073" y="117375"/>
                  </a:moveTo>
                  <a:cubicBezTo>
                    <a:pt x="92929" y="117375"/>
                    <a:pt x="89691" y="117089"/>
                    <a:pt x="86262" y="116613"/>
                  </a:cubicBezTo>
                  <a:cubicBezTo>
                    <a:pt x="69974" y="114136"/>
                    <a:pt x="52544" y="105849"/>
                    <a:pt x="37113" y="93372"/>
                  </a:cubicBezTo>
                  <a:cubicBezTo>
                    <a:pt x="3871" y="66511"/>
                    <a:pt x="-9369" y="29649"/>
                    <a:pt x="7014" y="9361"/>
                  </a:cubicBezTo>
                  <a:cubicBezTo>
                    <a:pt x="15586" y="-926"/>
                    <a:pt x="29969" y="-2926"/>
                    <a:pt x="41399" y="4313"/>
                  </a:cubicBezTo>
                  <a:lnTo>
                    <a:pt x="42352" y="5075"/>
                  </a:lnTo>
                  <a:cubicBezTo>
                    <a:pt x="43304" y="6027"/>
                    <a:pt x="44257" y="6885"/>
                    <a:pt x="45304" y="7456"/>
                  </a:cubicBezTo>
                  <a:lnTo>
                    <a:pt x="47686" y="8790"/>
                  </a:lnTo>
                  <a:lnTo>
                    <a:pt x="47686" y="13266"/>
                  </a:lnTo>
                  <a:lnTo>
                    <a:pt x="46638" y="14695"/>
                  </a:lnTo>
                  <a:cubicBezTo>
                    <a:pt x="46257" y="15171"/>
                    <a:pt x="45686" y="16124"/>
                    <a:pt x="46352" y="17553"/>
                  </a:cubicBezTo>
                  <a:cubicBezTo>
                    <a:pt x="52353" y="28887"/>
                    <a:pt x="61497" y="39746"/>
                    <a:pt x="72927" y="48985"/>
                  </a:cubicBezTo>
                  <a:cubicBezTo>
                    <a:pt x="84357" y="58224"/>
                    <a:pt x="96930" y="64987"/>
                    <a:pt x="109312" y="68416"/>
                  </a:cubicBezTo>
                  <a:cubicBezTo>
                    <a:pt x="110836" y="68797"/>
                    <a:pt x="111598" y="67940"/>
                    <a:pt x="111789" y="67654"/>
                  </a:cubicBezTo>
                  <a:lnTo>
                    <a:pt x="115123" y="63273"/>
                  </a:lnTo>
                  <a:lnTo>
                    <a:pt x="119028" y="67083"/>
                  </a:lnTo>
                  <a:cubicBezTo>
                    <a:pt x="120171" y="68226"/>
                    <a:pt x="121219" y="69083"/>
                    <a:pt x="122362" y="69750"/>
                  </a:cubicBezTo>
                  <a:lnTo>
                    <a:pt x="123410" y="70607"/>
                  </a:lnTo>
                  <a:cubicBezTo>
                    <a:pt x="132744" y="80322"/>
                    <a:pt x="133697" y="94705"/>
                    <a:pt x="125695" y="104897"/>
                  </a:cubicBezTo>
                  <a:lnTo>
                    <a:pt x="125315" y="105278"/>
                  </a:lnTo>
                  <a:lnTo>
                    <a:pt x="121981" y="101944"/>
                  </a:lnTo>
                  <a:lnTo>
                    <a:pt x="125219" y="105468"/>
                  </a:lnTo>
                  <a:cubicBezTo>
                    <a:pt x="118933" y="113184"/>
                    <a:pt x="108741" y="117375"/>
                    <a:pt x="96073" y="117375"/>
                  </a:cubicBezTo>
                  <a:close/>
                  <a:moveTo>
                    <a:pt x="26636" y="9552"/>
                  </a:moveTo>
                  <a:cubicBezTo>
                    <a:pt x="22254" y="9552"/>
                    <a:pt x="17873" y="11171"/>
                    <a:pt x="14539" y="15171"/>
                  </a:cubicBezTo>
                  <a:cubicBezTo>
                    <a:pt x="1775" y="30888"/>
                    <a:pt x="14920" y="63273"/>
                    <a:pt x="43019" y="85942"/>
                  </a:cubicBezTo>
                  <a:cubicBezTo>
                    <a:pt x="57211" y="97372"/>
                    <a:pt x="73022" y="104897"/>
                    <a:pt x="87691" y="107183"/>
                  </a:cubicBezTo>
                  <a:cubicBezTo>
                    <a:pt x="101407" y="109278"/>
                    <a:pt x="112170" y="106421"/>
                    <a:pt x="117980" y="99087"/>
                  </a:cubicBezTo>
                  <a:lnTo>
                    <a:pt x="121886" y="101849"/>
                  </a:lnTo>
                  <a:lnTo>
                    <a:pt x="118171" y="98896"/>
                  </a:lnTo>
                  <a:cubicBezTo>
                    <a:pt x="123695" y="91848"/>
                    <a:pt x="121790" y="82989"/>
                    <a:pt x="116932" y="77560"/>
                  </a:cubicBezTo>
                  <a:cubicBezTo>
                    <a:pt x="116456" y="77274"/>
                    <a:pt x="115980" y="76989"/>
                    <a:pt x="115504" y="76608"/>
                  </a:cubicBezTo>
                  <a:cubicBezTo>
                    <a:pt x="112837" y="77941"/>
                    <a:pt x="109789" y="78322"/>
                    <a:pt x="106741" y="77465"/>
                  </a:cubicBezTo>
                  <a:cubicBezTo>
                    <a:pt x="93215" y="73655"/>
                    <a:pt x="79404" y="66321"/>
                    <a:pt x="66926" y="56224"/>
                  </a:cubicBezTo>
                  <a:cubicBezTo>
                    <a:pt x="54544" y="46223"/>
                    <a:pt x="44447" y="34317"/>
                    <a:pt x="37875" y="21839"/>
                  </a:cubicBezTo>
                  <a:cubicBezTo>
                    <a:pt x="36446" y="18981"/>
                    <a:pt x="36065" y="15838"/>
                    <a:pt x="36923" y="12981"/>
                  </a:cubicBezTo>
                  <a:cubicBezTo>
                    <a:pt x="36541" y="12695"/>
                    <a:pt x="36256" y="12314"/>
                    <a:pt x="35875" y="12028"/>
                  </a:cubicBezTo>
                  <a:cubicBezTo>
                    <a:pt x="33112" y="10409"/>
                    <a:pt x="29874" y="9552"/>
                    <a:pt x="26636" y="955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25" name="Google Shape;1025;p29"/>
          <p:cNvGrpSpPr/>
          <p:nvPr/>
        </p:nvGrpSpPr>
        <p:grpSpPr>
          <a:xfrm>
            <a:off x="8342945" y="4125287"/>
            <a:ext cx="186352" cy="186037"/>
            <a:chOff x="4884451" y="4534427"/>
            <a:chExt cx="156139" cy="155875"/>
          </a:xfrm>
        </p:grpSpPr>
        <p:sp>
          <p:nvSpPr>
            <p:cNvPr id="1026" name="Google Shape;1026;p29"/>
            <p:cNvSpPr/>
            <p:nvPr/>
          </p:nvSpPr>
          <p:spPr>
            <a:xfrm>
              <a:off x="4915485" y="4566390"/>
              <a:ext cx="125105" cy="123912"/>
            </a:xfrm>
            <a:custGeom>
              <a:avLst/>
              <a:gdLst/>
              <a:ahLst/>
              <a:cxnLst/>
              <a:rect l="l" t="t" r="r" b="b"/>
              <a:pathLst>
                <a:path w="125105" h="123912" extrusionOk="0">
                  <a:moveTo>
                    <a:pt x="176" y="93906"/>
                  </a:moveTo>
                  <a:cubicBezTo>
                    <a:pt x="748" y="89048"/>
                    <a:pt x="2653" y="84190"/>
                    <a:pt x="6082" y="79904"/>
                  </a:cubicBezTo>
                  <a:lnTo>
                    <a:pt x="6939" y="79047"/>
                  </a:lnTo>
                  <a:cubicBezTo>
                    <a:pt x="8177" y="78190"/>
                    <a:pt x="9130" y="77237"/>
                    <a:pt x="9892" y="76094"/>
                  </a:cubicBezTo>
                  <a:lnTo>
                    <a:pt x="13321" y="71617"/>
                  </a:lnTo>
                  <a:lnTo>
                    <a:pt x="17226" y="75808"/>
                  </a:lnTo>
                  <a:cubicBezTo>
                    <a:pt x="17702" y="76380"/>
                    <a:pt x="18655" y="76761"/>
                    <a:pt x="19798" y="76285"/>
                  </a:cubicBezTo>
                  <a:cubicBezTo>
                    <a:pt x="31704" y="71713"/>
                    <a:pt x="43610" y="63807"/>
                    <a:pt x="54183" y="53425"/>
                  </a:cubicBezTo>
                  <a:cubicBezTo>
                    <a:pt x="64661" y="43042"/>
                    <a:pt x="72757" y="31327"/>
                    <a:pt x="77519" y="19516"/>
                  </a:cubicBezTo>
                  <a:cubicBezTo>
                    <a:pt x="78091" y="18182"/>
                    <a:pt x="77519" y="17230"/>
                    <a:pt x="76948" y="16658"/>
                  </a:cubicBezTo>
                  <a:lnTo>
                    <a:pt x="73423" y="12848"/>
                  </a:lnTo>
                  <a:lnTo>
                    <a:pt x="77424" y="9610"/>
                  </a:lnTo>
                  <a:cubicBezTo>
                    <a:pt x="78472" y="8752"/>
                    <a:pt x="79424" y="7800"/>
                    <a:pt x="80377" y="6657"/>
                  </a:cubicBezTo>
                  <a:lnTo>
                    <a:pt x="81139" y="5895"/>
                  </a:lnTo>
                  <a:cubicBezTo>
                    <a:pt x="91330" y="-2106"/>
                    <a:pt x="105047" y="-1916"/>
                    <a:pt x="114286" y="6181"/>
                  </a:cubicBezTo>
                  <a:lnTo>
                    <a:pt x="114667" y="6181"/>
                  </a:lnTo>
                  <a:lnTo>
                    <a:pt x="116096" y="7895"/>
                  </a:lnTo>
                  <a:cubicBezTo>
                    <a:pt x="134003" y="26088"/>
                    <a:pt x="124478" y="64093"/>
                    <a:pt x="94093" y="94001"/>
                  </a:cubicBezTo>
                  <a:cubicBezTo>
                    <a:pt x="74852" y="112861"/>
                    <a:pt x="51802" y="124100"/>
                    <a:pt x="32180" y="123910"/>
                  </a:cubicBezTo>
                  <a:cubicBezTo>
                    <a:pt x="22655" y="123814"/>
                    <a:pt x="14464" y="120957"/>
                    <a:pt x="8558" y="115528"/>
                  </a:cubicBezTo>
                  <a:lnTo>
                    <a:pt x="8177" y="115528"/>
                  </a:lnTo>
                  <a:lnTo>
                    <a:pt x="6653" y="113813"/>
                  </a:lnTo>
                  <a:cubicBezTo>
                    <a:pt x="1605" y="108479"/>
                    <a:pt x="-681" y="101240"/>
                    <a:pt x="176" y="93906"/>
                  </a:cubicBezTo>
                  <a:close/>
                  <a:moveTo>
                    <a:pt x="13226" y="86286"/>
                  </a:moveTo>
                  <a:cubicBezTo>
                    <a:pt x="9130" y="91810"/>
                    <a:pt x="7892" y="100192"/>
                    <a:pt x="13035" y="106574"/>
                  </a:cubicBezTo>
                  <a:lnTo>
                    <a:pt x="14178" y="107813"/>
                  </a:lnTo>
                  <a:cubicBezTo>
                    <a:pt x="18464" y="112194"/>
                    <a:pt x="24751" y="114480"/>
                    <a:pt x="32371" y="114575"/>
                  </a:cubicBezTo>
                  <a:cubicBezTo>
                    <a:pt x="49230" y="114766"/>
                    <a:pt x="70280" y="104288"/>
                    <a:pt x="87521" y="87429"/>
                  </a:cubicBezTo>
                  <a:cubicBezTo>
                    <a:pt x="112952" y="62378"/>
                    <a:pt x="122858" y="29422"/>
                    <a:pt x="109619" y="14848"/>
                  </a:cubicBezTo>
                  <a:lnTo>
                    <a:pt x="108952" y="14182"/>
                  </a:lnTo>
                  <a:cubicBezTo>
                    <a:pt x="102570" y="7800"/>
                    <a:pt x="93426" y="8848"/>
                    <a:pt x="87521" y="13229"/>
                  </a:cubicBezTo>
                  <a:cubicBezTo>
                    <a:pt x="87235" y="13610"/>
                    <a:pt x="86854" y="13991"/>
                    <a:pt x="86568" y="14277"/>
                  </a:cubicBezTo>
                  <a:cubicBezTo>
                    <a:pt x="87616" y="17134"/>
                    <a:pt x="87616" y="20278"/>
                    <a:pt x="86378" y="23135"/>
                  </a:cubicBezTo>
                  <a:cubicBezTo>
                    <a:pt x="81139" y="36089"/>
                    <a:pt x="72280" y="48948"/>
                    <a:pt x="60851" y="60283"/>
                  </a:cubicBezTo>
                  <a:cubicBezTo>
                    <a:pt x="49325" y="71617"/>
                    <a:pt x="36371" y="80190"/>
                    <a:pt x="23227" y="85238"/>
                  </a:cubicBezTo>
                  <a:cubicBezTo>
                    <a:pt x="20274" y="86381"/>
                    <a:pt x="17226" y="86286"/>
                    <a:pt x="14464" y="85238"/>
                  </a:cubicBezTo>
                  <a:cubicBezTo>
                    <a:pt x="14083" y="85524"/>
                    <a:pt x="13607" y="85905"/>
                    <a:pt x="13226" y="8628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4884451" y="4534427"/>
              <a:ext cx="125020" cy="124159"/>
            </a:xfrm>
            <a:custGeom>
              <a:avLst/>
              <a:gdLst/>
              <a:ahLst/>
              <a:cxnLst/>
              <a:rect l="l" t="t" r="r" b="b"/>
              <a:pathLst>
                <a:path w="125020" h="124159" extrusionOk="0">
                  <a:moveTo>
                    <a:pt x="350" y="85959"/>
                  </a:moveTo>
                  <a:cubicBezTo>
                    <a:pt x="731" y="82816"/>
                    <a:pt x="1302" y="79578"/>
                    <a:pt x="2255" y="76244"/>
                  </a:cubicBezTo>
                  <a:cubicBezTo>
                    <a:pt x="6541" y="60432"/>
                    <a:pt x="16733" y="43954"/>
                    <a:pt x="30925" y="30048"/>
                  </a:cubicBezTo>
                  <a:cubicBezTo>
                    <a:pt x="61405" y="44"/>
                    <a:pt x="99505" y="-8910"/>
                    <a:pt x="117793" y="9664"/>
                  </a:cubicBezTo>
                  <a:cubicBezTo>
                    <a:pt x="127032" y="19380"/>
                    <a:pt x="127413" y="33858"/>
                    <a:pt x="118936" y="44430"/>
                  </a:cubicBezTo>
                  <a:lnTo>
                    <a:pt x="118079" y="45288"/>
                  </a:lnTo>
                  <a:cubicBezTo>
                    <a:pt x="116936" y="46145"/>
                    <a:pt x="116079" y="47002"/>
                    <a:pt x="115412" y="47955"/>
                  </a:cubicBezTo>
                  <a:lnTo>
                    <a:pt x="113793" y="50145"/>
                  </a:lnTo>
                  <a:lnTo>
                    <a:pt x="109316" y="49669"/>
                  </a:lnTo>
                  <a:lnTo>
                    <a:pt x="108078" y="48431"/>
                  </a:lnTo>
                  <a:cubicBezTo>
                    <a:pt x="107696" y="47955"/>
                    <a:pt x="106744" y="47288"/>
                    <a:pt x="105315" y="47859"/>
                  </a:cubicBezTo>
                  <a:cubicBezTo>
                    <a:pt x="93409" y="52527"/>
                    <a:pt x="81598" y="60432"/>
                    <a:pt x="71121" y="70720"/>
                  </a:cubicBezTo>
                  <a:cubicBezTo>
                    <a:pt x="60643" y="81006"/>
                    <a:pt x="52452" y="92817"/>
                    <a:pt x="47689" y="104629"/>
                  </a:cubicBezTo>
                  <a:cubicBezTo>
                    <a:pt x="47118" y="106057"/>
                    <a:pt x="47880" y="106914"/>
                    <a:pt x="48165" y="107200"/>
                  </a:cubicBezTo>
                  <a:lnTo>
                    <a:pt x="52071" y="111010"/>
                  </a:lnTo>
                  <a:lnTo>
                    <a:pt x="47784" y="114439"/>
                  </a:lnTo>
                  <a:cubicBezTo>
                    <a:pt x="46546" y="115392"/>
                    <a:pt x="45594" y="116439"/>
                    <a:pt x="44832" y="117487"/>
                  </a:cubicBezTo>
                  <a:lnTo>
                    <a:pt x="43879" y="118440"/>
                  </a:lnTo>
                  <a:cubicBezTo>
                    <a:pt x="33211" y="126631"/>
                    <a:pt x="18733" y="125964"/>
                    <a:pt x="9589" y="116820"/>
                  </a:cubicBezTo>
                  <a:lnTo>
                    <a:pt x="9208" y="116439"/>
                  </a:lnTo>
                  <a:lnTo>
                    <a:pt x="12923" y="113487"/>
                  </a:lnTo>
                  <a:lnTo>
                    <a:pt x="9113" y="116344"/>
                  </a:lnTo>
                  <a:cubicBezTo>
                    <a:pt x="1874" y="109105"/>
                    <a:pt x="-1079" y="98532"/>
                    <a:pt x="350" y="85959"/>
                  </a:cubicBezTo>
                  <a:close/>
                  <a:moveTo>
                    <a:pt x="115412" y="29190"/>
                  </a:moveTo>
                  <a:cubicBezTo>
                    <a:pt x="115888" y="24904"/>
                    <a:pt x="114745" y="20332"/>
                    <a:pt x="111221" y="16522"/>
                  </a:cubicBezTo>
                  <a:cubicBezTo>
                    <a:pt x="97029" y="2044"/>
                    <a:pt x="63405" y="11474"/>
                    <a:pt x="37688" y="36811"/>
                  </a:cubicBezTo>
                  <a:cubicBezTo>
                    <a:pt x="24734" y="49574"/>
                    <a:pt x="15399" y="64528"/>
                    <a:pt x="11494" y="78720"/>
                  </a:cubicBezTo>
                  <a:cubicBezTo>
                    <a:pt x="7875" y="92055"/>
                    <a:pt x="9494" y="103104"/>
                    <a:pt x="16066" y="109772"/>
                  </a:cubicBezTo>
                  <a:lnTo>
                    <a:pt x="12828" y="113391"/>
                  </a:lnTo>
                  <a:lnTo>
                    <a:pt x="16161" y="110058"/>
                  </a:lnTo>
                  <a:cubicBezTo>
                    <a:pt x="22543" y="116344"/>
                    <a:pt x="31592" y="115392"/>
                    <a:pt x="37497" y="111201"/>
                  </a:cubicBezTo>
                  <a:cubicBezTo>
                    <a:pt x="37878" y="110724"/>
                    <a:pt x="38259" y="110344"/>
                    <a:pt x="38640" y="109867"/>
                  </a:cubicBezTo>
                  <a:cubicBezTo>
                    <a:pt x="37593" y="107105"/>
                    <a:pt x="37593" y="103962"/>
                    <a:pt x="38831" y="101009"/>
                  </a:cubicBezTo>
                  <a:cubicBezTo>
                    <a:pt x="44165" y="87960"/>
                    <a:pt x="53023" y="75101"/>
                    <a:pt x="64453" y="63862"/>
                  </a:cubicBezTo>
                  <a:cubicBezTo>
                    <a:pt x="75788" y="52622"/>
                    <a:pt x="88837" y="44049"/>
                    <a:pt x="101982" y="38906"/>
                  </a:cubicBezTo>
                  <a:cubicBezTo>
                    <a:pt x="105029" y="37763"/>
                    <a:pt x="108078" y="37858"/>
                    <a:pt x="110840" y="38906"/>
                  </a:cubicBezTo>
                  <a:cubicBezTo>
                    <a:pt x="111221" y="38620"/>
                    <a:pt x="111602" y="38239"/>
                    <a:pt x="111983" y="37954"/>
                  </a:cubicBezTo>
                  <a:cubicBezTo>
                    <a:pt x="113697" y="35572"/>
                    <a:pt x="115031" y="32429"/>
                    <a:pt x="115412" y="2919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28" name="Google Shape;1028;p29"/>
          <p:cNvGrpSpPr/>
          <p:nvPr/>
        </p:nvGrpSpPr>
        <p:grpSpPr>
          <a:xfrm>
            <a:off x="8445258" y="3579619"/>
            <a:ext cx="186352" cy="186037"/>
            <a:chOff x="4970176" y="4077227"/>
            <a:chExt cx="156139" cy="155875"/>
          </a:xfrm>
        </p:grpSpPr>
        <p:sp>
          <p:nvSpPr>
            <p:cNvPr id="1029" name="Google Shape;1029;p29"/>
            <p:cNvSpPr/>
            <p:nvPr/>
          </p:nvSpPr>
          <p:spPr>
            <a:xfrm>
              <a:off x="5001210" y="4109190"/>
              <a:ext cx="125105" cy="123912"/>
            </a:xfrm>
            <a:custGeom>
              <a:avLst/>
              <a:gdLst/>
              <a:ahLst/>
              <a:cxnLst/>
              <a:rect l="l" t="t" r="r" b="b"/>
              <a:pathLst>
                <a:path w="125105" h="123912" extrusionOk="0">
                  <a:moveTo>
                    <a:pt x="176" y="93906"/>
                  </a:moveTo>
                  <a:cubicBezTo>
                    <a:pt x="748" y="89048"/>
                    <a:pt x="2653" y="84190"/>
                    <a:pt x="6082" y="79904"/>
                  </a:cubicBezTo>
                  <a:lnTo>
                    <a:pt x="6939" y="79047"/>
                  </a:lnTo>
                  <a:cubicBezTo>
                    <a:pt x="8178" y="78190"/>
                    <a:pt x="9130" y="77237"/>
                    <a:pt x="9892" y="76094"/>
                  </a:cubicBezTo>
                  <a:lnTo>
                    <a:pt x="13321" y="71617"/>
                  </a:lnTo>
                  <a:lnTo>
                    <a:pt x="17226" y="75808"/>
                  </a:lnTo>
                  <a:cubicBezTo>
                    <a:pt x="17703" y="76380"/>
                    <a:pt x="18655" y="76761"/>
                    <a:pt x="19798" y="76285"/>
                  </a:cubicBezTo>
                  <a:cubicBezTo>
                    <a:pt x="31704" y="71713"/>
                    <a:pt x="43611" y="63807"/>
                    <a:pt x="54183" y="53425"/>
                  </a:cubicBezTo>
                  <a:cubicBezTo>
                    <a:pt x="64661" y="43042"/>
                    <a:pt x="72757" y="31327"/>
                    <a:pt x="77520" y="19516"/>
                  </a:cubicBezTo>
                  <a:cubicBezTo>
                    <a:pt x="78091" y="18182"/>
                    <a:pt x="77520" y="17230"/>
                    <a:pt x="76948" y="16658"/>
                  </a:cubicBezTo>
                  <a:lnTo>
                    <a:pt x="73424" y="12848"/>
                  </a:lnTo>
                  <a:lnTo>
                    <a:pt x="77424" y="9610"/>
                  </a:lnTo>
                  <a:cubicBezTo>
                    <a:pt x="78472" y="8752"/>
                    <a:pt x="79424" y="7800"/>
                    <a:pt x="80377" y="6657"/>
                  </a:cubicBezTo>
                  <a:lnTo>
                    <a:pt x="81139" y="5895"/>
                  </a:lnTo>
                  <a:cubicBezTo>
                    <a:pt x="91331" y="-2106"/>
                    <a:pt x="105047" y="-1916"/>
                    <a:pt x="114286" y="6181"/>
                  </a:cubicBezTo>
                  <a:lnTo>
                    <a:pt x="114667" y="6181"/>
                  </a:lnTo>
                  <a:lnTo>
                    <a:pt x="116096" y="7895"/>
                  </a:lnTo>
                  <a:cubicBezTo>
                    <a:pt x="134003" y="26088"/>
                    <a:pt x="124478" y="64093"/>
                    <a:pt x="94093" y="94001"/>
                  </a:cubicBezTo>
                  <a:cubicBezTo>
                    <a:pt x="74853" y="112861"/>
                    <a:pt x="51802" y="124100"/>
                    <a:pt x="32180" y="123910"/>
                  </a:cubicBezTo>
                  <a:cubicBezTo>
                    <a:pt x="22655" y="123814"/>
                    <a:pt x="14464" y="120957"/>
                    <a:pt x="8558" y="115528"/>
                  </a:cubicBezTo>
                  <a:lnTo>
                    <a:pt x="8178" y="115528"/>
                  </a:lnTo>
                  <a:lnTo>
                    <a:pt x="6654" y="113813"/>
                  </a:lnTo>
                  <a:cubicBezTo>
                    <a:pt x="1605" y="108479"/>
                    <a:pt x="-681" y="101240"/>
                    <a:pt x="176" y="93906"/>
                  </a:cubicBezTo>
                  <a:close/>
                  <a:moveTo>
                    <a:pt x="13226" y="86286"/>
                  </a:moveTo>
                  <a:cubicBezTo>
                    <a:pt x="9130" y="91810"/>
                    <a:pt x="7892" y="100192"/>
                    <a:pt x="13035" y="106574"/>
                  </a:cubicBezTo>
                  <a:lnTo>
                    <a:pt x="14178" y="107812"/>
                  </a:lnTo>
                  <a:cubicBezTo>
                    <a:pt x="18464" y="112194"/>
                    <a:pt x="24751" y="114480"/>
                    <a:pt x="32371" y="114575"/>
                  </a:cubicBezTo>
                  <a:cubicBezTo>
                    <a:pt x="49230" y="114766"/>
                    <a:pt x="70280" y="104288"/>
                    <a:pt x="87521" y="87429"/>
                  </a:cubicBezTo>
                  <a:cubicBezTo>
                    <a:pt x="112953" y="62378"/>
                    <a:pt x="122858" y="29422"/>
                    <a:pt x="109619" y="14848"/>
                  </a:cubicBezTo>
                  <a:lnTo>
                    <a:pt x="108952" y="14182"/>
                  </a:lnTo>
                  <a:cubicBezTo>
                    <a:pt x="102570" y="7800"/>
                    <a:pt x="93426" y="8848"/>
                    <a:pt x="87521" y="13229"/>
                  </a:cubicBezTo>
                  <a:cubicBezTo>
                    <a:pt x="87235" y="13610"/>
                    <a:pt x="86854" y="13991"/>
                    <a:pt x="86568" y="14277"/>
                  </a:cubicBezTo>
                  <a:cubicBezTo>
                    <a:pt x="87616" y="17134"/>
                    <a:pt x="87616" y="20278"/>
                    <a:pt x="86378" y="23135"/>
                  </a:cubicBezTo>
                  <a:cubicBezTo>
                    <a:pt x="81139" y="36089"/>
                    <a:pt x="72281" y="48948"/>
                    <a:pt x="60851" y="60283"/>
                  </a:cubicBezTo>
                  <a:cubicBezTo>
                    <a:pt x="49325" y="71617"/>
                    <a:pt x="36371" y="80190"/>
                    <a:pt x="23227" y="85238"/>
                  </a:cubicBezTo>
                  <a:cubicBezTo>
                    <a:pt x="20274" y="86381"/>
                    <a:pt x="17226" y="86286"/>
                    <a:pt x="14464" y="85238"/>
                  </a:cubicBezTo>
                  <a:cubicBezTo>
                    <a:pt x="14083" y="85524"/>
                    <a:pt x="13607" y="85905"/>
                    <a:pt x="13226" y="8628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970176" y="4077227"/>
              <a:ext cx="125020" cy="124159"/>
            </a:xfrm>
            <a:custGeom>
              <a:avLst/>
              <a:gdLst/>
              <a:ahLst/>
              <a:cxnLst/>
              <a:rect l="l" t="t" r="r" b="b"/>
              <a:pathLst>
                <a:path w="125020" h="124159" extrusionOk="0">
                  <a:moveTo>
                    <a:pt x="350" y="85959"/>
                  </a:moveTo>
                  <a:cubicBezTo>
                    <a:pt x="731" y="82816"/>
                    <a:pt x="1302" y="79578"/>
                    <a:pt x="2255" y="76244"/>
                  </a:cubicBezTo>
                  <a:cubicBezTo>
                    <a:pt x="6541" y="60432"/>
                    <a:pt x="16733" y="43954"/>
                    <a:pt x="30925" y="30048"/>
                  </a:cubicBezTo>
                  <a:cubicBezTo>
                    <a:pt x="61405" y="44"/>
                    <a:pt x="99505" y="-8910"/>
                    <a:pt x="117793" y="9664"/>
                  </a:cubicBezTo>
                  <a:cubicBezTo>
                    <a:pt x="127032" y="19380"/>
                    <a:pt x="127413" y="33858"/>
                    <a:pt x="118936" y="44430"/>
                  </a:cubicBezTo>
                  <a:lnTo>
                    <a:pt x="118079" y="45288"/>
                  </a:lnTo>
                  <a:cubicBezTo>
                    <a:pt x="116936" y="46145"/>
                    <a:pt x="116079" y="47002"/>
                    <a:pt x="115412" y="47955"/>
                  </a:cubicBezTo>
                  <a:lnTo>
                    <a:pt x="113793" y="50145"/>
                  </a:lnTo>
                  <a:lnTo>
                    <a:pt x="109316" y="49669"/>
                  </a:lnTo>
                  <a:lnTo>
                    <a:pt x="108078" y="48431"/>
                  </a:lnTo>
                  <a:cubicBezTo>
                    <a:pt x="107696" y="47955"/>
                    <a:pt x="106744" y="47288"/>
                    <a:pt x="105315" y="47859"/>
                  </a:cubicBezTo>
                  <a:cubicBezTo>
                    <a:pt x="93409" y="52527"/>
                    <a:pt x="81598" y="60432"/>
                    <a:pt x="71120" y="70719"/>
                  </a:cubicBezTo>
                  <a:cubicBezTo>
                    <a:pt x="60643" y="81006"/>
                    <a:pt x="52452" y="92817"/>
                    <a:pt x="47689" y="104628"/>
                  </a:cubicBezTo>
                  <a:cubicBezTo>
                    <a:pt x="47118" y="106057"/>
                    <a:pt x="47879" y="106914"/>
                    <a:pt x="48165" y="107200"/>
                  </a:cubicBezTo>
                  <a:lnTo>
                    <a:pt x="52070" y="111010"/>
                  </a:lnTo>
                  <a:lnTo>
                    <a:pt x="47784" y="114439"/>
                  </a:lnTo>
                  <a:cubicBezTo>
                    <a:pt x="46546" y="115392"/>
                    <a:pt x="45594" y="116439"/>
                    <a:pt x="44832" y="117487"/>
                  </a:cubicBezTo>
                  <a:lnTo>
                    <a:pt x="43879" y="118440"/>
                  </a:lnTo>
                  <a:cubicBezTo>
                    <a:pt x="33211" y="126631"/>
                    <a:pt x="18733" y="125964"/>
                    <a:pt x="9589" y="116820"/>
                  </a:cubicBezTo>
                  <a:lnTo>
                    <a:pt x="9208" y="116439"/>
                  </a:lnTo>
                  <a:lnTo>
                    <a:pt x="12923" y="113487"/>
                  </a:lnTo>
                  <a:lnTo>
                    <a:pt x="9113" y="116344"/>
                  </a:lnTo>
                  <a:cubicBezTo>
                    <a:pt x="1874" y="109105"/>
                    <a:pt x="-1079" y="98532"/>
                    <a:pt x="350" y="85959"/>
                  </a:cubicBezTo>
                  <a:close/>
                  <a:moveTo>
                    <a:pt x="115412" y="29190"/>
                  </a:moveTo>
                  <a:cubicBezTo>
                    <a:pt x="115888" y="24904"/>
                    <a:pt x="114745" y="20332"/>
                    <a:pt x="111221" y="16522"/>
                  </a:cubicBezTo>
                  <a:cubicBezTo>
                    <a:pt x="97029" y="2044"/>
                    <a:pt x="63405" y="11474"/>
                    <a:pt x="37688" y="36810"/>
                  </a:cubicBezTo>
                  <a:cubicBezTo>
                    <a:pt x="24734" y="49574"/>
                    <a:pt x="15399" y="64528"/>
                    <a:pt x="11494" y="78720"/>
                  </a:cubicBezTo>
                  <a:cubicBezTo>
                    <a:pt x="7875" y="92055"/>
                    <a:pt x="9494" y="103104"/>
                    <a:pt x="16066" y="109772"/>
                  </a:cubicBezTo>
                  <a:lnTo>
                    <a:pt x="12828" y="113391"/>
                  </a:lnTo>
                  <a:lnTo>
                    <a:pt x="16161" y="110058"/>
                  </a:lnTo>
                  <a:cubicBezTo>
                    <a:pt x="22543" y="116344"/>
                    <a:pt x="31592" y="115392"/>
                    <a:pt x="37497" y="111201"/>
                  </a:cubicBezTo>
                  <a:cubicBezTo>
                    <a:pt x="37878" y="110724"/>
                    <a:pt x="38259" y="110343"/>
                    <a:pt x="38640" y="109867"/>
                  </a:cubicBezTo>
                  <a:cubicBezTo>
                    <a:pt x="37593" y="107105"/>
                    <a:pt x="37593" y="103962"/>
                    <a:pt x="38831" y="101009"/>
                  </a:cubicBezTo>
                  <a:cubicBezTo>
                    <a:pt x="44165" y="87960"/>
                    <a:pt x="53023" y="75101"/>
                    <a:pt x="64453" y="63861"/>
                  </a:cubicBezTo>
                  <a:cubicBezTo>
                    <a:pt x="75788" y="52622"/>
                    <a:pt x="88837" y="44049"/>
                    <a:pt x="101982" y="38906"/>
                  </a:cubicBezTo>
                  <a:cubicBezTo>
                    <a:pt x="105029" y="37763"/>
                    <a:pt x="108078" y="37858"/>
                    <a:pt x="110840" y="38906"/>
                  </a:cubicBezTo>
                  <a:cubicBezTo>
                    <a:pt x="111221" y="38620"/>
                    <a:pt x="111602" y="38239"/>
                    <a:pt x="111983" y="37953"/>
                  </a:cubicBezTo>
                  <a:cubicBezTo>
                    <a:pt x="113697" y="35572"/>
                    <a:pt x="115031" y="32429"/>
                    <a:pt x="115412" y="2919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31" name="Google Shape;1031;p29"/>
          <p:cNvGrpSpPr/>
          <p:nvPr/>
        </p:nvGrpSpPr>
        <p:grpSpPr>
          <a:xfrm>
            <a:off x="7945062" y="3897925"/>
            <a:ext cx="186352" cy="186037"/>
            <a:chOff x="4551076" y="4343927"/>
            <a:chExt cx="156139" cy="155875"/>
          </a:xfrm>
        </p:grpSpPr>
        <p:sp>
          <p:nvSpPr>
            <p:cNvPr id="1032" name="Google Shape;1032;p29"/>
            <p:cNvSpPr/>
            <p:nvPr/>
          </p:nvSpPr>
          <p:spPr>
            <a:xfrm>
              <a:off x="4582110" y="4375890"/>
              <a:ext cx="125105" cy="123912"/>
            </a:xfrm>
            <a:custGeom>
              <a:avLst/>
              <a:gdLst/>
              <a:ahLst/>
              <a:cxnLst/>
              <a:rect l="l" t="t" r="r" b="b"/>
              <a:pathLst>
                <a:path w="125105" h="123912" extrusionOk="0">
                  <a:moveTo>
                    <a:pt x="176" y="93906"/>
                  </a:moveTo>
                  <a:cubicBezTo>
                    <a:pt x="748" y="89048"/>
                    <a:pt x="2653" y="84190"/>
                    <a:pt x="6082" y="79904"/>
                  </a:cubicBezTo>
                  <a:lnTo>
                    <a:pt x="6939" y="79047"/>
                  </a:lnTo>
                  <a:cubicBezTo>
                    <a:pt x="8177" y="78190"/>
                    <a:pt x="9130" y="77237"/>
                    <a:pt x="9892" y="76094"/>
                  </a:cubicBezTo>
                  <a:lnTo>
                    <a:pt x="13321" y="71617"/>
                  </a:lnTo>
                  <a:lnTo>
                    <a:pt x="17226" y="75808"/>
                  </a:lnTo>
                  <a:cubicBezTo>
                    <a:pt x="17702" y="76380"/>
                    <a:pt x="18655" y="76761"/>
                    <a:pt x="19798" y="76285"/>
                  </a:cubicBezTo>
                  <a:cubicBezTo>
                    <a:pt x="31704" y="71713"/>
                    <a:pt x="43610" y="63807"/>
                    <a:pt x="54183" y="53425"/>
                  </a:cubicBezTo>
                  <a:cubicBezTo>
                    <a:pt x="64661" y="43042"/>
                    <a:pt x="72757" y="31327"/>
                    <a:pt x="77519" y="19516"/>
                  </a:cubicBezTo>
                  <a:cubicBezTo>
                    <a:pt x="78091" y="18182"/>
                    <a:pt x="77519" y="17230"/>
                    <a:pt x="76948" y="16658"/>
                  </a:cubicBezTo>
                  <a:lnTo>
                    <a:pt x="73424" y="12848"/>
                  </a:lnTo>
                  <a:lnTo>
                    <a:pt x="77424" y="9610"/>
                  </a:lnTo>
                  <a:cubicBezTo>
                    <a:pt x="78472" y="8752"/>
                    <a:pt x="79424" y="7800"/>
                    <a:pt x="80377" y="6657"/>
                  </a:cubicBezTo>
                  <a:lnTo>
                    <a:pt x="81139" y="5895"/>
                  </a:lnTo>
                  <a:cubicBezTo>
                    <a:pt x="91330" y="-2106"/>
                    <a:pt x="105047" y="-1916"/>
                    <a:pt x="114286" y="6181"/>
                  </a:cubicBezTo>
                  <a:lnTo>
                    <a:pt x="114667" y="6181"/>
                  </a:lnTo>
                  <a:lnTo>
                    <a:pt x="116096" y="7895"/>
                  </a:lnTo>
                  <a:cubicBezTo>
                    <a:pt x="134003" y="26088"/>
                    <a:pt x="124478" y="64093"/>
                    <a:pt x="94093" y="94001"/>
                  </a:cubicBezTo>
                  <a:cubicBezTo>
                    <a:pt x="74852" y="112861"/>
                    <a:pt x="51802" y="124100"/>
                    <a:pt x="32180" y="123910"/>
                  </a:cubicBezTo>
                  <a:cubicBezTo>
                    <a:pt x="22655" y="123814"/>
                    <a:pt x="14464" y="120957"/>
                    <a:pt x="8558" y="115528"/>
                  </a:cubicBezTo>
                  <a:lnTo>
                    <a:pt x="8177" y="115528"/>
                  </a:lnTo>
                  <a:lnTo>
                    <a:pt x="6653" y="113813"/>
                  </a:lnTo>
                  <a:cubicBezTo>
                    <a:pt x="1605" y="108479"/>
                    <a:pt x="-681" y="101240"/>
                    <a:pt x="176" y="93906"/>
                  </a:cubicBezTo>
                  <a:close/>
                  <a:moveTo>
                    <a:pt x="13226" y="86286"/>
                  </a:moveTo>
                  <a:cubicBezTo>
                    <a:pt x="9130" y="91810"/>
                    <a:pt x="7892" y="100192"/>
                    <a:pt x="13035" y="106574"/>
                  </a:cubicBezTo>
                  <a:lnTo>
                    <a:pt x="14178" y="107812"/>
                  </a:lnTo>
                  <a:cubicBezTo>
                    <a:pt x="18464" y="112194"/>
                    <a:pt x="24751" y="114480"/>
                    <a:pt x="32371" y="114575"/>
                  </a:cubicBezTo>
                  <a:cubicBezTo>
                    <a:pt x="49230" y="114766"/>
                    <a:pt x="70280" y="104288"/>
                    <a:pt x="87521" y="87429"/>
                  </a:cubicBezTo>
                  <a:cubicBezTo>
                    <a:pt x="112952" y="62378"/>
                    <a:pt x="122858" y="29422"/>
                    <a:pt x="109619" y="14848"/>
                  </a:cubicBezTo>
                  <a:lnTo>
                    <a:pt x="108952" y="14182"/>
                  </a:lnTo>
                  <a:cubicBezTo>
                    <a:pt x="102570" y="7800"/>
                    <a:pt x="93426" y="8848"/>
                    <a:pt x="87521" y="13229"/>
                  </a:cubicBezTo>
                  <a:cubicBezTo>
                    <a:pt x="87235" y="13610"/>
                    <a:pt x="86854" y="13991"/>
                    <a:pt x="86568" y="14277"/>
                  </a:cubicBezTo>
                  <a:cubicBezTo>
                    <a:pt x="87616" y="17134"/>
                    <a:pt x="87616" y="20278"/>
                    <a:pt x="86378" y="23135"/>
                  </a:cubicBezTo>
                  <a:cubicBezTo>
                    <a:pt x="81139" y="36089"/>
                    <a:pt x="72280" y="48948"/>
                    <a:pt x="60851" y="60283"/>
                  </a:cubicBezTo>
                  <a:cubicBezTo>
                    <a:pt x="49325" y="71617"/>
                    <a:pt x="36371" y="80190"/>
                    <a:pt x="23227" y="85238"/>
                  </a:cubicBezTo>
                  <a:cubicBezTo>
                    <a:pt x="20274" y="86381"/>
                    <a:pt x="17226" y="86286"/>
                    <a:pt x="14464" y="85238"/>
                  </a:cubicBezTo>
                  <a:cubicBezTo>
                    <a:pt x="14083" y="85524"/>
                    <a:pt x="13607" y="85905"/>
                    <a:pt x="13226" y="8628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4551076" y="4343927"/>
              <a:ext cx="125020" cy="124159"/>
            </a:xfrm>
            <a:custGeom>
              <a:avLst/>
              <a:gdLst/>
              <a:ahLst/>
              <a:cxnLst/>
              <a:rect l="l" t="t" r="r" b="b"/>
              <a:pathLst>
                <a:path w="125020" h="124159" extrusionOk="0">
                  <a:moveTo>
                    <a:pt x="350" y="85959"/>
                  </a:moveTo>
                  <a:cubicBezTo>
                    <a:pt x="731" y="82816"/>
                    <a:pt x="1302" y="79578"/>
                    <a:pt x="2255" y="76244"/>
                  </a:cubicBezTo>
                  <a:cubicBezTo>
                    <a:pt x="6541" y="60432"/>
                    <a:pt x="16733" y="43954"/>
                    <a:pt x="30925" y="30048"/>
                  </a:cubicBezTo>
                  <a:cubicBezTo>
                    <a:pt x="61405" y="44"/>
                    <a:pt x="99505" y="-8910"/>
                    <a:pt x="117793" y="9664"/>
                  </a:cubicBezTo>
                  <a:cubicBezTo>
                    <a:pt x="127032" y="19380"/>
                    <a:pt x="127413" y="33858"/>
                    <a:pt x="118936" y="44430"/>
                  </a:cubicBezTo>
                  <a:lnTo>
                    <a:pt x="118079" y="45288"/>
                  </a:lnTo>
                  <a:cubicBezTo>
                    <a:pt x="116936" y="46145"/>
                    <a:pt x="116079" y="47002"/>
                    <a:pt x="115412" y="47955"/>
                  </a:cubicBezTo>
                  <a:lnTo>
                    <a:pt x="113793" y="50145"/>
                  </a:lnTo>
                  <a:lnTo>
                    <a:pt x="109316" y="49669"/>
                  </a:lnTo>
                  <a:lnTo>
                    <a:pt x="108078" y="48431"/>
                  </a:lnTo>
                  <a:cubicBezTo>
                    <a:pt x="107697" y="47955"/>
                    <a:pt x="106744" y="47288"/>
                    <a:pt x="105315" y="47859"/>
                  </a:cubicBezTo>
                  <a:cubicBezTo>
                    <a:pt x="93409" y="52527"/>
                    <a:pt x="81598" y="60432"/>
                    <a:pt x="71121" y="70719"/>
                  </a:cubicBezTo>
                  <a:cubicBezTo>
                    <a:pt x="60643" y="81006"/>
                    <a:pt x="52452" y="92817"/>
                    <a:pt x="47689" y="104628"/>
                  </a:cubicBezTo>
                  <a:cubicBezTo>
                    <a:pt x="47118" y="106057"/>
                    <a:pt x="47880" y="106914"/>
                    <a:pt x="48165" y="107200"/>
                  </a:cubicBezTo>
                  <a:lnTo>
                    <a:pt x="52071" y="111010"/>
                  </a:lnTo>
                  <a:lnTo>
                    <a:pt x="47784" y="114439"/>
                  </a:lnTo>
                  <a:cubicBezTo>
                    <a:pt x="46546" y="115392"/>
                    <a:pt x="45594" y="116439"/>
                    <a:pt x="44832" y="117487"/>
                  </a:cubicBezTo>
                  <a:lnTo>
                    <a:pt x="43879" y="118440"/>
                  </a:lnTo>
                  <a:cubicBezTo>
                    <a:pt x="33211" y="126631"/>
                    <a:pt x="18733" y="125964"/>
                    <a:pt x="9589" y="116820"/>
                  </a:cubicBezTo>
                  <a:lnTo>
                    <a:pt x="9208" y="116439"/>
                  </a:lnTo>
                  <a:lnTo>
                    <a:pt x="12923" y="113487"/>
                  </a:lnTo>
                  <a:lnTo>
                    <a:pt x="9113" y="116344"/>
                  </a:lnTo>
                  <a:cubicBezTo>
                    <a:pt x="1874" y="109105"/>
                    <a:pt x="-1079" y="98532"/>
                    <a:pt x="350" y="85959"/>
                  </a:cubicBezTo>
                  <a:close/>
                  <a:moveTo>
                    <a:pt x="115412" y="29190"/>
                  </a:moveTo>
                  <a:cubicBezTo>
                    <a:pt x="115888" y="24904"/>
                    <a:pt x="114745" y="20332"/>
                    <a:pt x="111221" y="16522"/>
                  </a:cubicBezTo>
                  <a:cubicBezTo>
                    <a:pt x="97029" y="2044"/>
                    <a:pt x="63405" y="11474"/>
                    <a:pt x="37688" y="36810"/>
                  </a:cubicBezTo>
                  <a:cubicBezTo>
                    <a:pt x="24734" y="49574"/>
                    <a:pt x="15399" y="64528"/>
                    <a:pt x="11494" y="78720"/>
                  </a:cubicBezTo>
                  <a:cubicBezTo>
                    <a:pt x="7875" y="92055"/>
                    <a:pt x="9494" y="103104"/>
                    <a:pt x="16066" y="109772"/>
                  </a:cubicBezTo>
                  <a:lnTo>
                    <a:pt x="12828" y="113391"/>
                  </a:lnTo>
                  <a:lnTo>
                    <a:pt x="16161" y="110058"/>
                  </a:lnTo>
                  <a:cubicBezTo>
                    <a:pt x="22543" y="116344"/>
                    <a:pt x="31592" y="115392"/>
                    <a:pt x="37497" y="111201"/>
                  </a:cubicBezTo>
                  <a:cubicBezTo>
                    <a:pt x="37878" y="110724"/>
                    <a:pt x="38259" y="110343"/>
                    <a:pt x="38640" y="109867"/>
                  </a:cubicBezTo>
                  <a:cubicBezTo>
                    <a:pt x="37593" y="107105"/>
                    <a:pt x="37593" y="103962"/>
                    <a:pt x="38831" y="101009"/>
                  </a:cubicBezTo>
                  <a:cubicBezTo>
                    <a:pt x="44165" y="87960"/>
                    <a:pt x="53023" y="75101"/>
                    <a:pt x="64453" y="63861"/>
                  </a:cubicBezTo>
                  <a:cubicBezTo>
                    <a:pt x="75788" y="52622"/>
                    <a:pt x="88837" y="44049"/>
                    <a:pt x="101982" y="38906"/>
                  </a:cubicBezTo>
                  <a:cubicBezTo>
                    <a:pt x="105030" y="37763"/>
                    <a:pt x="108078" y="37858"/>
                    <a:pt x="110840" y="38906"/>
                  </a:cubicBezTo>
                  <a:cubicBezTo>
                    <a:pt x="111221" y="38620"/>
                    <a:pt x="111602" y="38239"/>
                    <a:pt x="111983" y="37953"/>
                  </a:cubicBezTo>
                  <a:cubicBezTo>
                    <a:pt x="113697" y="35572"/>
                    <a:pt x="115031" y="32429"/>
                    <a:pt x="115412" y="2919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34" name="Google Shape;1034;p29"/>
          <p:cNvGrpSpPr/>
          <p:nvPr/>
        </p:nvGrpSpPr>
        <p:grpSpPr>
          <a:xfrm>
            <a:off x="7691910" y="4247945"/>
            <a:ext cx="192521" cy="168120"/>
            <a:chOff x="4338967" y="4637199"/>
            <a:chExt cx="161308" cy="140863"/>
          </a:xfrm>
        </p:grpSpPr>
        <p:sp>
          <p:nvSpPr>
            <p:cNvPr id="1035" name="Google Shape;1035;p29"/>
            <p:cNvSpPr/>
            <p:nvPr/>
          </p:nvSpPr>
          <p:spPr>
            <a:xfrm>
              <a:off x="4338967" y="4684465"/>
              <a:ext cx="146534" cy="93597"/>
            </a:xfrm>
            <a:custGeom>
              <a:avLst/>
              <a:gdLst/>
              <a:ahLst/>
              <a:cxnLst/>
              <a:rect l="l" t="t" r="r" b="b"/>
              <a:pathLst>
                <a:path w="146534" h="93597" extrusionOk="0">
                  <a:moveTo>
                    <a:pt x="17291" y="1454"/>
                  </a:moveTo>
                  <a:cubicBezTo>
                    <a:pt x="21958" y="-165"/>
                    <a:pt x="27197" y="-451"/>
                    <a:pt x="32436" y="692"/>
                  </a:cubicBezTo>
                  <a:lnTo>
                    <a:pt x="33579" y="1073"/>
                  </a:lnTo>
                  <a:cubicBezTo>
                    <a:pt x="34912" y="1740"/>
                    <a:pt x="36151" y="2216"/>
                    <a:pt x="37484" y="2502"/>
                  </a:cubicBezTo>
                  <a:lnTo>
                    <a:pt x="43009" y="3645"/>
                  </a:lnTo>
                  <a:lnTo>
                    <a:pt x="40913" y="8883"/>
                  </a:lnTo>
                  <a:cubicBezTo>
                    <a:pt x="40627" y="9550"/>
                    <a:pt x="40627" y="10598"/>
                    <a:pt x="41580" y="11455"/>
                  </a:cubicBezTo>
                  <a:cubicBezTo>
                    <a:pt x="50819" y="20218"/>
                    <a:pt x="63106" y="27553"/>
                    <a:pt x="77013" y="32601"/>
                  </a:cubicBezTo>
                  <a:cubicBezTo>
                    <a:pt x="90919" y="37649"/>
                    <a:pt x="105016" y="39840"/>
                    <a:pt x="117684" y="39078"/>
                  </a:cubicBezTo>
                  <a:cubicBezTo>
                    <a:pt x="119113" y="38982"/>
                    <a:pt x="119780" y="38125"/>
                    <a:pt x="120066" y="37363"/>
                  </a:cubicBezTo>
                  <a:lnTo>
                    <a:pt x="121971" y="32601"/>
                  </a:lnTo>
                  <a:lnTo>
                    <a:pt x="126638" y="34887"/>
                  </a:lnTo>
                  <a:cubicBezTo>
                    <a:pt x="127876" y="35458"/>
                    <a:pt x="129114" y="35934"/>
                    <a:pt x="130638" y="36315"/>
                  </a:cubicBezTo>
                  <a:lnTo>
                    <a:pt x="131591" y="36696"/>
                  </a:lnTo>
                  <a:cubicBezTo>
                    <a:pt x="143212" y="42507"/>
                    <a:pt x="148926" y="54889"/>
                    <a:pt x="145593" y="66700"/>
                  </a:cubicBezTo>
                  <a:lnTo>
                    <a:pt x="145688" y="67081"/>
                  </a:lnTo>
                  <a:lnTo>
                    <a:pt x="144735" y="69081"/>
                  </a:lnTo>
                  <a:cubicBezTo>
                    <a:pt x="135972" y="93084"/>
                    <a:pt x="97587" y="100800"/>
                    <a:pt x="57487" y="86226"/>
                  </a:cubicBezTo>
                  <a:cubicBezTo>
                    <a:pt x="32150" y="76987"/>
                    <a:pt x="12147" y="60985"/>
                    <a:pt x="3861" y="43269"/>
                  </a:cubicBezTo>
                  <a:cubicBezTo>
                    <a:pt x="-140" y="34601"/>
                    <a:pt x="-1092" y="26029"/>
                    <a:pt x="1289" y="18313"/>
                  </a:cubicBezTo>
                  <a:lnTo>
                    <a:pt x="1194" y="17932"/>
                  </a:lnTo>
                  <a:lnTo>
                    <a:pt x="2146" y="15837"/>
                  </a:lnTo>
                  <a:cubicBezTo>
                    <a:pt x="4718" y="9074"/>
                    <a:pt x="10433" y="3835"/>
                    <a:pt x="17291" y="1454"/>
                  </a:cubicBezTo>
                  <a:close/>
                  <a:moveTo>
                    <a:pt x="29769" y="9931"/>
                  </a:moveTo>
                  <a:cubicBezTo>
                    <a:pt x="23006" y="8598"/>
                    <a:pt x="14910" y="11170"/>
                    <a:pt x="11385" y="18504"/>
                  </a:cubicBezTo>
                  <a:lnTo>
                    <a:pt x="10814" y="20028"/>
                  </a:lnTo>
                  <a:cubicBezTo>
                    <a:pt x="8718" y="25743"/>
                    <a:pt x="9290" y="32410"/>
                    <a:pt x="12529" y="39363"/>
                  </a:cubicBezTo>
                  <a:cubicBezTo>
                    <a:pt x="19672" y="54604"/>
                    <a:pt x="38151" y="69177"/>
                    <a:pt x="60820" y="77368"/>
                  </a:cubicBezTo>
                  <a:cubicBezTo>
                    <a:pt x="94348" y="89560"/>
                    <a:pt x="128352" y="84321"/>
                    <a:pt x="135782" y="66033"/>
                  </a:cubicBezTo>
                  <a:lnTo>
                    <a:pt x="136068" y="65176"/>
                  </a:lnTo>
                  <a:cubicBezTo>
                    <a:pt x="139021" y="56604"/>
                    <a:pt x="134163" y="48793"/>
                    <a:pt x="127686" y="45364"/>
                  </a:cubicBezTo>
                  <a:cubicBezTo>
                    <a:pt x="127209" y="45269"/>
                    <a:pt x="126733" y="45079"/>
                    <a:pt x="126352" y="44983"/>
                  </a:cubicBezTo>
                  <a:cubicBezTo>
                    <a:pt x="124257" y="47174"/>
                    <a:pt x="121399" y="48507"/>
                    <a:pt x="118256" y="48603"/>
                  </a:cubicBezTo>
                  <a:cubicBezTo>
                    <a:pt x="104350" y="49460"/>
                    <a:pt x="88919" y="46983"/>
                    <a:pt x="73774" y="41554"/>
                  </a:cubicBezTo>
                  <a:cubicBezTo>
                    <a:pt x="58630" y="36030"/>
                    <a:pt x="45199" y="28029"/>
                    <a:pt x="35008" y="18408"/>
                  </a:cubicBezTo>
                  <a:cubicBezTo>
                    <a:pt x="32722" y="16313"/>
                    <a:pt x="31388" y="13455"/>
                    <a:pt x="31197" y="10503"/>
                  </a:cubicBezTo>
                  <a:cubicBezTo>
                    <a:pt x="30817" y="10407"/>
                    <a:pt x="30340" y="10217"/>
                    <a:pt x="29769" y="993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4353877" y="4637199"/>
              <a:ext cx="146398" cy="93688"/>
            </a:xfrm>
            <a:custGeom>
              <a:avLst/>
              <a:gdLst/>
              <a:ahLst/>
              <a:cxnLst/>
              <a:rect l="l" t="t" r="r" b="b"/>
              <a:pathLst>
                <a:path w="146398" h="93688" extrusionOk="0">
                  <a:moveTo>
                    <a:pt x="25146" y="3762"/>
                  </a:moveTo>
                  <a:cubicBezTo>
                    <a:pt x="28099" y="2714"/>
                    <a:pt x="31337" y="1952"/>
                    <a:pt x="34671" y="1285"/>
                  </a:cubicBezTo>
                  <a:cubicBezTo>
                    <a:pt x="50864" y="-1668"/>
                    <a:pt x="70009" y="523"/>
                    <a:pt x="88773" y="7286"/>
                  </a:cubicBezTo>
                  <a:cubicBezTo>
                    <a:pt x="128969" y="21859"/>
                    <a:pt x="153448" y="52434"/>
                    <a:pt x="144590" y="76914"/>
                  </a:cubicBezTo>
                  <a:cubicBezTo>
                    <a:pt x="139827" y="89391"/>
                    <a:pt x="126873" y="96059"/>
                    <a:pt x="113729" y="92916"/>
                  </a:cubicBezTo>
                  <a:lnTo>
                    <a:pt x="112586" y="92535"/>
                  </a:lnTo>
                  <a:cubicBezTo>
                    <a:pt x="111347" y="91868"/>
                    <a:pt x="110204" y="91487"/>
                    <a:pt x="109061" y="91201"/>
                  </a:cubicBezTo>
                  <a:lnTo>
                    <a:pt x="106394" y="90725"/>
                  </a:lnTo>
                  <a:lnTo>
                    <a:pt x="104966" y="86534"/>
                  </a:lnTo>
                  <a:lnTo>
                    <a:pt x="105537" y="84819"/>
                  </a:lnTo>
                  <a:cubicBezTo>
                    <a:pt x="105728" y="84248"/>
                    <a:pt x="105918" y="83105"/>
                    <a:pt x="104870" y="82057"/>
                  </a:cubicBezTo>
                  <a:cubicBezTo>
                    <a:pt x="95536" y="73294"/>
                    <a:pt x="83249" y="66055"/>
                    <a:pt x="69533" y="61007"/>
                  </a:cubicBezTo>
                  <a:cubicBezTo>
                    <a:pt x="55721" y="55959"/>
                    <a:pt x="41624" y="53673"/>
                    <a:pt x="28766" y="54435"/>
                  </a:cubicBezTo>
                  <a:cubicBezTo>
                    <a:pt x="27146" y="54530"/>
                    <a:pt x="26765" y="55578"/>
                    <a:pt x="26670" y="55959"/>
                  </a:cubicBezTo>
                  <a:lnTo>
                    <a:pt x="24956" y="61102"/>
                  </a:lnTo>
                  <a:lnTo>
                    <a:pt x="20003" y="58721"/>
                  </a:lnTo>
                  <a:cubicBezTo>
                    <a:pt x="18574" y="58054"/>
                    <a:pt x="17240" y="57578"/>
                    <a:pt x="16002" y="57292"/>
                  </a:cubicBezTo>
                  <a:lnTo>
                    <a:pt x="14764" y="56816"/>
                  </a:lnTo>
                  <a:cubicBezTo>
                    <a:pt x="2762" y="50625"/>
                    <a:pt x="-2857" y="37385"/>
                    <a:pt x="1429" y="25193"/>
                  </a:cubicBezTo>
                  <a:lnTo>
                    <a:pt x="1619" y="24717"/>
                  </a:lnTo>
                  <a:lnTo>
                    <a:pt x="5906" y="26812"/>
                  </a:lnTo>
                  <a:lnTo>
                    <a:pt x="1715" y="24621"/>
                  </a:lnTo>
                  <a:cubicBezTo>
                    <a:pt x="4953" y="15096"/>
                    <a:pt x="13240" y="7857"/>
                    <a:pt x="25146" y="3762"/>
                  </a:cubicBezTo>
                  <a:close/>
                  <a:moveTo>
                    <a:pt x="125921" y="83105"/>
                  </a:moveTo>
                  <a:cubicBezTo>
                    <a:pt x="130016" y="81676"/>
                    <a:pt x="133636" y="78723"/>
                    <a:pt x="135541" y="73866"/>
                  </a:cubicBezTo>
                  <a:cubicBezTo>
                    <a:pt x="142494" y="54816"/>
                    <a:pt x="119539" y="28527"/>
                    <a:pt x="85535" y="16239"/>
                  </a:cubicBezTo>
                  <a:cubicBezTo>
                    <a:pt x="68390" y="10048"/>
                    <a:pt x="50959" y="8048"/>
                    <a:pt x="36386" y="10715"/>
                  </a:cubicBezTo>
                  <a:cubicBezTo>
                    <a:pt x="22765" y="13191"/>
                    <a:pt x="13526" y="19383"/>
                    <a:pt x="10287" y="28145"/>
                  </a:cubicBezTo>
                  <a:lnTo>
                    <a:pt x="5715" y="26812"/>
                  </a:lnTo>
                  <a:lnTo>
                    <a:pt x="10192" y="28431"/>
                  </a:lnTo>
                  <a:cubicBezTo>
                    <a:pt x="7239" y="36813"/>
                    <a:pt x="12002" y="44624"/>
                    <a:pt x="18288" y="48148"/>
                  </a:cubicBezTo>
                  <a:cubicBezTo>
                    <a:pt x="18860" y="48243"/>
                    <a:pt x="19431" y="48434"/>
                    <a:pt x="19907" y="48624"/>
                  </a:cubicBezTo>
                  <a:cubicBezTo>
                    <a:pt x="21908" y="46529"/>
                    <a:pt x="24765" y="45195"/>
                    <a:pt x="27908" y="45005"/>
                  </a:cubicBezTo>
                  <a:cubicBezTo>
                    <a:pt x="42005" y="44148"/>
                    <a:pt x="57341" y="46624"/>
                    <a:pt x="72390" y="52149"/>
                  </a:cubicBezTo>
                  <a:cubicBezTo>
                    <a:pt x="87440" y="57578"/>
                    <a:pt x="100775" y="65579"/>
                    <a:pt x="111062" y="75199"/>
                  </a:cubicBezTo>
                  <a:cubicBezTo>
                    <a:pt x="113348" y="77390"/>
                    <a:pt x="114681" y="80247"/>
                    <a:pt x="114872" y="83200"/>
                  </a:cubicBezTo>
                  <a:cubicBezTo>
                    <a:pt x="115348" y="83391"/>
                    <a:pt x="115729" y="83581"/>
                    <a:pt x="116205" y="83772"/>
                  </a:cubicBezTo>
                  <a:cubicBezTo>
                    <a:pt x="119444" y="84343"/>
                    <a:pt x="122873" y="84153"/>
                    <a:pt x="125921" y="83105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37" name="Google Shape;1037;p29"/>
          <p:cNvGrpSpPr/>
          <p:nvPr/>
        </p:nvGrpSpPr>
        <p:grpSpPr>
          <a:xfrm>
            <a:off x="7354987" y="3715829"/>
            <a:ext cx="161722" cy="186587"/>
            <a:chOff x="4056669" y="4191354"/>
            <a:chExt cx="135502" cy="156336"/>
          </a:xfrm>
        </p:grpSpPr>
        <p:sp>
          <p:nvSpPr>
            <p:cNvPr id="1038" name="Google Shape;1038;p29"/>
            <p:cNvSpPr/>
            <p:nvPr/>
          </p:nvSpPr>
          <p:spPr>
            <a:xfrm>
              <a:off x="4056669" y="4195923"/>
              <a:ext cx="78418" cy="151767"/>
            </a:xfrm>
            <a:custGeom>
              <a:avLst/>
              <a:gdLst/>
              <a:ahLst/>
              <a:cxnLst/>
              <a:rect l="l" t="t" r="r" b="b"/>
              <a:pathLst>
                <a:path w="78418" h="151767" extrusionOk="0">
                  <a:moveTo>
                    <a:pt x="58702" y="7269"/>
                  </a:moveTo>
                  <a:cubicBezTo>
                    <a:pt x="62226" y="10698"/>
                    <a:pt x="64893" y="15270"/>
                    <a:pt x="66132" y="20509"/>
                  </a:cubicBezTo>
                  <a:lnTo>
                    <a:pt x="66227" y="21747"/>
                  </a:lnTo>
                  <a:cubicBezTo>
                    <a:pt x="66227" y="23271"/>
                    <a:pt x="66322" y="24604"/>
                    <a:pt x="66703" y="25938"/>
                  </a:cubicBezTo>
                  <a:lnTo>
                    <a:pt x="68132" y="31367"/>
                  </a:lnTo>
                  <a:lnTo>
                    <a:pt x="62512" y="31843"/>
                  </a:lnTo>
                  <a:cubicBezTo>
                    <a:pt x="61750" y="31939"/>
                    <a:pt x="60893" y="32415"/>
                    <a:pt x="60512" y="33558"/>
                  </a:cubicBezTo>
                  <a:cubicBezTo>
                    <a:pt x="56797" y="45750"/>
                    <a:pt x="55845" y="60037"/>
                    <a:pt x="57559" y="74706"/>
                  </a:cubicBezTo>
                  <a:cubicBezTo>
                    <a:pt x="59369" y="89374"/>
                    <a:pt x="63655" y="102995"/>
                    <a:pt x="70037" y="113949"/>
                  </a:cubicBezTo>
                  <a:cubicBezTo>
                    <a:pt x="70704" y="115187"/>
                    <a:pt x="71847" y="115378"/>
                    <a:pt x="72609" y="115282"/>
                  </a:cubicBezTo>
                  <a:lnTo>
                    <a:pt x="77752" y="114806"/>
                  </a:lnTo>
                  <a:lnTo>
                    <a:pt x="77847" y="119950"/>
                  </a:lnTo>
                  <a:cubicBezTo>
                    <a:pt x="77847" y="121283"/>
                    <a:pt x="78038" y="122617"/>
                    <a:pt x="78324" y="124141"/>
                  </a:cubicBezTo>
                  <a:lnTo>
                    <a:pt x="78419" y="125188"/>
                  </a:lnTo>
                  <a:cubicBezTo>
                    <a:pt x="78419" y="138142"/>
                    <a:pt x="69942" y="148810"/>
                    <a:pt x="57845" y="151192"/>
                  </a:cubicBezTo>
                  <a:lnTo>
                    <a:pt x="57559" y="151477"/>
                  </a:lnTo>
                  <a:lnTo>
                    <a:pt x="55368" y="151573"/>
                  </a:lnTo>
                  <a:cubicBezTo>
                    <a:pt x="30032" y="154525"/>
                    <a:pt x="5838" y="123664"/>
                    <a:pt x="885" y="81278"/>
                  </a:cubicBezTo>
                  <a:cubicBezTo>
                    <a:pt x="-2258" y="54513"/>
                    <a:pt x="3076" y="29367"/>
                    <a:pt x="15173" y="14032"/>
                  </a:cubicBezTo>
                  <a:cubicBezTo>
                    <a:pt x="21078" y="6507"/>
                    <a:pt x="28413" y="1935"/>
                    <a:pt x="36318" y="506"/>
                  </a:cubicBezTo>
                  <a:lnTo>
                    <a:pt x="36604" y="220"/>
                  </a:lnTo>
                  <a:lnTo>
                    <a:pt x="38890" y="125"/>
                  </a:lnTo>
                  <a:cubicBezTo>
                    <a:pt x="46320" y="-637"/>
                    <a:pt x="53463" y="2125"/>
                    <a:pt x="58702" y="7269"/>
                  </a:cubicBezTo>
                  <a:close/>
                  <a:moveTo>
                    <a:pt x="56797" y="22223"/>
                  </a:moveTo>
                  <a:cubicBezTo>
                    <a:pt x="54987" y="15556"/>
                    <a:pt x="49082" y="9460"/>
                    <a:pt x="40890" y="9650"/>
                  </a:cubicBezTo>
                  <a:lnTo>
                    <a:pt x="39271" y="9841"/>
                  </a:lnTo>
                  <a:cubicBezTo>
                    <a:pt x="33270" y="10507"/>
                    <a:pt x="27555" y="14127"/>
                    <a:pt x="22793" y="20128"/>
                  </a:cubicBezTo>
                  <a:cubicBezTo>
                    <a:pt x="12411" y="33272"/>
                    <a:pt x="7648" y="56418"/>
                    <a:pt x="10410" y="80326"/>
                  </a:cubicBezTo>
                  <a:cubicBezTo>
                    <a:pt x="14601" y="115759"/>
                    <a:pt x="34509" y="143857"/>
                    <a:pt x="54130" y="142238"/>
                  </a:cubicBezTo>
                  <a:lnTo>
                    <a:pt x="54987" y="142143"/>
                  </a:lnTo>
                  <a:cubicBezTo>
                    <a:pt x="63941" y="141000"/>
                    <a:pt x="68703" y="133094"/>
                    <a:pt x="68894" y="125760"/>
                  </a:cubicBezTo>
                  <a:cubicBezTo>
                    <a:pt x="68799" y="125284"/>
                    <a:pt x="68703" y="124807"/>
                    <a:pt x="68608" y="124331"/>
                  </a:cubicBezTo>
                  <a:cubicBezTo>
                    <a:pt x="65751" y="123379"/>
                    <a:pt x="63274" y="121474"/>
                    <a:pt x="61750" y="118807"/>
                  </a:cubicBezTo>
                  <a:cubicBezTo>
                    <a:pt x="54702" y="106710"/>
                    <a:pt x="50034" y="91851"/>
                    <a:pt x="48129" y="75849"/>
                  </a:cubicBezTo>
                  <a:cubicBezTo>
                    <a:pt x="46224" y="59847"/>
                    <a:pt x="47367" y="44226"/>
                    <a:pt x="51463" y="30796"/>
                  </a:cubicBezTo>
                  <a:cubicBezTo>
                    <a:pt x="52320" y="27843"/>
                    <a:pt x="54321" y="25366"/>
                    <a:pt x="56797" y="23842"/>
                  </a:cubicBezTo>
                  <a:cubicBezTo>
                    <a:pt x="56797" y="23366"/>
                    <a:pt x="56797" y="22795"/>
                    <a:pt x="56797" y="22223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113657" y="4191354"/>
              <a:ext cx="78514" cy="151609"/>
            </a:xfrm>
            <a:custGeom>
              <a:avLst/>
              <a:gdLst/>
              <a:ahLst/>
              <a:cxnLst/>
              <a:rect l="l" t="t" r="r" b="b"/>
              <a:pathLst>
                <a:path w="78514" h="151609" extrusionOk="0">
                  <a:moveTo>
                    <a:pt x="52197" y="11932"/>
                  </a:moveTo>
                  <a:cubicBezTo>
                    <a:pt x="54483" y="14123"/>
                    <a:pt x="56579" y="16600"/>
                    <a:pt x="58674" y="19362"/>
                  </a:cubicBezTo>
                  <a:cubicBezTo>
                    <a:pt x="68580" y="32506"/>
                    <a:pt x="75247" y="50604"/>
                    <a:pt x="77629" y="70321"/>
                  </a:cubicBezTo>
                  <a:cubicBezTo>
                    <a:pt x="82582" y="112707"/>
                    <a:pt x="66294" y="148425"/>
                    <a:pt x="40481" y="151474"/>
                  </a:cubicBezTo>
                  <a:cubicBezTo>
                    <a:pt x="27146" y="152807"/>
                    <a:pt x="15430" y="144234"/>
                    <a:pt x="12287" y="131090"/>
                  </a:cubicBezTo>
                  <a:lnTo>
                    <a:pt x="12192" y="129852"/>
                  </a:lnTo>
                  <a:cubicBezTo>
                    <a:pt x="12192" y="128518"/>
                    <a:pt x="12097" y="127280"/>
                    <a:pt x="11716" y="126042"/>
                  </a:cubicBezTo>
                  <a:lnTo>
                    <a:pt x="10954" y="123375"/>
                  </a:lnTo>
                  <a:lnTo>
                    <a:pt x="14097" y="120136"/>
                  </a:lnTo>
                  <a:lnTo>
                    <a:pt x="15811" y="119946"/>
                  </a:lnTo>
                  <a:cubicBezTo>
                    <a:pt x="16383" y="119850"/>
                    <a:pt x="17526" y="119565"/>
                    <a:pt x="18002" y="118136"/>
                  </a:cubicBezTo>
                  <a:cubicBezTo>
                    <a:pt x="21622" y="105849"/>
                    <a:pt x="22669" y="91657"/>
                    <a:pt x="20955" y="77083"/>
                  </a:cubicBezTo>
                  <a:cubicBezTo>
                    <a:pt x="19240" y="62415"/>
                    <a:pt x="14954" y="48794"/>
                    <a:pt x="8572" y="37745"/>
                  </a:cubicBezTo>
                  <a:cubicBezTo>
                    <a:pt x="7810" y="36412"/>
                    <a:pt x="6572" y="36412"/>
                    <a:pt x="6286" y="36507"/>
                  </a:cubicBezTo>
                  <a:lnTo>
                    <a:pt x="857" y="37269"/>
                  </a:lnTo>
                  <a:lnTo>
                    <a:pt x="762" y="31840"/>
                  </a:lnTo>
                  <a:cubicBezTo>
                    <a:pt x="762" y="30316"/>
                    <a:pt x="571" y="28887"/>
                    <a:pt x="190" y="27649"/>
                  </a:cubicBezTo>
                  <a:lnTo>
                    <a:pt x="0" y="26315"/>
                  </a:lnTo>
                  <a:cubicBezTo>
                    <a:pt x="95" y="12885"/>
                    <a:pt x="9525" y="1836"/>
                    <a:pt x="22288" y="217"/>
                  </a:cubicBezTo>
                  <a:lnTo>
                    <a:pt x="22860" y="217"/>
                  </a:lnTo>
                  <a:lnTo>
                    <a:pt x="22955" y="4979"/>
                  </a:lnTo>
                  <a:lnTo>
                    <a:pt x="23050" y="217"/>
                  </a:lnTo>
                  <a:cubicBezTo>
                    <a:pt x="32956" y="-1022"/>
                    <a:pt x="43148" y="3074"/>
                    <a:pt x="52197" y="11932"/>
                  </a:cubicBezTo>
                  <a:close/>
                  <a:moveTo>
                    <a:pt x="26479" y="137567"/>
                  </a:moveTo>
                  <a:cubicBezTo>
                    <a:pt x="29623" y="140615"/>
                    <a:pt x="33909" y="142520"/>
                    <a:pt x="39052" y="141949"/>
                  </a:cubicBezTo>
                  <a:cubicBezTo>
                    <a:pt x="59150" y="139567"/>
                    <a:pt x="72390" y="107278"/>
                    <a:pt x="68199" y="71368"/>
                  </a:cubicBezTo>
                  <a:cubicBezTo>
                    <a:pt x="66104" y="53271"/>
                    <a:pt x="60007" y="36792"/>
                    <a:pt x="51149" y="24982"/>
                  </a:cubicBezTo>
                  <a:cubicBezTo>
                    <a:pt x="42863" y="13933"/>
                    <a:pt x="33147" y="8408"/>
                    <a:pt x="23813" y="9551"/>
                  </a:cubicBezTo>
                  <a:lnTo>
                    <a:pt x="22955" y="4788"/>
                  </a:lnTo>
                  <a:lnTo>
                    <a:pt x="23527" y="9551"/>
                  </a:lnTo>
                  <a:cubicBezTo>
                    <a:pt x="14668" y="10694"/>
                    <a:pt x="9811" y="18409"/>
                    <a:pt x="9525" y="25648"/>
                  </a:cubicBezTo>
                  <a:cubicBezTo>
                    <a:pt x="9620" y="26220"/>
                    <a:pt x="9811" y="26791"/>
                    <a:pt x="9906" y="27363"/>
                  </a:cubicBezTo>
                  <a:cubicBezTo>
                    <a:pt x="12763" y="28220"/>
                    <a:pt x="15240" y="30125"/>
                    <a:pt x="16764" y="32887"/>
                  </a:cubicBezTo>
                  <a:cubicBezTo>
                    <a:pt x="23813" y="45079"/>
                    <a:pt x="28480" y="59938"/>
                    <a:pt x="30385" y="75845"/>
                  </a:cubicBezTo>
                  <a:cubicBezTo>
                    <a:pt x="32290" y="91657"/>
                    <a:pt x="31147" y="107278"/>
                    <a:pt x="27146" y="120803"/>
                  </a:cubicBezTo>
                  <a:cubicBezTo>
                    <a:pt x="26194" y="123851"/>
                    <a:pt x="24193" y="126328"/>
                    <a:pt x="21717" y="127852"/>
                  </a:cubicBezTo>
                  <a:cubicBezTo>
                    <a:pt x="21717" y="128328"/>
                    <a:pt x="21812" y="128804"/>
                    <a:pt x="21812" y="129280"/>
                  </a:cubicBezTo>
                  <a:cubicBezTo>
                    <a:pt x="22479" y="132424"/>
                    <a:pt x="24098" y="135281"/>
                    <a:pt x="26479" y="13756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40" name="Google Shape;1040;p29"/>
          <p:cNvGrpSpPr/>
          <p:nvPr/>
        </p:nvGrpSpPr>
        <p:grpSpPr>
          <a:xfrm>
            <a:off x="248393" y="5313245"/>
            <a:ext cx="1307644" cy="1398859"/>
            <a:chOff x="1943060" y="4573028"/>
            <a:chExt cx="1307644" cy="1398859"/>
          </a:xfrm>
        </p:grpSpPr>
        <p:sp>
          <p:nvSpPr>
            <p:cNvPr id="1041" name="Google Shape;1041;p29"/>
            <p:cNvSpPr/>
            <p:nvPr/>
          </p:nvSpPr>
          <p:spPr>
            <a:xfrm>
              <a:off x="2057779" y="4593644"/>
              <a:ext cx="196025" cy="203907"/>
            </a:xfrm>
            <a:custGeom>
              <a:avLst/>
              <a:gdLst/>
              <a:ahLst/>
              <a:cxnLst/>
              <a:rect l="l" t="t" r="r" b="b"/>
              <a:pathLst>
                <a:path w="196025" h="203907" extrusionOk="0">
                  <a:moveTo>
                    <a:pt x="175452" y="40268"/>
                  </a:moveTo>
                  <a:lnTo>
                    <a:pt x="143067" y="11312"/>
                  </a:lnTo>
                  <a:cubicBezTo>
                    <a:pt x="124493" y="-5166"/>
                    <a:pt x="96109" y="-3452"/>
                    <a:pt x="79726" y="15217"/>
                  </a:cubicBezTo>
                  <a:lnTo>
                    <a:pt x="11241" y="93227"/>
                  </a:lnTo>
                  <a:cubicBezTo>
                    <a:pt x="-5142" y="111896"/>
                    <a:pt x="-3428" y="140471"/>
                    <a:pt x="15146" y="157044"/>
                  </a:cubicBezTo>
                  <a:lnTo>
                    <a:pt x="46960" y="185429"/>
                  </a:lnTo>
                  <a:lnTo>
                    <a:pt x="67629" y="203907"/>
                  </a:lnTo>
                  <a:lnTo>
                    <a:pt x="85917" y="183238"/>
                  </a:lnTo>
                  <a:lnTo>
                    <a:pt x="65248" y="164760"/>
                  </a:lnTo>
                  <a:lnTo>
                    <a:pt x="33434" y="136280"/>
                  </a:lnTo>
                  <a:cubicBezTo>
                    <a:pt x="26195" y="129898"/>
                    <a:pt x="25624" y="118849"/>
                    <a:pt x="31910" y="111610"/>
                  </a:cubicBezTo>
                  <a:lnTo>
                    <a:pt x="100395" y="33600"/>
                  </a:lnTo>
                  <a:cubicBezTo>
                    <a:pt x="106681" y="26456"/>
                    <a:pt x="117730" y="25790"/>
                    <a:pt x="124874" y="32171"/>
                  </a:cubicBezTo>
                  <a:lnTo>
                    <a:pt x="157164" y="60937"/>
                  </a:lnTo>
                  <a:lnTo>
                    <a:pt x="177833" y="79415"/>
                  </a:lnTo>
                  <a:lnTo>
                    <a:pt x="196026" y="58842"/>
                  </a:lnTo>
                  <a:lnTo>
                    <a:pt x="175452" y="40268"/>
                  </a:ln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2019585" y="5244274"/>
              <a:ext cx="210788" cy="413480"/>
            </a:xfrm>
            <a:custGeom>
              <a:avLst/>
              <a:gdLst/>
              <a:ahLst/>
              <a:cxnLst/>
              <a:rect l="l" t="t" r="r" b="b"/>
              <a:pathLst>
                <a:path w="210788" h="413480" extrusionOk="0">
                  <a:moveTo>
                    <a:pt x="189452" y="372809"/>
                  </a:moveTo>
                  <a:cubicBezTo>
                    <a:pt x="196310" y="379000"/>
                    <a:pt x="203454" y="384905"/>
                    <a:pt x="210788" y="390716"/>
                  </a:cubicBezTo>
                  <a:lnTo>
                    <a:pt x="195167" y="413480"/>
                  </a:lnTo>
                  <a:cubicBezTo>
                    <a:pt x="187833" y="407766"/>
                    <a:pt x="180689" y="401860"/>
                    <a:pt x="173736" y="395764"/>
                  </a:cubicBezTo>
                  <a:cubicBezTo>
                    <a:pt x="66199" y="301943"/>
                    <a:pt x="0" y="163830"/>
                    <a:pt x="0" y="13907"/>
                  </a:cubicBezTo>
                  <a:cubicBezTo>
                    <a:pt x="0" y="6191"/>
                    <a:pt x="6096" y="0"/>
                    <a:pt x="13811" y="0"/>
                  </a:cubicBezTo>
                  <a:cubicBezTo>
                    <a:pt x="21431" y="0"/>
                    <a:pt x="27623" y="6191"/>
                    <a:pt x="27623" y="13907"/>
                  </a:cubicBezTo>
                  <a:cubicBezTo>
                    <a:pt x="27623" y="154496"/>
                    <a:pt x="89154" y="284131"/>
                    <a:pt x="189452" y="372809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2037851" y="4930425"/>
              <a:ext cx="122513" cy="207985"/>
            </a:xfrm>
            <a:custGeom>
              <a:avLst/>
              <a:gdLst/>
              <a:ahLst/>
              <a:cxnLst/>
              <a:rect l="l" t="t" r="r" b="b"/>
              <a:pathLst>
                <a:path w="122513" h="207985" extrusionOk="0">
                  <a:moveTo>
                    <a:pt x="101844" y="0"/>
                  </a:moveTo>
                  <a:lnTo>
                    <a:pt x="122514" y="18383"/>
                  </a:lnTo>
                  <a:cubicBezTo>
                    <a:pt x="116608" y="25432"/>
                    <a:pt x="110798" y="32575"/>
                    <a:pt x="105273" y="40005"/>
                  </a:cubicBezTo>
                  <a:cubicBezTo>
                    <a:pt x="72317" y="83725"/>
                    <a:pt x="47076" y="132969"/>
                    <a:pt x="30693" y="185738"/>
                  </a:cubicBezTo>
                  <a:cubicBezTo>
                    <a:pt x="29454" y="189738"/>
                    <a:pt x="28311" y="193834"/>
                    <a:pt x="27073" y="197834"/>
                  </a:cubicBezTo>
                  <a:cubicBezTo>
                    <a:pt x="25073" y="205264"/>
                    <a:pt x="17453" y="209550"/>
                    <a:pt x="10023" y="207454"/>
                  </a:cubicBezTo>
                  <a:cubicBezTo>
                    <a:pt x="2689" y="205454"/>
                    <a:pt x="-1502" y="197739"/>
                    <a:pt x="498" y="190405"/>
                  </a:cubicBezTo>
                  <a:cubicBezTo>
                    <a:pt x="1641" y="186119"/>
                    <a:pt x="2975" y="181832"/>
                    <a:pt x="4213" y="177546"/>
                  </a:cubicBezTo>
                  <a:cubicBezTo>
                    <a:pt x="4213" y="177546"/>
                    <a:pt x="4213" y="177546"/>
                    <a:pt x="4213" y="177451"/>
                  </a:cubicBezTo>
                  <a:cubicBezTo>
                    <a:pt x="21739" y="120872"/>
                    <a:pt x="48885" y="68199"/>
                    <a:pt x="84414" y="21527"/>
                  </a:cubicBezTo>
                  <a:cubicBezTo>
                    <a:pt x="89938" y="14192"/>
                    <a:pt x="95748" y="7048"/>
                    <a:pt x="101844" y="0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2207990" y="5055774"/>
              <a:ext cx="149447" cy="450913"/>
            </a:xfrm>
            <a:custGeom>
              <a:avLst/>
              <a:gdLst/>
              <a:ahLst/>
              <a:cxnLst/>
              <a:rect l="l" t="t" r="r" b="b"/>
              <a:pathLst>
                <a:path w="149447" h="450913" extrusionOk="0">
                  <a:moveTo>
                    <a:pt x="149447" y="438245"/>
                  </a:moveTo>
                  <a:cubicBezTo>
                    <a:pt x="138970" y="440912"/>
                    <a:pt x="129159" y="445198"/>
                    <a:pt x="120206" y="450913"/>
                  </a:cubicBezTo>
                  <a:cubicBezTo>
                    <a:pt x="112681" y="445008"/>
                    <a:pt x="105537" y="438721"/>
                    <a:pt x="98679" y="432245"/>
                  </a:cubicBezTo>
                  <a:cubicBezTo>
                    <a:pt x="36862" y="373285"/>
                    <a:pt x="0" y="290417"/>
                    <a:pt x="0" y="202501"/>
                  </a:cubicBezTo>
                  <a:cubicBezTo>
                    <a:pt x="0" y="137255"/>
                    <a:pt x="20098" y="74485"/>
                    <a:pt x="56293" y="22098"/>
                  </a:cubicBezTo>
                  <a:cubicBezTo>
                    <a:pt x="61532" y="14478"/>
                    <a:pt x="67151" y="7144"/>
                    <a:pt x="73057" y="0"/>
                  </a:cubicBezTo>
                  <a:lnTo>
                    <a:pt x="93631" y="18288"/>
                  </a:lnTo>
                  <a:cubicBezTo>
                    <a:pt x="87725" y="25432"/>
                    <a:pt x="82201" y="32861"/>
                    <a:pt x="77057" y="40481"/>
                  </a:cubicBezTo>
                  <a:cubicBezTo>
                    <a:pt x="45244" y="87725"/>
                    <a:pt x="27527" y="143923"/>
                    <a:pt x="27527" y="202311"/>
                  </a:cubicBezTo>
                  <a:cubicBezTo>
                    <a:pt x="27527" y="285464"/>
                    <a:pt x="63722" y="363760"/>
                    <a:pt x="123920" y="417766"/>
                  </a:cubicBezTo>
                  <a:cubicBezTo>
                    <a:pt x="132016" y="425101"/>
                    <a:pt x="140494" y="431863"/>
                    <a:pt x="149447" y="438245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2437828" y="5490876"/>
              <a:ext cx="596646" cy="178021"/>
            </a:xfrm>
            <a:custGeom>
              <a:avLst/>
              <a:gdLst/>
              <a:ahLst/>
              <a:cxnLst/>
              <a:rect l="l" t="t" r="r" b="b"/>
              <a:pathLst>
                <a:path w="596646" h="178021" extrusionOk="0">
                  <a:moveTo>
                    <a:pt x="543782" y="0"/>
                  </a:moveTo>
                  <a:lnTo>
                    <a:pt x="39148" y="0"/>
                  </a:lnTo>
                  <a:cubicBezTo>
                    <a:pt x="35338" y="0"/>
                    <a:pt x="31528" y="381"/>
                    <a:pt x="27813" y="1143"/>
                  </a:cubicBezTo>
                  <a:cubicBezTo>
                    <a:pt x="22955" y="2000"/>
                    <a:pt x="18193" y="3620"/>
                    <a:pt x="13811" y="5715"/>
                  </a:cubicBezTo>
                  <a:cubicBezTo>
                    <a:pt x="8573" y="8191"/>
                    <a:pt x="3905" y="11430"/>
                    <a:pt x="0" y="15240"/>
                  </a:cubicBezTo>
                  <a:cubicBezTo>
                    <a:pt x="7810" y="20098"/>
                    <a:pt x="15050" y="26098"/>
                    <a:pt x="21431" y="33052"/>
                  </a:cubicBezTo>
                  <a:cubicBezTo>
                    <a:pt x="22670" y="32099"/>
                    <a:pt x="24098" y="31242"/>
                    <a:pt x="25718" y="30480"/>
                  </a:cubicBezTo>
                  <a:cubicBezTo>
                    <a:pt x="29813" y="28575"/>
                    <a:pt x="34385" y="27527"/>
                    <a:pt x="39148" y="27527"/>
                  </a:cubicBezTo>
                  <a:lnTo>
                    <a:pt x="543687" y="27527"/>
                  </a:lnTo>
                  <a:cubicBezTo>
                    <a:pt x="557308" y="27527"/>
                    <a:pt x="568833" y="36100"/>
                    <a:pt x="568833" y="46291"/>
                  </a:cubicBezTo>
                  <a:lnTo>
                    <a:pt x="568833" y="131731"/>
                  </a:lnTo>
                  <a:cubicBezTo>
                    <a:pt x="568833" y="141922"/>
                    <a:pt x="557308" y="150400"/>
                    <a:pt x="543687" y="150400"/>
                  </a:cubicBezTo>
                  <a:lnTo>
                    <a:pt x="103442" y="150400"/>
                  </a:lnTo>
                  <a:lnTo>
                    <a:pt x="122396" y="178022"/>
                  </a:lnTo>
                  <a:lnTo>
                    <a:pt x="543782" y="178022"/>
                  </a:lnTo>
                  <a:cubicBezTo>
                    <a:pt x="573024" y="178022"/>
                    <a:pt x="596741" y="157258"/>
                    <a:pt x="596646" y="131731"/>
                  </a:cubicBezTo>
                  <a:lnTo>
                    <a:pt x="596646" y="46291"/>
                  </a:lnTo>
                  <a:cubicBezTo>
                    <a:pt x="596646" y="20764"/>
                    <a:pt x="572929" y="0"/>
                    <a:pt x="543782" y="0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1943060" y="5758612"/>
              <a:ext cx="1307644" cy="213275"/>
            </a:xfrm>
            <a:custGeom>
              <a:avLst/>
              <a:gdLst/>
              <a:ahLst/>
              <a:cxnLst/>
              <a:rect l="l" t="t" r="r" b="b"/>
              <a:pathLst>
                <a:path w="1307644" h="213275" extrusionOk="0">
                  <a:moveTo>
                    <a:pt x="1276484" y="64877"/>
                  </a:moveTo>
                  <a:cubicBezTo>
                    <a:pt x="1221430" y="-3036"/>
                    <a:pt x="1137134" y="-1227"/>
                    <a:pt x="1055600" y="583"/>
                  </a:cubicBezTo>
                  <a:cubicBezTo>
                    <a:pt x="1043027" y="773"/>
                    <a:pt x="1030549" y="1059"/>
                    <a:pt x="1018166" y="1059"/>
                  </a:cubicBezTo>
                  <a:lnTo>
                    <a:pt x="190539" y="1059"/>
                  </a:lnTo>
                  <a:cubicBezTo>
                    <a:pt x="185300" y="1059"/>
                    <a:pt x="180252" y="1059"/>
                    <a:pt x="175299" y="964"/>
                  </a:cubicBezTo>
                  <a:cubicBezTo>
                    <a:pt x="172823" y="964"/>
                    <a:pt x="170346" y="964"/>
                    <a:pt x="167965" y="869"/>
                  </a:cubicBezTo>
                  <a:cubicBezTo>
                    <a:pt x="131675" y="678"/>
                    <a:pt x="97385" y="1821"/>
                    <a:pt x="64904" y="25443"/>
                  </a:cubicBezTo>
                  <a:cubicBezTo>
                    <a:pt x="34805" y="47161"/>
                    <a:pt x="11945" y="79736"/>
                    <a:pt x="3849" y="112216"/>
                  </a:cubicBezTo>
                  <a:cubicBezTo>
                    <a:pt x="-6438" y="153364"/>
                    <a:pt x="6230" y="188416"/>
                    <a:pt x="14612" y="205561"/>
                  </a:cubicBezTo>
                  <a:cubicBezTo>
                    <a:pt x="16898" y="210228"/>
                    <a:pt x="21851" y="213276"/>
                    <a:pt x="27090" y="213276"/>
                  </a:cubicBezTo>
                  <a:lnTo>
                    <a:pt x="1285247" y="213276"/>
                  </a:lnTo>
                  <a:cubicBezTo>
                    <a:pt x="1290962" y="213276"/>
                    <a:pt x="1296011" y="209752"/>
                    <a:pt x="1298011" y="204513"/>
                  </a:cubicBezTo>
                  <a:cubicBezTo>
                    <a:pt x="1303154" y="191750"/>
                    <a:pt x="1325729" y="125742"/>
                    <a:pt x="1276484" y="64877"/>
                  </a:cubicBezTo>
                  <a:close/>
                  <a:moveTo>
                    <a:pt x="1275246" y="185654"/>
                  </a:moveTo>
                  <a:lnTo>
                    <a:pt x="36044" y="185654"/>
                  </a:lnTo>
                  <a:cubicBezTo>
                    <a:pt x="29948" y="170413"/>
                    <a:pt x="23947" y="146220"/>
                    <a:pt x="30614" y="118883"/>
                  </a:cubicBezTo>
                  <a:cubicBezTo>
                    <a:pt x="37187" y="92404"/>
                    <a:pt x="56046" y="65925"/>
                    <a:pt x="81097" y="47732"/>
                  </a:cubicBezTo>
                  <a:cubicBezTo>
                    <a:pt x="108338" y="27920"/>
                    <a:pt x="139199" y="28301"/>
                    <a:pt x="174918" y="28682"/>
                  </a:cubicBezTo>
                  <a:cubicBezTo>
                    <a:pt x="179966" y="28682"/>
                    <a:pt x="185110" y="28777"/>
                    <a:pt x="190444" y="28777"/>
                  </a:cubicBezTo>
                  <a:lnTo>
                    <a:pt x="1018071" y="28777"/>
                  </a:lnTo>
                  <a:cubicBezTo>
                    <a:pt x="1030644" y="28777"/>
                    <a:pt x="1043408" y="28491"/>
                    <a:pt x="1056076" y="28205"/>
                  </a:cubicBezTo>
                  <a:cubicBezTo>
                    <a:pt x="1134467" y="26491"/>
                    <a:pt x="1208476" y="24872"/>
                    <a:pt x="1254863" y="82307"/>
                  </a:cubicBezTo>
                  <a:cubicBezTo>
                    <a:pt x="1287724" y="122884"/>
                    <a:pt x="1280866" y="166128"/>
                    <a:pt x="1275246" y="185654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2104890" y="5462950"/>
              <a:ext cx="557465" cy="323582"/>
            </a:xfrm>
            <a:custGeom>
              <a:avLst/>
              <a:gdLst/>
              <a:ahLst/>
              <a:cxnLst/>
              <a:rect l="l" t="t" r="r" b="b"/>
              <a:pathLst>
                <a:path w="557465" h="323582" extrusionOk="0">
                  <a:moveTo>
                    <a:pt x="555061" y="301961"/>
                  </a:moveTo>
                  <a:lnTo>
                    <a:pt x="551442" y="296722"/>
                  </a:lnTo>
                  <a:lnTo>
                    <a:pt x="488958" y="205948"/>
                  </a:lnTo>
                  <a:lnTo>
                    <a:pt x="469908" y="178326"/>
                  </a:lnTo>
                  <a:lnTo>
                    <a:pt x="385707" y="56120"/>
                  </a:lnTo>
                  <a:cubicBezTo>
                    <a:pt x="385516" y="55930"/>
                    <a:pt x="385421" y="55644"/>
                    <a:pt x="385230" y="55454"/>
                  </a:cubicBezTo>
                  <a:cubicBezTo>
                    <a:pt x="378182" y="45357"/>
                    <a:pt x="369895" y="36594"/>
                    <a:pt x="360751" y="29069"/>
                  </a:cubicBezTo>
                  <a:cubicBezTo>
                    <a:pt x="336462" y="9258"/>
                    <a:pt x="305506" y="-1220"/>
                    <a:pt x="273026" y="113"/>
                  </a:cubicBezTo>
                  <a:cubicBezTo>
                    <a:pt x="256833" y="780"/>
                    <a:pt x="241308" y="4304"/>
                    <a:pt x="227020" y="10591"/>
                  </a:cubicBezTo>
                  <a:cubicBezTo>
                    <a:pt x="218067" y="14401"/>
                    <a:pt x="209589" y="19163"/>
                    <a:pt x="201779" y="25069"/>
                  </a:cubicBezTo>
                  <a:cubicBezTo>
                    <a:pt x="190254" y="33451"/>
                    <a:pt x="180062" y="43928"/>
                    <a:pt x="171680" y="56120"/>
                  </a:cubicBezTo>
                  <a:lnTo>
                    <a:pt x="104148" y="154133"/>
                  </a:lnTo>
                  <a:lnTo>
                    <a:pt x="88431" y="177088"/>
                  </a:lnTo>
                  <a:lnTo>
                    <a:pt x="6135" y="296531"/>
                  </a:lnTo>
                  <a:lnTo>
                    <a:pt x="2421" y="301961"/>
                  </a:lnTo>
                  <a:cubicBezTo>
                    <a:pt x="-437" y="306152"/>
                    <a:pt x="-818" y="311676"/>
                    <a:pt x="1563" y="316248"/>
                  </a:cubicBezTo>
                  <a:cubicBezTo>
                    <a:pt x="3945" y="320725"/>
                    <a:pt x="8707" y="323583"/>
                    <a:pt x="13851" y="323583"/>
                  </a:cubicBezTo>
                  <a:lnTo>
                    <a:pt x="543536" y="323583"/>
                  </a:lnTo>
                  <a:cubicBezTo>
                    <a:pt x="548775" y="323583"/>
                    <a:pt x="553442" y="320725"/>
                    <a:pt x="555823" y="316248"/>
                  </a:cubicBezTo>
                  <a:cubicBezTo>
                    <a:pt x="558300" y="311581"/>
                    <a:pt x="557919" y="306152"/>
                    <a:pt x="555061" y="301961"/>
                  </a:cubicBezTo>
                  <a:close/>
                  <a:moveTo>
                    <a:pt x="40140" y="295960"/>
                  </a:moveTo>
                  <a:lnTo>
                    <a:pt x="109863" y="194804"/>
                  </a:lnTo>
                  <a:lnTo>
                    <a:pt x="125484" y="172040"/>
                  </a:lnTo>
                  <a:lnTo>
                    <a:pt x="194540" y="71742"/>
                  </a:lnTo>
                  <a:cubicBezTo>
                    <a:pt x="202350" y="60407"/>
                    <a:pt x="212161" y="50977"/>
                    <a:pt x="223305" y="43738"/>
                  </a:cubicBezTo>
                  <a:cubicBezTo>
                    <a:pt x="232259" y="38023"/>
                    <a:pt x="242070" y="33737"/>
                    <a:pt x="252547" y="31070"/>
                  </a:cubicBezTo>
                  <a:cubicBezTo>
                    <a:pt x="259500" y="29165"/>
                    <a:pt x="266835" y="28117"/>
                    <a:pt x="274264" y="27736"/>
                  </a:cubicBezTo>
                  <a:cubicBezTo>
                    <a:pt x="295410" y="26784"/>
                    <a:pt x="315698" y="32308"/>
                    <a:pt x="332938" y="43167"/>
                  </a:cubicBezTo>
                  <a:cubicBezTo>
                    <a:pt x="340749" y="48024"/>
                    <a:pt x="347988" y="54025"/>
                    <a:pt x="354369" y="60978"/>
                  </a:cubicBezTo>
                  <a:cubicBezTo>
                    <a:pt x="357417" y="64312"/>
                    <a:pt x="360275" y="67932"/>
                    <a:pt x="362942" y="71742"/>
                  </a:cubicBezTo>
                  <a:lnTo>
                    <a:pt x="436380" y="178326"/>
                  </a:lnTo>
                  <a:lnTo>
                    <a:pt x="455334" y="205948"/>
                  </a:lnTo>
                  <a:lnTo>
                    <a:pt x="517342" y="295960"/>
                  </a:lnTo>
                  <a:lnTo>
                    <a:pt x="40140" y="295960"/>
                  </a:ln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2315241" y="5524690"/>
              <a:ext cx="136779" cy="136779"/>
            </a:xfrm>
            <a:custGeom>
              <a:avLst/>
              <a:gdLst/>
              <a:ahLst/>
              <a:cxnLst/>
              <a:rect l="l" t="t" r="r" b="b"/>
              <a:pathLst>
                <a:path w="136779" h="136779" extrusionOk="0">
                  <a:moveTo>
                    <a:pt x="136398" y="61436"/>
                  </a:moveTo>
                  <a:cubicBezTo>
                    <a:pt x="134398" y="41720"/>
                    <a:pt x="124016" y="24479"/>
                    <a:pt x="108776" y="13430"/>
                  </a:cubicBezTo>
                  <a:cubicBezTo>
                    <a:pt x="104203" y="10001"/>
                    <a:pt x="99251" y="7144"/>
                    <a:pt x="93917" y="5048"/>
                  </a:cubicBezTo>
                  <a:cubicBezTo>
                    <a:pt x="86011" y="1810"/>
                    <a:pt x="77438" y="0"/>
                    <a:pt x="68390" y="0"/>
                  </a:cubicBezTo>
                  <a:cubicBezTo>
                    <a:pt x="60103" y="0"/>
                    <a:pt x="52197" y="1524"/>
                    <a:pt x="44863" y="4286"/>
                  </a:cubicBezTo>
                  <a:cubicBezTo>
                    <a:pt x="18669" y="13811"/>
                    <a:pt x="0" y="38957"/>
                    <a:pt x="0" y="68390"/>
                  </a:cubicBezTo>
                  <a:cubicBezTo>
                    <a:pt x="0" y="105537"/>
                    <a:pt x="29623" y="135827"/>
                    <a:pt x="66580" y="136684"/>
                  </a:cubicBezTo>
                  <a:cubicBezTo>
                    <a:pt x="67151" y="136779"/>
                    <a:pt x="67818" y="136779"/>
                    <a:pt x="68390" y="136779"/>
                  </a:cubicBezTo>
                  <a:cubicBezTo>
                    <a:pt x="77438" y="136779"/>
                    <a:pt x="86201" y="134969"/>
                    <a:pt x="94107" y="131731"/>
                  </a:cubicBezTo>
                  <a:cubicBezTo>
                    <a:pt x="101727" y="128683"/>
                    <a:pt x="108585" y="124301"/>
                    <a:pt x="114586" y="118777"/>
                  </a:cubicBezTo>
                  <a:cubicBezTo>
                    <a:pt x="126587" y="107823"/>
                    <a:pt x="134684" y="92678"/>
                    <a:pt x="136398" y="75533"/>
                  </a:cubicBezTo>
                  <a:cubicBezTo>
                    <a:pt x="136684" y="73152"/>
                    <a:pt x="136779" y="70771"/>
                    <a:pt x="136779" y="68390"/>
                  </a:cubicBezTo>
                  <a:cubicBezTo>
                    <a:pt x="136779" y="66008"/>
                    <a:pt x="136684" y="63722"/>
                    <a:pt x="136398" y="61436"/>
                  </a:cubicBezTo>
                  <a:close/>
                  <a:moveTo>
                    <a:pt x="94107" y="99917"/>
                  </a:moveTo>
                  <a:cubicBezTo>
                    <a:pt x="87058" y="105728"/>
                    <a:pt x="78105" y="109157"/>
                    <a:pt x="68390" y="109157"/>
                  </a:cubicBezTo>
                  <a:cubicBezTo>
                    <a:pt x="67818" y="109157"/>
                    <a:pt x="67151" y="109157"/>
                    <a:pt x="66580" y="109061"/>
                  </a:cubicBezTo>
                  <a:cubicBezTo>
                    <a:pt x="44958" y="108204"/>
                    <a:pt x="27623" y="90202"/>
                    <a:pt x="27623" y="68390"/>
                  </a:cubicBezTo>
                  <a:cubicBezTo>
                    <a:pt x="27623" y="46577"/>
                    <a:pt x="44958" y="28670"/>
                    <a:pt x="66580" y="27813"/>
                  </a:cubicBezTo>
                  <a:cubicBezTo>
                    <a:pt x="67151" y="27718"/>
                    <a:pt x="67818" y="27718"/>
                    <a:pt x="68390" y="27718"/>
                  </a:cubicBezTo>
                  <a:cubicBezTo>
                    <a:pt x="78105" y="27718"/>
                    <a:pt x="87154" y="31147"/>
                    <a:pt x="94107" y="36862"/>
                  </a:cubicBezTo>
                  <a:cubicBezTo>
                    <a:pt x="102108" y="43434"/>
                    <a:pt x="107537" y="52864"/>
                    <a:pt x="108776" y="63532"/>
                  </a:cubicBezTo>
                  <a:cubicBezTo>
                    <a:pt x="108966" y="65151"/>
                    <a:pt x="109061" y="66770"/>
                    <a:pt x="109061" y="68390"/>
                  </a:cubicBezTo>
                  <a:cubicBezTo>
                    <a:pt x="109061" y="70009"/>
                    <a:pt x="108966" y="71533"/>
                    <a:pt x="108776" y="73152"/>
                  </a:cubicBezTo>
                  <a:cubicBezTo>
                    <a:pt x="107537" y="83915"/>
                    <a:pt x="102108" y="93345"/>
                    <a:pt x="94107" y="99917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2057794" y="4573028"/>
              <a:ext cx="793514" cy="772782"/>
            </a:xfrm>
            <a:custGeom>
              <a:avLst/>
              <a:gdLst/>
              <a:ahLst/>
              <a:cxnLst/>
              <a:rect l="l" t="t" r="r" b="b"/>
              <a:pathLst>
                <a:path w="793514" h="772782" extrusionOk="0">
                  <a:moveTo>
                    <a:pt x="776274" y="429407"/>
                  </a:moveTo>
                  <a:lnTo>
                    <a:pt x="752748" y="408547"/>
                  </a:lnTo>
                  <a:lnTo>
                    <a:pt x="313264" y="18974"/>
                  </a:lnTo>
                  <a:cubicBezTo>
                    <a:pt x="282117" y="-8648"/>
                    <a:pt x="234302" y="-5791"/>
                    <a:pt x="206775" y="25451"/>
                  </a:cubicBezTo>
                  <a:lnTo>
                    <a:pt x="175437" y="60884"/>
                  </a:lnTo>
                  <a:lnTo>
                    <a:pt x="157149" y="81554"/>
                  </a:lnTo>
                  <a:lnTo>
                    <a:pt x="65233" y="185376"/>
                  </a:lnTo>
                  <a:lnTo>
                    <a:pt x="46945" y="206045"/>
                  </a:lnTo>
                  <a:lnTo>
                    <a:pt x="18942" y="237668"/>
                  </a:lnTo>
                  <a:cubicBezTo>
                    <a:pt x="-8681" y="268910"/>
                    <a:pt x="-5728" y="316726"/>
                    <a:pt x="25419" y="344253"/>
                  </a:cubicBezTo>
                  <a:lnTo>
                    <a:pt x="64471" y="378924"/>
                  </a:lnTo>
                  <a:lnTo>
                    <a:pt x="85331" y="397402"/>
                  </a:lnTo>
                  <a:lnTo>
                    <a:pt x="206489" y="504844"/>
                  </a:lnTo>
                  <a:lnTo>
                    <a:pt x="227253" y="523228"/>
                  </a:lnTo>
                  <a:lnTo>
                    <a:pt x="467855" y="736492"/>
                  </a:lnTo>
                  <a:lnTo>
                    <a:pt x="488334" y="754685"/>
                  </a:lnTo>
                  <a:cubicBezTo>
                    <a:pt x="499287" y="764401"/>
                    <a:pt x="512432" y="770592"/>
                    <a:pt x="526529" y="772783"/>
                  </a:cubicBezTo>
                  <a:lnTo>
                    <a:pt x="500716" y="749923"/>
                  </a:lnTo>
                  <a:cubicBezTo>
                    <a:pt x="497668" y="747065"/>
                    <a:pt x="495858" y="743446"/>
                    <a:pt x="495573" y="739255"/>
                  </a:cubicBezTo>
                  <a:cubicBezTo>
                    <a:pt x="495382" y="735064"/>
                    <a:pt x="496716" y="731159"/>
                    <a:pt x="499478" y="728015"/>
                  </a:cubicBezTo>
                  <a:lnTo>
                    <a:pt x="499668" y="727825"/>
                  </a:lnTo>
                  <a:lnTo>
                    <a:pt x="478904" y="709346"/>
                  </a:lnTo>
                  <a:lnTo>
                    <a:pt x="243827" y="501034"/>
                  </a:lnTo>
                  <a:lnTo>
                    <a:pt x="223253" y="482747"/>
                  </a:lnTo>
                  <a:lnTo>
                    <a:pt x="102571" y="375781"/>
                  </a:lnTo>
                  <a:lnTo>
                    <a:pt x="81902" y="357398"/>
                  </a:lnTo>
                  <a:lnTo>
                    <a:pt x="43707" y="323584"/>
                  </a:lnTo>
                  <a:cubicBezTo>
                    <a:pt x="23990" y="306058"/>
                    <a:pt x="22180" y="275768"/>
                    <a:pt x="39706" y="256051"/>
                  </a:cubicBezTo>
                  <a:lnTo>
                    <a:pt x="67614" y="224524"/>
                  </a:lnTo>
                  <a:lnTo>
                    <a:pt x="85902" y="203855"/>
                  </a:lnTo>
                  <a:lnTo>
                    <a:pt x="177819" y="100032"/>
                  </a:lnTo>
                  <a:lnTo>
                    <a:pt x="196011" y="79458"/>
                  </a:lnTo>
                  <a:lnTo>
                    <a:pt x="227539" y="43834"/>
                  </a:lnTo>
                  <a:cubicBezTo>
                    <a:pt x="236874" y="33071"/>
                    <a:pt x="250113" y="27642"/>
                    <a:pt x="263258" y="27642"/>
                  </a:cubicBezTo>
                  <a:cubicBezTo>
                    <a:pt x="274593" y="27642"/>
                    <a:pt x="285832" y="31642"/>
                    <a:pt x="294881" y="39643"/>
                  </a:cubicBezTo>
                  <a:lnTo>
                    <a:pt x="730364" y="425597"/>
                  </a:lnTo>
                  <a:lnTo>
                    <a:pt x="751033" y="444075"/>
                  </a:lnTo>
                  <a:lnTo>
                    <a:pt x="755605" y="438932"/>
                  </a:lnTo>
                  <a:cubicBezTo>
                    <a:pt x="758463" y="435883"/>
                    <a:pt x="762082" y="433979"/>
                    <a:pt x="766273" y="433693"/>
                  </a:cubicBezTo>
                  <a:lnTo>
                    <a:pt x="767226" y="433693"/>
                  </a:lnTo>
                  <a:cubicBezTo>
                    <a:pt x="770940" y="433693"/>
                    <a:pt x="774560" y="435122"/>
                    <a:pt x="777513" y="437598"/>
                  </a:cubicBezTo>
                  <a:lnTo>
                    <a:pt x="793515" y="451695"/>
                  </a:lnTo>
                  <a:cubicBezTo>
                    <a:pt x="789228" y="443313"/>
                    <a:pt x="783513" y="435788"/>
                    <a:pt x="776274" y="429407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2525577" y="4979004"/>
              <a:ext cx="423569" cy="447197"/>
            </a:xfrm>
            <a:custGeom>
              <a:avLst/>
              <a:gdLst/>
              <a:ahLst/>
              <a:cxnLst/>
              <a:rect l="l" t="t" r="r" b="b"/>
              <a:pathLst>
                <a:path w="423569" h="447197" extrusionOk="0">
                  <a:moveTo>
                    <a:pt x="409075" y="82580"/>
                  </a:moveTo>
                  <a:lnTo>
                    <a:pt x="328017" y="10952"/>
                  </a:lnTo>
                  <a:cubicBezTo>
                    <a:pt x="319445" y="3237"/>
                    <a:pt x="308300" y="-668"/>
                    <a:pt x="296775" y="94"/>
                  </a:cubicBezTo>
                  <a:cubicBezTo>
                    <a:pt x="292679" y="379"/>
                    <a:pt x="288774" y="1142"/>
                    <a:pt x="284964" y="2570"/>
                  </a:cubicBezTo>
                  <a:cubicBezTo>
                    <a:pt x="278201" y="4952"/>
                    <a:pt x="272010" y="9047"/>
                    <a:pt x="267057" y="14572"/>
                  </a:cubicBezTo>
                  <a:lnTo>
                    <a:pt x="262580" y="19620"/>
                  </a:lnTo>
                  <a:lnTo>
                    <a:pt x="11120" y="303370"/>
                  </a:lnTo>
                  <a:lnTo>
                    <a:pt x="10835" y="303751"/>
                  </a:lnTo>
                  <a:cubicBezTo>
                    <a:pt x="4262" y="311276"/>
                    <a:pt x="452" y="320705"/>
                    <a:pt x="71" y="330516"/>
                  </a:cubicBezTo>
                  <a:cubicBezTo>
                    <a:pt x="-24" y="332040"/>
                    <a:pt x="-24" y="333469"/>
                    <a:pt x="71" y="334993"/>
                  </a:cubicBezTo>
                  <a:cubicBezTo>
                    <a:pt x="643" y="346518"/>
                    <a:pt x="5882" y="356996"/>
                    <a:pt x="14454" y="364711"/>
                  </a:cubicBezTo>
                  <a:lnTo>
                    <a:pt x="95512" y="436339"/>
                  </a:lnTo>
                  <a:cubicBezTo>
                    <a:pt x="103608" y="443578"/>
                    <a:pt x="113895" y="447197"/>
                    <a:pt x="124087" y="447197"/>
                  </a:cubicBezTo>
                  <a:cubicBezTo>
                    <a:pt x="135993" y="447197"/>
                    <a:pt x="147899" y="442244"/>
                    <a:pt x="156567" y="432624"/>
                  </a:cubicBezTo>
                  <a:lnTo>
                    <a:pt x="412694" y="143445"/>
                  </a:lnTo>
                  <a:cubicBezTo>
                    <a:pt x="428506" y="125729"/>
                    <a:pt x="426887" y="98392"/>
                    <a:pt x="409075" y="82580"/>
                  </a:cubicBezTo>
                  <a:close/>
                  <a:moveTo>
                    <a:pt x="392025" y="125062"/>
                  </a:moveTo>
                  <a:lnTo>
                    <a:pt x="135803" y="414241"/>
                  </a:lnTo>
                  <a:cubicBezTo>
                    <a:pt x="130183" y="420623"/>
                    <a:pt x="120372" y="421194"/>
                    <a:pt x="113990" y="415574"/>
                  </a:cubicBezTo>
                  <a:lnTo>
                    <a:pt x="58745" y="366806"/>
                  </a:lnTo>
                  <a:lnTo>
                    <a:pt x="32933" y="343946"/>
                  </a:lnTo>
                  <a:cubicBezTo>
                    <a:pt x="29885" y="341089"/>
                    <a:pt x="28075" y="337469"/>
                    <a:pt x="27789" y="333278"/>
                  </a:cubicBezTo>
                  <a:cubicBezTo>
                    <a:pt x="27599" y="329087"/>
                    <a:pt x="28932" y="325182"/>
                    <a:pt x="31694" y="322039"/>
                  </a:cubicBezTo>
                  <a:lnTo>
                    <a:pt x="31885" y="321848"/>
                  </a:lnTo>
                  <a:lnTo>
                    <a:pt x="283250" y="38099"/>
                  </a:lnTo>
                  <a:lnTo>
                    <a:pt x="287822" y="32955"/>
                  </a:lnTo>
                  <a:cubicBezTo>
                    <a:pt x="290679" y="29907"/>
                    <a:pt x="294299" y="28002"/>
                    <a:pt x="298490" y="27716"/>
                  </a:cubicBezTo>
                  <a:lnTo>
                    <a:pt x="299442" y="27716"/>
                  </a:lnTo>
                  <a:cubicBezTo>
                    <a:pt x="303157" y="27716"/>
                    <a:pt x="306776" y="29145"/>
                    <a:pt x="309729" y="31621"/>
                  </a:cubicBezTo>
                  <a:lnTo>
                    <a:pt x="325731" y="45719"/>
                  </a:lnTo>
                  <a:lnTo>
                    <a:pt x="390692" y="103250"/>
                  </a:lnTo>
                  <a:cubicBezTo>
                    <a:pt x="394121" y="106298"/>
                    <a:pt x="395930" y="110488"/>
                    <a:pt x="395930" y="114775"/>
                  </a:cubicBezTo>
                  <a:cubicBezTo>
                    <a:pt x="395930" y="118490"/>
                    <a:pt x="394597" y="122109"/>
                    <a:pt x="392025" y="125062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3" name="Picture 2" descr="A diagram of chemical formulas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73851" y="753823"/>
            <a:ext cx="4009617" cy="2143678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1831">
            <a:off x="9657097" y="4482004"/>
            <a:ext cx="1792812" cy="1792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680" y="397478"/>
            <a:ext cx="1736952" cy="1736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554" y="5031991"/>
            <a:ext cx="9525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 build="p"/>
      <p:bldP spid="81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chemical formulas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0981" y="387927"/>
            <a:ext cx="10770037" cy="5758029"/>
          </a:xfrm>
          <a:prstGeom prst="round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pid (Fat) Metabolism Overview, Anima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46.000000" end="15536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8931" y="0"/>
            <a:ext cx="1220093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using a microscope&#10;&#10;Description automatically generated"/>
          <p:cNvPicPr>
            <a:picLocks noChangeAspect="1"/>
          </p:cNvPicPr>
          <p:nvPr/>
        </p:nvPicPr>
        <p:blipFill rotWithShape="1">
          <a:blip r:embed="rId1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2633" y="2318656"/>
            <a:ext cx="39678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bril Fatface" panose="02000503000000020003" pitchFamily="2" charset="0"/>
              </a:rPr>
              <a:t>CÓ 3 LOẠI LIPID RẤT PHỔ BIẾN ĐÓ LÀ ??</a:t>
            </a:r>
            <a:endParaRPr lang="en-US" sz="4400" dirty="0">
              <a:solidFill>
                <a:schemeClr val="bg1"/>
              </a:solidFill>
              <a:latin typeface="Abril Fatface" panose="02000503000000020003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36"/>
          <p:cNvSpPr/>
          <p:nvPr/>
        </p:nvSpPr>
        <p:spPr>
          <a:xfrm>
            <a:off x="9165178" y="2114097"/>
            <a:ext cx="1072800" cy="1072800"/>
          </a:xfrm>
          <a:prstGeom prst="ellipse">
            <a:avLst/>
          </a:prstGeom>
          <a:solidFill>
            <a:srgbClr val="FFFFFF">
              <a:alpha val="29800"/>
            </a:srgbClr>
          </a:solidFill>
          <a:ln w="34925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13" name="Google Shape;1513;p36"/>
          <p:cNvSpPr/>
          <p:nvPr/>
        </p:nvSpPr>
        <p:spPr>
          <a:xfrm>
            <a:off x="5454853" y="2116233"/>
            <a:ext cx="1072800" cy="1072800"/>
          </a:xfrm>
          <a:prstGeom prst="ellipse">
            <a:avLst/>
          </a:prstGeom>
          <a:solidFill>
            <a:srgbClr val="FFFFFF">
              <a:alpha val="29800"/>
            </a:srgbClr>
          </a:solidFill>
          <a:ln w="34925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14" name="Google Shape;1514;p36"/>
          <p:cNvSpPr/>
          <p:nvPr/>
        </p:nvSpPr>
        <p:spPr>
          <a:xfrm>
            <a:off x="1676367" y="2116014"/>
            <a:ext cx="1072800" cy="1072800"/>
          </a:xfrm>
          <a:prstGeom prst="ellipse">
            <a:avLst/>
          </a:prstGeom>
          <a:solidFill>
            <a:srgbClr val="FFFFFF">
              <a:alpha val="29800"/>
            </a:srgbClr>
          </a:solidFill>
          <a:ln w="34925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515" name="Google Shape;1515;p36"/>
          <p:cNvGrpSpPr/>
          <p:nvPr/>
        </p:nvGrpSpPr>
        <p:grpSpPr>
          <a:xfrm rot="3430591">
            <a:off x="9226481" y="2254153"/>
            <a:ext cx="949848" cy="792670"/>
            <a:chOff x="8613841" y="3852576"/>
            <a:chExt cx="1031799" cy="861060"/>
          </a:xfrm>
        </p:grpSpPr>
        <p:grpSp>
          <p:nvGrpSpPr>
            <p:cNvPr id="1516" name="Google Shape;1516;p36"/>
            <p:cNvGrpSpPr/>
            <p:nvPr/>
          </p:nvGrpSpPr>
          <p:grpSpPr>
            <a:xfrm>
              <a:off x="8838250" y="4546187"/>
              <a:ext cx="224323" cy="167449"/>
              <a:chOff x="8838250" y="4546187"/>
              <a:chExt cx="224323" cy="167449"/>
            </a:xfrm>
          </p:grpSpPr>
          <p:sp>
            <p:nvSpPr>
              <p:cNvPr id="1517" name="Google Shape;1517;p36"/>
              <p:cNvSpPr/>
              <p:nvPr/>
            </p:nvSpPr>
            <p:spPr>
              <a:xfrm>
                <a:off x="8843036" y="4550949"/>
                <a:ext cx="214867" cy="158115"/>
              </a:xfrm>
              <a:custGeom>
                <a:avLst/>
                <a:gdLst/>
                <a:ahLst/>
                <a:cxnLst/>
                <a:rect l="l" t="t" r="r" b="b"/>
                <a:pathLst>
                  <a:path w="214867" h="158115" extrusionOk="0">
                    <a:moveTo>
                      <a:pt x="188473" y="158115"/>
                    </a:moveTo>
                    <a:cubicBezTo>
                      <a:pt x="151516" y="158115"/>
                      <a:pt x="115702" y="143351"/>
                      <a:pt x="90080" y="117443"/>
                    </a:cubicBezTo>
                    <a:cubicBezTo>
                      <a:pt x="81127" y="108490"/>
                      <a:pt x="73507" y="97060"/>
                      <a:pt x="66172" y="86011"/>
                    </a:cubicBezTo>
                    <a:cubicBezTo>
                      <a:pt x="52075" y="64960"/>
                      <a:pt x="37502" y="43243"/>
                      <a:pt x="13785" y="37433"/>
                    </a:cubicBezTo>
                    <a:cubicBezTo>
                      <a:pt x="3021" y="34766"/>
                      <a:pt x="-884" y="25527"/>
                      <a:pt x="164" y="17526"/>
                    </a:cubicBezTo>
                    <a:cubicBezTo>
                      <a:pt x="1212" y="8763"/>
                      <a:pt x="7975" y="0"/>
                      <a:pt x="18833" y="0"/>
                    </a:cubicBezTo>
                    <a:cubicBezTo>
                      <a:pt x="20452" y="0"/>
                      <a:pt x="22071" y="190"/>
                      <a:pt x="23691" y="571"/>
                    </a:cubicBezTo>
                    <a:cubicBezTo>
                      <a:pt x="57314" y="8858"/>
                      <a:pt x="75793" y="35147"/>
                      <a:pt x="93700" y="60579"/>
                    </a:cubicBezTo>
                    <a:cubicBezTo>
                      <a:pt x="98177" y="66961"/>
                      <a:pt x="102653" y="73342"/>
                      <a:pt x="107320" y="79343"/>
                    </a:cubicBezTo>
                    <a:cubicBezTo>
                      <a:pt x="127323" y="105061"/>
                      <a:pt x="157231" y="119824"/>
                      <a:pt x="189521" y="119824"/>
                    </a:cubicBezTo>
                    <a:cubicBezTo>
                      <a:pt x="191712" y="119824"/>
                      <a:pt x="193903" y="119729"/>
                      <a:pt x="196093" y="119634"/>
                    </a:cubicBezTo>
                    <a:lnTo>
                      <a:pt x="197427" y="119634"/>
                    </a:lnTo>
                    <a:cubicBezTo>
                      <a:pt x="207428" y="119634"/>
                      <a:pt x="214572" y="126873"/>
                      <a:pt x="214858" y="137160"/>
                    </a:cubicBezTo>
                    <a:cubicBezTo>
                      <a:pt x="215143" y="146590"/>
                      <a:pt x="208857" y="156972"/>
                      <a:pt x="196665" y="157734"/>
                    </a:cubicBezTo>
                    <a:cubicBezTo>
                      <a:pt x="193903" y="158020"/>
                      <a:pt x="191140" y="158115"/>
                      <a:pt x="188473" y="158115"/>
                    </a:cubicBez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18" name="Google Shape;1518;p36"/>
              <p:cNvSpPr/>
              <p:nvPr/>
            </p:nvSpPr>
            <p:spPr>
              <a:xfrm>
                <a:off x="8838250" y="4546187"/>
                <a:ext cx="224323" cy="167449"/>
              </a:xfrm>
              <a:custGeom>
                <a:avLst/>
                <a:gdLst/>
                <a:ahLst/>
                <a:cxnLst/>
                <a:rect l="l" t="t" r="r" b="b"/>
                <a:pathLst>
                  <a:path w="224323" h="167449" extrusionOk="0">
                    <a:moveTo>
                      <a:pt x="23523" y="9525"/>
                    </a:moveTo>
                    <a:cubicBezTo>
                      <a:pt x="24762" y="9525"/>
                      <a:pt x="26000" y="9715"/>
                      <a:pt x="27238" y="10001"/>
                    </a:cubicBezTo>
                    <a:cubicBezTo>
                      <a:pt x="67338" y="19812"/>
                      <a:pt x="85055" y="57150"/>
                      <a:pt x="108296" y="87058"/>
                    </a:cubicBezTo>
                    <a:cubicBezTo>
                      <a:pt x="129251" y="114014"/>
                      <a:pt x="160493" y="129445"/>
                      <a:pt x="194306" y="129445"/>
                    </a:cubicBezTo>
                    <a:cubicBezTo>
                      <a:pt x="196592" y="129445"/>
                      <a:pt x="198879" y="129349"/>
                      <a:pt x="201165" y="129254"/>
                    </a:cubicBezTo>
                    <a:cubicBezTo>
                      <a:pt x="201546" y="129254"/>
                      <a:pt x="201832" y="129254"/>
                      <a:pt x="202212" y="129254"/>
                    </a:cubicBezTo>
                    <a:cubicBezTo>
                      <a:pt x="219548" y="129254"/>
                      <a:pt x="219072" y="156781"/>
                      <a:pt x="201165" y="157829"/>
                    </a:cubicBezTo>
                    <a:cubicBezTo>
                      <a:pt x="198497" y="158020"/>
                      <a:pt x="195926" y="158115"/>
                      <a:pt x="193259" y="158115"/>
                    </a:cubicBezTo>
                    <a:cubicBezTo>
                      <a:pt x="158112" y="158115"/>
                      <a:pt x="123060" y="143923"/>
                      <a:pt x="98294" y="118872"/>
                    </a:cubicBezTo>
                    <a:cubicBezTo>
                      <a:pt x="72767" y="93154"/>
                      <a:pt x="58194" y="47054"/>
                      <a:pt x="19713" y="37624"/>
                    </a:cubicBezTo>
                    <a:cubicBezTo>
                      <a:pt x="3044" y="33528"/>
                      <a:pt x="8379" y="9525"/>
                      <a:pt x="23523" y="9525"/>
                    </a:cubicBezTo>
                    <a:moveTo>
                      <a:pt x="23523" y="0"/>
                    </a:moveTo>
                    <a:cubicBezTo>
                      <a:pt x="11522" y="0"/>
                      <a:pt x="1711" y="9144"/>
                      <a:pt x="187" y="21717"/>
                    </a:cubicBezTo>
                    <a:cubicBezTo>
                      <a:pt x="-1242" y="33814"/>
                      <a:pt x="5616" y="43910"/>
                      <a:pt x="17427" y="46768"/>
                    </a:cubicBezTo>
                    <a:cubicBezTo>
                      <a:pt x="39335" y="52197"/>
                      <a:pt x="52765" y="72199"/>
                      <a:pt x="66957" y="93345"/>
                    </a:cubicBezTo>
                    <a:cubicBezTo>
                      <a:pt x="74482" y="104584"/>
                      <a:pt x="82292" y="116205"/>
                      <a:pt x="91437" y="125444"/>
                    </a:cubicBezTo>
                    <a:cubicBezTo>
                      <a:pt x="117916" y="152114"/>
                      <a:pt x="155063" y="167449"/>
                      <a:pt x="193163" y="167449"/>
                    </a:cubicBezTo>
                    <a:cubicBezTo>
                      <a:pt x="196021" y="167449"/>
                      <a:pt x="198783" y="167354"/>
                      <a:pt x="201641" y="167164"/>
                    </a:cubicBezTo>
                    <a:cubicBezTo>
                      <a:pt x="216881" y="166211"/>
                      <a:pt x="224691" y="153353"/>
                      <a:pt x="224310" y="141732"/>
                    </a:cubicBezTo>
                    <a:cubicBezTo>
                      <a:pt x="223929" y="128873"/>
                      <a:pt x="214595" y="119539"/>
                      <a:pt x="202117" y="119539"/>
                    </a:cubicBezTo>
                    <a:cubicBezTo>
                      <a:pt x="201546" y="119539"/>
                      <a:pt x="201069" y="119539"/>
                      <a:pt x="200498" y="119634"/>
                    </a:cubicBezTo>
                    <a:cubicBezTo>
                      <a:pt x="198402" y="119729"/>
                      <a:pt x="196307" y="119824"/>
                      <a:pt x="194211" y="119824"/>
                    </a:cubicBezTo>
                    <a:cubicBezTo>
                      <a:pt x="163446" y="119824"/>
                      <a:pt x="134871" y="105728"/>
                      <a:pt x="115725" y="81153"/>
                    </a:cubicBezTo>
                    <a:cubicBezTo>
                      <a:pt x="111153" y="75247"/>
                      <a:pt x="106582" y="68771"/>
                      <a:pt x="102200" y="62579"/>
                    </a:cubicBezTo>
                    <a:cubicBezTo>
                      <a:pt x="83817" y="36385"/>
                      <a:pt x="64767" y="9334"/>
                      <a:pt x="29429" y="667"/>
                    </a:cubicBezTo>
                    <a:cubicBezTo>
                      <a:pt x="27524" y="286"/>
                      <a:pt x="25428" y="0"/>
                      <a:pt x="23523" y="0"/>
                    </a:cubicBezTo>
                    <a:lnTo>
                      <a:pt x="23523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19" name="Google Shape;1519;p36"/>
            <p:cNvGrpSpPr/>
            <p:nvPr/>
          </p:nvGrpSpPr>
          <p:grpSpPr>
            <a:xfrm>
              <a:off x="8990170" y="4454556"/>
              <a:ext cx="329760" cy="118586"/>
              <a:chOff x="8990170" y="4454556"/>
              <a:chExt cx="329760" cy="118586"/>
            </a:xfrm>
          </p:grpSpPr>
          <p:sp>
            <p:nvSpPr>
              <p:cNvPr id="1520" name="Google Shape;1520;p36"/>
              <p:cNvSpPr/>
              <p:nvPr/>
            </p:nvSpPr>
            <p:spPr>
              <a:xfrm>
                <a:off x="8994742" y="4459509"/>
                <a:ext cx="320126" cy="109061"/>
              </a:xfrm>
              <a:custGeom>
                <a:avLst/>
                <a:gdLst/>
                <a:ahLst/>
                <a:cxnLst/>
                <a:rect l="l" t="t" r="r" b="b"/>
                <a:pathLst>
                  <a:path w="320126" h="109061" extrusionOk="0">
                    <a:moveTo>
                      <a:pt x="177833" y="108775"/>
                    </a:moveTo>
                    <a:cubicBezTo>
                      <a:pt x="159163" y="108775"/>
                      <a:pt x="142685" y="100489"/>
                      <a:pt x="126779" y="92488"/>
                    </a:cubicBezTo>
                    <a:cubicBezTo>
                      <a:pt x="118397" y="88297"/>
                      <a:pt x="110491" y="84296"/>
                      <a:pt x="102204" y="81439"/>
                    </a:cubicBezTo>
                    <a:cubicBezTo>
                      <a:pt x="76201" y="72390"/>
                      <a:pt x="48864" y="68294"/>
                      <a:pt x="18384" y="64294"/>
                    </a:cubicBezTo>
                    <a:cubicBezTo>
                      <a:pt x="7049" y="62770"/>
                      <a:pt x="-94" y="55340"/>
                      <a:pt x="1" y="45244"/>
                    </a:cubicBezTo>
                    <a:cubicBezTo>
                      <a:pt x="96" y="36195"/>
                      <a:pt x="7716" y="26194"/>
                      <a:pt x="17717" y="26194"/>
                    </a:cubicBezTo>
                    <a:cubicBezTo>
                      <a:pt x="18384" y="26194"/>
                      <a:pt x="18956" y="26194"/>
                      <a:pt x="19622" y="26289"/>
                    </a:cubicBezTo>
                    <a:lnTo>
                      <a:pt x="22861" y="26765"/>
                    </a:lnTo>
                    <a:cubicBezTo>
                      <a:pt x="50007" y="30385"/>
                      <a:pt x="78011" y="34099"/>
                      <a:pt x="104776" y="42291"/>
                    </a:cubicBezTo>
                    <a:cubicBezTo>
                      <a:pt x="117158" y="46101"/>
                      <a:pt x="129541" y="51054"/>
                      <a:pt x="141638" y="57055"/>
                    </a:cubicBezTo>
                    <a:cubicBezTo>
                      <a:pt x="143828" y="58198"/>
                      <a:pt x="146114" y="59341"/>
                      <a:pt x="148400" y="60579"/>
                    </a:cubicBezTo>
                    <a:cubicBezTo>
                      <a:pt x="157163" y="65246"/>
                      <a:pt x="166307" y="70009"/>
                      <a:pt x="175547" y="70771"/>
                    </a:cubicBezTo>
                    <a:cubicBezTo>
                      <a:pt x="176213" y="70866"/>
                      <a:pt x="176880" y="70866"/>
                      <a:pt x="177452" y="70866"/>
                    </a:cubicBezTo>
                    <a:cubicBezTo>
                      <a:pt x="191739" y="70866"/>
                      <a:pt x="203264" y="58579"/>
                      <a:pt x="214504" y="46672"/>
                    </a:cubicBezTo>
                    <a:cubicBezTo>
                      <a:pt x="218314" y="42577"/>
                      <a:pt x="221933" y="38767"/>
                      <a:pt x="225648" y="35433"/>
                    </a:cubicBezTo>
                    <a:cubicBezTo>
                      <a:pt x="245746" y="17431"/>
                      <a:pt x="270321" y="5334"/>
                      <a:pt x="296609" y="381"/>
                    </a:cubicBezTo>
                    <a:cubicBezTo>
                      <a:pt x="297943" y="95"/>
                      <a:pt x="299276" y="0"/>
                      <a:pt x="300515" y="0"/>
                    </a:cubicBezTo>
                    <a:cubicBezTo>
                      <a:pt x="312040" y="0"/>
                      <a:pt x="319184" y="9620"/>
                      <a:pt x="320041" y="18669"/>
                    </a:cubicBezTo>
                    <a:cubicBezTo>
                      <a:pt x="320898" y="28099"/>
                      <a:pt x="315278" y="35528"/>
                      <a:pt x="305944" y="37338"/>
                    </a:cubicBezTo>
                    <a:cubicBezTo>
                      <a:pt x="281369" y="42005"/>
                      <a:pt x="261081" y="53435"/>
                      <a:pt x="240126" y="74581"/>
                    </a:cubicBezTo>
                    <a:cubicBezTo>
                      <a:pt x="223172" y="91726"/>
                      <a:pt x="204407" y="108490"/>
                      <a:pt x="178975" y="109061"/>
                    </a:cubicBezTo>
                    <a:lnTo>
                      <a:pt x="177833" y="108775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21" name="Google Shape;1521;p36"/>
              <p:cNvSpPr/>
              <p:nvPr/>
            </p:nvSpPr>
            <p:spPr>
              <a:xfrm>
                <a:off x="8990170" y="4454556"/>
                <a:ext cx="329760" cy="118586"/>
              </a:xfrm>
              <a:custGeom>
                <a:avLst/>
                <a:gdLst/>
                <a:ahLst/>
                <a:cxnLst/>
                <a:rect l="l" t="t" r="r" b="b"/>
                <a:pathLst>
                  <a:path w="329760" h="118586" extrusionOk="0">
                    <a:moveTo>
                      <a:pt x="305182" y="9525"/>
                    </a:moveTo>
                    <a:cubicBezTo>
                      <a:pt x="320993" y="9525"/>
                      <a:pt x="326803" y="34195"/>
                      <a:pt x="309754" y="37338"/>
                    </a:cubicBezTo>
                    <a:cubicBezTo>
                      <a:pt x="282036" y="42577"/>
                      <a:pt x="261081" y="56198"/>
                      <a:pt x="241460" y="75914"/>
                    </a:cubicBezTo>
                    <a:cubicBezTo>
                      <a:pt x="225553" y="92011"/>
                      <a:pt x="207646" y="108490"/>
                      <a:pt x="183643" y="108966"/>
                    </a:cubicBezTo>
                    <a:cubicBezTo>
                      <a:pt x="183262" y="108966"/>
                      <a:pt x="182881" y="108966"/>
                      <a:pt x="182500" y="108966"/>
                    </a:cubicBezTo>
                    <a:cubicBezTo>
                      <a:pt x="155640" y="108966"/>
                      <a:pt x="132970" y="90297"/>
                      <a:pt x="108491" y="81820"/>
                    </a:cubicBezTo>
                    <a:cubicBezTo>
                      <a:pt x="81154" y="72295"/>
                      <a:pt x="52293" y="68199"/>
                      <a:pt x="23718" y="64389"/>
                    </a:cubicBezTo>
                    <a:cubicBezTo>
                      <a:pt x="16098" y="63341"/>
                      <a:pt x="9336" y="58674"/>
                      <a:pt x="9431" y="50101"/>
                    </a:cubicBezTo>
                    <a:cubicBezTo>
                      <a:pt x="9526" y="43529"/>
                      <a:pt x="15241" y="35719"/>
                      <a:pt x="22385" y="35719"/>
                    </a:cubicBezTo>
                    <a:cubicBezTo>
                      <a:pt x="22861" y="35719"/>
                      <a:pt x="23242" y="35719"/>
                      <a:pt x="23718" y="35814"/>
                    </a:cubicBezTo>
                    <a:cubicBezTo>
                      <a:pt x="52103" y="39624"/>
                      <a:pt x="80678" y="43243"/>
                      <a:pt x="108110" y="51625"/>
                    </a:cubicBezTo>
                    <a:cubicBezTo>
                      <a:pt x="120492" y="55435"/>
                      <a:pt x="132589" y="60389"/>
                      <a:pt x="144209" y="66103"/>
                    </a:cubicBezTo>
                    <a:cubicBezTo>
                      <a:pt x="155449" y="71628"/>
                      <a:pt x="167070" y="79248"/>
                      <a:pt x="179928" y="80296"/>
                    </a:cubicBezTo>
                    <a:cubicBezTo>
                      <a:pt x="180690" y="80391"/>
                      <a:pt x="181452" y="80391"/>
                      <a:pt x="182214" y="80391"/>
                    </a:cubicBezTo>
                    <a:cubicBezTo>
                      <a:pt x="203836" y="80391"/>
                      <a:pt x="219076" y="56674"/>
                      <a:pt x="233554" y="43720"/>
                    </a:cubicBezTo>
                    <a:cubicBezTo>
                      <a:pt x="252985" y="26289"/>
                      <a:pt x="276607" y="14573"/>
                      <a:pt x="302229" y="9811"/>
                    </a:cubicBezTo>
                    <a:cubicBezTo>
                      <a:pt x="303182" y="9525"/>
                      <a:pt x="304229" y="9525"/>
                      <a:pt x="305182" y="9525"/>
                    </a:cubicBezTo>
                    <a:moveTo>
                      <a:pt x="305182" y="0"/>
                    </a:moveTo>
                    <a:cubicBezTo>
                      <a:pt x="303562" y="0"/>
                      <a:pt x="302039" y="191"/>
                      <a:pt x="300420" y="476"/>
                    </a:cubicBezTo>
                    <a:cubicBezTo>
                      <a:pt x="273273" y="5620"/>
                      <a:pt x="247937" y="18098"/>
                      <a:pt x="227172" y="36671"/>
                    </a:cubicBezTo>
                    <a:cubicBezTo>
                      <a:pt x="223362" y="40100"/>
                      <a:pt x="219647" y="44101"/>
                      <a:pt x="215742" y="48197"/>
                    </a:cubicBezTo>
                    <a:cubicBezTo>
                      <a:pt x="205265" y="59341"/>
                      <a:pt x="194406" y="70961"/>
                      <a:pt x="182214" y="70961"/>
                    </a:cubicBezTo>
                    <a:cubicBezTo>
                      <a:pt x="181738" y="70961"/>
                      <a:pt x="181166" y="70961"/>
                      <a:pt x="180690" y="70866"/>
                    </a:cubicBezTo>
                    <a:cubicBezTo>
                      <a:pt x="172404" y="70199"/>
                      <a:pt x="163736" y="65627"/>
                      <a:pt x="155353" y="61246"/>
                    </a:cubicBezTo>
                    <a:cubicBezTo>
                      <a:pt x="153068" y="60008"/>
                      <a:pt x="150782" y="58865"/>
                      <a:pt x="148496" y="57722"/>
                    </a:cubicBezTo>
                    <a:cubicBezTo>
                      <a:pt x="136209" y="51625"/>
                      <a:pt x="123540" y="46577"/>
                      <a:pt x="110967" y="42672"/>
                    </a:cubicBezTo>
                    <a:cubicBezTo>
                      <a:pt x="83821" y="34290"/>
                      <a:pt x="55532" y="30575"/>
                      <a:pt x="28290" y="26956"/>
                    </a:cubicBezTo>
                    <a:lnTo>
                      <a:pt x="25052" y="26480"/>
                    </a:lnTo>
                    <a:cubicBezTo>
                      <a:pt x="24195" y="26384"/>
                      <a:pt x="23337" y="26289"/>
                      <a:pt x="22480" y="26289"/>
                    </a:cubicBezTo>
                    <a:cubicBezTo>
                      <a:pt x="9716" y="26289"/>
                      <a:pt x="96" y="38862"/>
                      <a:pt x="1" y="50101"/>
                    </a:cubicBezTo>
                    <a:cubicBezTo>
                      <a:pt x="-94" y="62579"/>
                      <a:pt x="8954" y="72104"/>
                      <a:pt x="22575" y="73914"/>
                    </a:cubicBezTo>
                    <a:cubicBezTo>
                      <a:pt x="52770" y="77915"/>
                      <a:pt x="79916" y="82010"/>
                      <a:pt x="105443" y="90868"/>
                    </a:cubicBezTo>
                    <a:cubicBezTo>
                      <a:pt x="113348" y="93631"/>
                      <a:pt x="121159" y="97536"/>
                      <a:pt x="129350" y="101727"/>
                    </a:cubicBezTo>
                    <a:cubicBezTo>
                      <a:pt x="145828" y="110014"/>
                      <a:pt x="162783" y="118586"/>
                      <a:pt x="182595" y="118586"/>
                    </a:cubicBezTo>
                    <a:lnTo>
                      <a:pt x="183928" y="118586"/>
                    </a:lnTo>
                    <a:cubicBezTo>
                      <a:pt x="211170" y="118015"/>
                      <a:pt x="230697" y="100584"/>
                      <a:pt x="248318" y="82677"/>
                    </a:cubicBezTo>
                    <a:cubicBezTo>
                      <a:pt x="268511" y="62293"/>
                      <a:pt x="288037" y="51149"/>
                      <a:pt x="311659" y="46768"/>
                    </a:cubicBezTo>
                    <a:cubicBezTo>
                      <a:pt x="323375" y="44577"/>
                      <a:pt x="330709" y="34766"/>
                      <a:pt x="329661" y="23050"/>
                    </a:cubicBezTo>
                    <a:cubicBezTo>
                      <a:pt x="328423" y="11811"/>
                      <a:pt x="319565" y="0"/>
                      <a:pt x="305182" y="0"/>
                    </a:cubicBezTo>
                    <a:lnTo>
                      <a:pt x="305182" y="0"/>
                    </a:lnTo>
                    <a:cubicBezTo>
                      <a:pt x="305182" y="0"/>
                      <a:pt x="305182" y="0"/>
                      <a:pt x="305182" y="0"/>
                    </a:cubicBezTo>
                    <a:lnTo>
                      <a:pt x="305182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22" name="Google Shape;1522;p36"/>
            <p:cNvGrpSpPr/>
            <p:nvPr/>
          </p:nvGrpSpPr>
          <p:grpSpPr>
            <a:xfrm>
              <a:off x="9343481" y="4313110"/>
              <a:ext cx="156986" cy="248411"/>
              <a:chOff x="9343481" y="4313110"/>
              <a:chExt cx="156986" cy="248411"/>
            </a:xfrm>
          </p:grpSpPr>
          <p:sp>
            <p:nvSpPr>
              <p:cNvPr id="1523" name="Google Shape;1523;p36"/>
              <p:cNvSpPr/>
              <p:nvPr/>
            </p:nvSpPr>
            <p:spPr>
              <a:xfrm>
                <a:off x="9348268" y="4317968"/>
                <a:ext cx="147500" cy="238791"/>
              </a:xfrm>
              <a:custGeom>
                <a:avLst/>
                <a:gdLst/>
                <a:ahLst/>
                <a:cxnLst/>
                <a:rect l="l" t="t" r="r" b="b"/>
                <a:pathLst>
                  <a:path w="147500" h="238791" extrusionOk="0">
                    <a:moveTo>
                      <a:pt x="40524" y="238792"/>
                    </a:moveTo>
                    <a:cubicBezTo>
                      <a:pt x="39285" y="238792"/>
                      <a:pt x="37952" y="238697"/>
                      <a:pt x="36714" y="238506"/>
                    </a:cubicBezTo>
                    <a:cubicBezTo>
                      <a:pt x="20998" y="236125"/>
                      <a:pt x="14902" y="220409"/>
                      <a:pt x="10424" y="209074"/>
                    </a:cubicBezTo>
                    <a:cubicBezTo>
                      <a:pt x="5472" y="196310"/>
                      <a:pt x="2328" y="182880"/>
                      <a:pt x="805" y="167926"/>
                    </a:cubicBezTo>
                    <a:cubicBezTo>
                      <a:pt x="-1958" y="141351"/>
                      <a:pt x="2424" y="114109"/>
                      <a:pt x="13473" y="89059"/>
                    </a:cubicBezTo>
                    <a:cubicBezTo>
                      <a:pt x="33094" y="44577"/>
                      <a:pt x="75385" y="10668"/>
                      <a:pt x="123868" y="476"/>
                    </a:cubicBezTo>
                    <a:cubicBezTo>
                      <a:pt x="125296" y="191"/>
                      <a:pt x="126725" y="0"/>
                      <a:pt x="128154" y="0"/>
                    </a:cubicBezTo>
                    <a:cubicBezTo>
                      <a:pt x="139393" y="0"/>
                      <a:pt x="146442" y="9430"/>
                      <a:pt x="147394" y="18193"/>
                    </a:cubicBezTo>
                    <a:cubicBezTo>
                      <a:pt x="148347" y="27622"/>
                      <a:pt x="142822" y="35338"/>
                      <a:pt x="133488" y="37338"/>
                    </a:cubicBezTo>
                    <a:cubicBezTo>
                      <a:pt x="98626" y="44672"/>
                      <a:pt x="69003" y="66199"/>
                      <a:pt x="52335" y="96393"/>
                    </a:cubicBezTo>
                    <a:cubicBezTo>
                      <a:pt x="43095" y="112967"/>
                      <a:pt x="38238" y="132302"/>
                      <a:pt x="38143" y="152305"/>
                    </a:cubicBezTo>
                    <a:cubicBezTo>
                      <a:pt x="38143" y="162592"/>
                      <a:pt x="39381" y="172688"/>
                      <a:pt x="41762" y="182309"/>
                    </a:cubicBezTo>
                    <a:cubicBezTo>
                      <a:pt x="43000" y="187261"/>
                      <a:pt x="44524" y="191929"/>
                      <a:pt x="46143" y="196215"/>
                    </a:cubicBezTo>
                    <a:cubicBezTo>
                      <a:pt x="46905" y="198120"/>
                      <a:pt x="47668" y="199930"/>
                      <a:pt x="48524" y="201740"/>
                    </a:cubicBezTo>
                    <a:cubicBezTo>
                      <a:pt x="48620" y="201930"/>
                      <a:pt x="48715" y="202216"/>
                      <a:pt x="48810" y="202406"/>
                    </a:cubicBezTo>
                    <a:cubicBezTo>
                      <a:pt x="52144" y="203740"/>
                      <a:pt x="55097" y="206216"/>
                      <a:pt x="57193" y="209645"/>
                    </a:cubicBezTo>
                    <a:cubicBezTo>
                      <a:pt x="60050" y="214408"/>
                      <a:pt x="61002" y="220313"/>
                      <a:pt x="59574" y="225171"/>
                    </a:cubicBezTo>
                    <a:cubicBezTo>
                      <a:pt x="57193" y="233553"/>
                      <a:pt x="49858" y="238792"/>
                      <a:pt x="40524" y="238792"/>
                    </a:cubicBezTo>
                    <a:lnTo>
                      <a:pt x="40524" y="238792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24" name="Google Shape;1524;p36"/>
              <p:cNvSpPr/>
              <p:nvPr/>
            </p:nvSpPr>
            <p:spPr>
              <a:xfrm>
                <a:off x="9343481" y="4313110"/>
                <a:ext cx="156986" cy="248411"/>
              </a:xfrm>
              <a:custGeom>
                <a:avLst/>
                <a:gdLst/>
                <a:ahLst/>
                <a:cxnLst/>
                <a:rect l="l" t="t" r="r" b="b"/>
                <a:pathLst>
                  <a:path w="156986" h="248411" extrusionOk="0">
                    <a:moveTo>
                      <a:pt x="132941" y="9525"/>
                    </a:moveTo>
                    <a:cubicBezTo>
                      <a:pt x="148467" y="9525"/>
                      <a:pt x="154086" y="33909"/>
                      <a:pt x="137227" y="37433"/>
                    </a:cubicBezTo>
                    <a:cubicBezTo>
                      <a:pt x="101699" y="44863"/>
                      <a:pt x="70552" y="66865"/>
                      <a:pt x="52835" y="98774"/>
                    </a:cubicBezTo>
                    <a:cubicBezTo>
                      <a:pt x="43025" y="116491"/>
                      <a:pt x="38167" y="136779"/>
                      <a:pt x="38072" y="156972"/>
                    </a:cubicBezTo>
                    <a:cubicBezTo>
                      <a:pt x="38072" y="167545"/>
                      <a:pt x="39215" y="177927"/>
                      <a:pt x="41882" y="188214"/>
                    </a:cubicBezTo>
                    <a:cubicBezTo>
                      <a:pt x="43120" y="193072"/>
                      <a:pt x="44644" y="197929"/>
                      <a:pt x="46454" y="202692"/>
                    </a:cubicBezTo>
                    <a:cubicBezTo>
                      <a:pt x="47216" y="204692"/>
                      <a:pt x="48073" y="206692"/>
                      <a:pt x="48930" y="208597"/>
                    </a:cubicBezTo>
                    <a:cubicBezTo>
                      <a:pt x="49311" y="209455"/>
                      <a:pt x="49692" y="210312"/>
                      <a:pt x="50169" y="211169"/>
                    </a:cubicBezTo>
                    <a:cubicBezTo>
                      <a:pt x="49978" y="211169"/>
                      <a:pt x="49883" y="211074"/>
                      <a:pt x="49692" y="211074"/>
                    </a:cubicBezTo>
                    <a:cubicBezTo>
                      <a:pt x="50073" y="211455"/>
                      <a:pt x="50454" y="211931"/>
                      <a:pt x="50740" y="212312"/>
                    </a:cubicBezTo>
                    <a:cubicBezTo>
                      <a:pt x="50549" y="211931"/>
                      <a:pt x="50263" y="211550"/>
                      <a:pt x="50073" y="211169"/>
                    </a:cubicBezTo>
                    <a:cubicBezTo>
                      <a:pt x="57407" y="212598"/>
                      <a:pt x="61503" y="222028"/>
                      <a:pt x="59598" y="228695"/>
                    </a:cubicBezTo>
                    <a:cubicBezTo>
                      <a:pt x="57598" y="235648"/>
                      <a:pt x="51692" y="238887"/>
                      <a:pt x="45120" y="238887"/>
                    </a:cubicBezTo>
                    <a:cubicBezTo>
                      <a:pt x="44073" y="238887"/>
                      <a:pt x="43025" y="238792"/>
                      <a:pt x="41977" y="238601"/>
                    </a:cubicBezTo>
                    <a:cubicBezTo>
                      <a:pt x="28832" y="236601"/>
                      <a:pt x="23498" y="222695"/>
                      <a:pt x="19307" y="211836"/>
                    </a:cubicBezTo>
                    <a:cubicBezTo>
                      <a:pt x="14355" y="199072"/>
                      <a:pt x="11497" y="185738"/>
                      <a:pt x="10068" y="172117"/>
                    </a:cubicBezTo>
                    <a:cubicBezTo>
                      <a:pt x="7401" y="146113"/>
                      <a:pt x="11878" y="119539"/>
                      <a:pt x="22355" y="95726"/>
                    </a:cubicBezTo>
                    <a:cubicBezTo>
                      <a:pt x="41596" y="52102"/>
                      <a:pt x="82839" y="19621"/>
                      <a:pt x="129417" y="9811"/>
                    </a:cubicBezTo>
                    <a:cubicBezTo>
                      <a:pt x="130750" y="9620"/>
                      <a:pt x="131798" y="9525"/>
                      <a:pt x="132941" y="9525"/>
                    </a:cubicBezTo>
                    <a:moveTo>
                      <a:pt x="132941" y="0"/>
                    </a:moveTo>
                    <a:lnTo>
                      <a:pt x="132941" y="0"/>
                    </a:lnTo>
                    <a:cubicBezTo>
                      <a:pt x="131226" y="0"/>
                      <a:pt x="129417" y="190"/>
                      <a:pt x="127702" y="571"/>
                    </a:cubicBezTo>
                    <a:cubicBezTo>
                      <a:pt x="77791" y="11049"/>
                      <a:pt x="34167" y="46101"/>
                      <a:pt x="13878" y="91916"/>
                    </a:cubicBezTo>
                    <a:cubicBezTo>
                      <a:pt x="2544" y="117634"/>
                      <a:pt x="-2029" y="145732"/>
                      <a:pt x="829" y="173164"/>
                    </a:cubicBezTo>
                    <a:cubicBezTo>
                      <a:pt x="2448" y="188595"/>
                      <a:pt x="5687" y="202406"/>
                      <a:pt x="10640" y="215360"/>
                    </a:cubicBezTo>
                    <a:cubicBezTo>
                      <a:pt x="15307" y="227362"/>
                      <a:pt x="22261" y="245173"/>
                      <a:pt x="40738" y="248031"/>
                    </a:cubicBezTo>
                    <a:cubicBezTo>
                      <a:pt x="42263" y="248221"/>
                      <a:pt x="43787" y="248412"/>
                      <a:pt x="45311" y="248412"/>
                    </a:cubicBezTo>
                    <a:cubicBezTo>
                      <a:pt x="56646" y="248412"/>
                      <a:pt x="65980" y="241649"/>
                      <a:pt x="68933" y="231267"/>
                    </a:cubicBezTo>
                    <a:cubicBezTo>
                      <a:pt x="70742" y="225076"/>
                      <a:pt x="69599" y="217837"/>
                      <a:pt x="65980" y="211931"/>
                    </a:cubicBezTo>
                    <a:cubicBezTo>
                      <a:pt x="63694" y="208216"/>
                      <a:pt x="60646" y="205359"/>
                      <a:pt x="57122" y="203549"/>
                    </a:cubicBezTo>
                    <a:cubicBezTo>
                      <a:pt x="56455" y="202025"/>
                      <a:pt x="55883" y="200692"/>
                      <a:pt x="55312" y="199263"/>
                    </a:cubicBezTo>
                    <a:cubicBezTo>
                      <a:pt x="53693" y="195167"/>
                      <a:pt x="52264" y="190595"/>
                      <a:pt x="51121" y="185928"/>
                    </a:cubicBezTo>
                    <a:cubicBezTo>
                      <a:pt x="48740" y="176689"/>
                      <a:pt x="47597" y="166973"/>
                      <a:pt x="47597" y="157067"/>
                    </a:cubicBezTo>
                    <a:cubicBezTo>
                      <a:pt x="47692" y="137827"/>
                      <a:pt x="52359" y="119348"/>
                      <a:pt x="61122" y="103441"/>
                    </a:cubicBezTo>
                    <a:cubicBezTo>
                      <a:pt x="77219" y="74485"/>
                      <a:pt x="105604" y="53816"/>
                      <a:pt x="139132" y="46768"/>
                    </a:cubicBezTo>
                    <a:cubicBezTo>
                      <a:pt x="150943" y="44291"/>
                      <a:pt x="158087" y="34480"/>
                      <a:pt x="156848" y="22479"/>
                    </a:cubicBezTo>
                    <a:cubicBezTo>
                      <a:pt x="155515" y="9715"/>
                      <a:pt x="145228" y="0"/>
                      <a:pt x="132941" y="0"/>
                    </a:cubicBezTo>
                    <a:lnTo>
                      <a:pt x="132941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25" name="Google Shape;1525;p36"/>
            <p:cNvGrpSpPr/>
            <p:nvPr/>
          </p:nvGrpSpPr>
          <p:grpSpPr>
            <a:xfrm>
              <a:off x="8851121" y="4083558"/>
              <a:ext cx="166024" cy="323754"/>
              <a:chOff x="8851121" y="4083558"/>
              <a:chExt cx="166024" cy="323754"/>
            </a:xfrm>
          </p:grpSpPr>
          <p:sp>
            <p:nvSpPr>
              <p:cNvPr id="1526" name="Google Shape;1526;p36"/>
              <p:cNvSpPr/>
              <p:nvPr/>
            </p:nvSpPr>
            <p:spPr>
              <a:xfrm>
                <a:off x="8855731" y="4088320"/>
                <a:ext cx="156506" cy="314229"/>
              </a:xfrm>
              <a:custGeom>
                <a:avLst/>
                <a:gdLst/>
                <a:ahLst/>
                <a:cxnLst/>
                <a:rect l="l" t="t" r="r" b="b"/>
                <a:pathLst>
                  <a:path w="156506" h="314229" extrusionOk="0">
                    <a:moveTo>
                      <a:pt x="136535" y="314230"/>
                    </a:moveTo>
                    <a:cubicBezTo>
                      <a:pt x="127867" y="314230"/>
                      <a:pt x="121295" y="308896"/>
                      <a:pt x="119200" y="300323"/>
                    </a:cubicBezTo>
                    <a:cubicBezTo>
                      <a:pt x="112151" y="270415"/>
                      <a:pt x="97197" y="243745"/>
                      <a:pt x="75956" y="223171"/>
                    </a:cubicBezTo>
                    <a:cubicBezTo>
                      <a:pt x="69955" y="217360"/>
                      <a:pt x="63383" y="211741"/>
                      <a:pt x="57096" y="206312"/>
                    </a:cubicBezTo>
                    <a:cubicBezTo>
                      <a:pt x="40428" y="192024"/>
                      <a:pt x="23283" y="177165"/>
                      <a:pt x="12519" y="156496"/>
                    </a:cubicBezTo>
                    <a:cubicBezTo>
                      <a:pt x="-1577" y="129254"/>
                      <a:pt x="-3863" y="96869"/>
                      <a:pt x="6138" y="67628"/>
                    </a:cubicBezTo>
                    <a:cubicBezTo>
                      <a:pt x="16139" y="38195"/>
                      <a:pt x="37094" y="14859"/>
                      <a:pt x="64907" y="1905"/>
                    </a:cubicBezTo>
                    <a:cubicBezTo>
                      <a:pt x="67670" y="667"/>
                      <a:pt x="70527" y="0"/>
                      <a:pt x="73384" y="0"/>
                    </a:cubicBezTo>
                    <a:cubicBezTo>
                      <a:pt x="82529" y="0"/>
                      <a:pt x="91005" y="6953"/>
                      <a:pt x="93101" y="16288"/>
                    </a:cubicBezTo>
                    <a:cubicBezTo>
                      <a:pt x="94911" y="24384"/>
                      <a:pt x="91196" y="31623"/>
                      <a:pt x="83385" y="35242"/>
                    </a:cubicBezTo>
                    <a:cubicBezTo>
                      <a:pt x="60144" y="46006"/>
                      <a:pt x="44333" y="66104"/>
                      <a:pt x="39761" y="90392"/>
                    </a:cubicBezTo>
                    <a:cubicBezTo>
                      <a:pt x="35189" y="114967"/>
                      <a:pt x="42904" y="139732"/>
                      <a:pt x="60907" y="158496"/>
                    </a:cubicBezTo>
                    <a:cubicBezTo>
                      <a:pt x="68526" y="166402"/>
                      <a:pt x="76909" y="173736"/>
                      <a:pt x="85005" y="180784"/>
                    </a:cubicBezTo>
                    <a:cubicBezTo>
                      <a:pt x="97482" y="191643"/>
                      <a:pt x="110341" y="202883"/>
                      <a:pt x="120914" y="216599"/>
                    </a:cubicBezTo>
                    <a:cubicBezTo>
                      <a:pt x="137773" y="238411"/>
                      <a:pt x="149584" y="263271"/>
                      <a:pt x="155966" y="290513"/>
                    </a:cubicBezTo>
                    <a:cubicBezTo>
                      <a:pt x="157300" y="296323"/>
                      <a:pt x="156157" y="302038"/>
                      <a:pt x="152632" y="306514"/>
                    </a:cubicBezTo>
                    <a:cubicBezTo>
                      <a:pt x="149013" y="311277"/>
                      <a:pt x="142821" y="314230"/>
                      <a:pt x="136535" y="314230"/>
                    </a:cubicBezTo>
                    <a:lnTo>
                      <a:pt x="136535" y="31423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27" name="Google Shape;1527;p36"/>
              <p:cNvSpPr/>
              <p:nvPr/>
            </p:nvSpPr>
            <p:spPr>
              <a:xfrm>
                <a:off x="8851121" y="4083558"/>
                <a:ext cx="166024" cy="323754"/>
              </a:xfrm>
              <a:custGeom>
                <a:avLst/>
                <a:gdLst/>
                <a:ahLst/>
                <a:cxnLst/>
                <a:rect l="l" t="t" r="r" b="b"/>
                <a:pathLst>
                  <a:path w="166024" h="323754" extrusionOk="0">
                    <a:moveTo>
                      <a:pt x="78090" y="9525"/>
                    </a:moveTo>
                    <a:cubicBezTo>
                      <a:pt x="91520" y="9525"/>
                      <a:pt x="100569" y="28956"/>
                      <a:pt x="86090" y="35719"/>
                    </a:cubicBezTo>
                    <a:cubicBezTo>
                      <a:pt x="33989" y="60008"/>
                      <a:pt x="22463" y="125254"/>
                      <a:pt x="62183" y="166592"/>
                    </a:cubicBezTo>
                    <a:cubicBezTo>
                      <a:pt x="81519" y="186690"/>
                      <a:pt x="104664" y="202025"/>
                      <a:pt x="121904" y="224314"/>
                    </a:cubicBezTo>
                    <a:cubicBezTo>
                      <a:pt x="138383" y="245650"/>
                      <a:pt x="149908" y="270224"/>
                      <a:pt x="156099" y="296418"/>
                    </a:cubicBezTo>
                    <a:cubicBezTo>
                      <a:pt x="158671" y="307181"/>
                      <a:pt x="149622" y="314230"/>
                      <a:pt x="141240" y="314230"/>
                    </a:cubicBezTo>
                    <a:cubicBezTo>
                      <a:pt x="135620" y="314230"/>
                      <a:pt x="130286" y="311182"/>
                      <a:pt x="128572" y="304038"/>
                    </a:cubicBezTo>
                    <a:cubicBezTo>
                      <a:pt x="121428" y="273653"/>
                      <a:pt x="106474" y="246317"/>
                      <a:pt x="83995" y="224504"/>
                    </a:cubicBezTo>
                    <a:cubicBezTo>
                      <a:pt x="62278" y="203454"/>
                      <a:pt x="35799" y="186690"/>
                      <a:pt x="21511" y="159067"/>
                    </a:cubicBezTo>
                    <a:cubicBezTo>
                      <a:pt x="-6492" y="104775"/>
                      <a:pt x="16177" y="36862"/>
                      <a:pt x="71613" y="10954"/>
                    </a:cubicBezTo>
                    <a:cubicBezTo>
                      <a:pt x="73899" y="10001"/>
                      <a:pt x="75994" y="9525"/>
                      <a:pt x="78090" y="9525"/>
                    </a:cubicBezTo>
                    <a:moveTo>
                      <a:pt x="78090" y="0"/>
                    </a:moveTo>
                    <a:cubicBezTo>
                      <a:pt x="74565" y="0"/>
                      <a:pt x="71041" y="762"/>
                      <a:pt x="67612" y="2381"/>
                    </a:cubicBezTo>
                    <a:cubicBezTo>
                      <a:pt x="38561" y="15907"/>
                      <a:pt x="16844" y="40196"/>
                      <a:pt x="6366" y="70866"/>
                    </a:cubicBezTo>
                    <a:cubicBezTo>
                      <a:pt x="-4016" y="101346"/>
                      <a:pt x="-1635" y="135064"/>
                      <a:pt x="13034" y="163449"/>
                    </a:cubicBezTo>
                    <a:cubicBezTo>
                      <a:pt x="24178" y="184975"/>
                      <a:pt x="41704" y="200025"/>
                      <a:pt x="58658" y="214693"/>
                    </a:cubicBezTo>
                    <a:cubicBezTo>
                      <a:pt x="64945" y="220123"/>
                      <a:pt x="71422" y="225647"/>
                      <a:pt x="77327" y="231362"/>
                    </a:cubicBezTo>
                    <a:cubicBezTo>
                      <a:pt x="97902" y="251270"/>
                      <a:pt x="112379" y="277178"/>
                      <a:pt x="119238" y="306229"/>
                    </a:cubicBezTo>
                    <a:cubicBezTo>
                      <a:pt x="121714" y="316897"/>
                      <a:pt x="130382" y="323755"/>
                      <a:pt x="141145" y="323755"/>
                    </a:cubicBezTo>
                    <a:cubicBezTo>
                      <a:pt x="148956" y="323755"/>
                      <a:pt x="156385" y="320230"/>
                      <a:pt x="161052" y="314230"/>
                    </a:cubicBezTo>
                    <a:cubicBezTo>
                      <a:pt x="165529" y="308610"/>
                      <a:pt x="167053" y="301466"/>
                      <a:pt x="165338" y="294227"/>
                    </a:cubicBezTo>
                    <a:cubicBezTo>
                      <a:pt x="158766" y="266319"/>
                      <a:pt x="146670" y="240792"/>
                      <a:pt x="129430" y="218408"/>
                    </a:cubicBezTo>
                    <a:cubicBezTo>
                      <a:pt x="118571" y="204311"/>
                      <a:pt x="105522" y="192976"/>
                      <a:pt x="92853" y="181928"/>
                    </a:cubicBezTo>
                    <a:cubicBezTo>
                      <a:pt x="84757" y="174879"/>
                      <a:pt x="76471" y="167640"/>
                      <a:pt x="69041" y="159925"/>
                    </a:cubicBezTo>
                    <a:cubicBezTo>
                      <a:pt x="52086" y="142304"/>
                      <a:pt x="44847" y="118967"/>
                      <a:pt x="49133" y="95917"/>
                    </a:cubicBezTo>
                    <a:cubicBezTo>
                      <a:pt x="53324" y="73247"/>
                      <a:pt x="68279" y="54388"/>
                      <a:pt x="90091" y="44291"/>
                    </a:cubicBezTo>
                    <a:cubicBezTo>
                      <a:pt x="99806" y="39719"/>
                      <a:pt x="104664" y="30194"/>
                      <a:pt x="102378" y="20003"/>
                    </a:cubicBezTo>
                    <a:cubicBezTo>
                      <a:pt x="99902" y="8572"/>
                      <a:pt x="89424" y="0"/>
                      <a:pt x="78090" y="0"/>
                    </a:cubicBezTo>
                    <a:lnTo>
                      <a:pt x="78090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28" name="Google Shape;1528;p36"/>
            <p:cNvGrpSpPr/>
            <p:nvPr/>
          </p:nvGrpSpPr>
          <p:grpSpPr>
            <a:xfrm>
              <a:off x="9105787" y="3871817"/>
              <a:ext cx="151461" cy="228600"/>
              <a:chOff x="9105787" y="3871817"/>
              <a:chExt cx="151461" cy="228600"/>
            </a:xfrm>
          </p:grpSpPr>
          <p:sp>
            <p:nvSpPr>
              <p:cNvPr id="1529" name="Google Shape;1529;p36"/>
              <p:cNvSpPr/>
              <p:nvPr/>
            </p:nvSpPr>
            <p:spPr>
              <a:xfrm>
                <a:off x="9110389" y="3876579"/>
                <a:ext cx="142166" cy="219170"/>
              </a:xfrm>
              <a:custGeom>
                <a:avLst/>
                <a:gdLst/>
                <a:ahLst/>
                <a:cxnLst/>
                <a:rect l="l" t="t" r="r" b="b"/>
                <a:pathLst>
                  <a:path w="142166" h="219170" extrusionOk="0">
                    <a:moveTo>
                      <a:pt x="19514" y="219170"/>
                    </a:moveTo>
                    <a:cubicBezTo>
                      <a:pt x="12084" y="219170"/>
                      <a:pt x="4655" y="214027"/>
                      <a:pt x="1511" y="206692"/>
                    </a:cubicBezTo>
                    <a:cubicBezTo>
                      <a:pt x="-1442" y="199739"/>
                      <a:pt x="-13" y="192119"/>
                      <a:pt x="5321" y="186500"/>
                    </a:cubicBezTo>
                    <a:cubicBezTo>
                      <a:pt x="12084" y="179451"/>
                      <a:pt x="20466" y="170688"/>
                      <a:pt x="22371" y="160306"/>
                    </a:cubicBezTo>
                    <a:cubicBezTo>
                      <a:pt x="23895" y="151543"/>
                      <a:pt x="20085" y="142208"/>
                      <a:pt x="16275" y="133255"/>
                    </a:cubicBezTo>
                    <a:lnTo>
                      <a:pt x="15418" y="131064"/>
                    </a:lnTo>
                    <a:cubicBezTo>
                      <a:pt x="6750" y="110014"/>
                      <a:pt x="-1346" y="84868"/>
                      <a:pt x="4273" y="57912"/>
                    </a:cubicBezTo>
                    <a:cubicBezTo>
                      <a:pt x="9226" y="34195"/>
                      <a:pt x="26086" y="14478"/>
                      <a:pt x="49422" y="5143"/>
                    </a:cubicBezTo>
                    <a:cubicBezTo>
                      <a:pt x="57804" y="1810"/>
                      <a:pt x="66853" y="0"/>
                      <a:pt x="75711" y="0"/>
                    </a:cubicBezTo>
                    <a:cubicBezTo>
                      <a:pt x="78187" y="0"/>
                      <a:pt x="80664" y="95"/>
                      <a:pt x="83141" y="381"/>
                    </a:cubicBezTo>
                    <a:cubicBezTo>
                      <a:pt x="86379" y="762"/>
                      <a:pt x="89998" y="1714"/>
                      <a:pt x="93808" y="2762"/>
                    </a:cubicBezTo>
                    <a:cubicBezTo>
                      <a:pt x="98856" y="4096"/>
                      <a:pt x="104000" y="5429"/>
                      <a:pt x="108381" y="5429"/>
                    </a:cubicBezTo>
                    <a:cubicBezTo>
                      <a:pt x="110477" y="5429"/>
                      <a:pt x="112192" y="5143"/>
                      <a:pt x="113525" y="4477"/>
                    </a:cubicBezTo>
                    <a:cubicBezTo>
                      <a:pt x="116383" y="3048"/>
                      <a:pt x="119431" y="2286"/>
                      <a:pt x="122479" y="2286"/>
                    </a:cubicBezTo>
                    <a:cubicBezTo>
                      <a:pt x="131337" y="2286"/>
                      <a:pt x="139433" y="8858"/>
                      <a:pt x="141624" y="18002"/>
                    </a:cubicBezTo>
                    <a:cubicBezTo>
                      <a:pt x="143624" y="26194"/>
                      <a:pt x="140005" y="33718"/>
                      <a:pt x="132289" y="37624"/>
                    </a:cubicBezTo>
                    <a:cubicBezTo>
                      <a:pt x="125336" y="41148"/>
                      <a:pt x="117906" y="42958"/>
                      <a:pt x="109810" y="42958"/>
                    </a:cubicBezTo>
                    <a:lnTo>
                      <a:pt x="109810" y="42958"/>
                    </a:lnTo>
                    <a:cubicBezTo>
                      <a:pt x="104762" y="42958"/>
                      <a:pt x="99333" y="42291"/>
                      <a:pt x="92761" y="40957"/>
                    </a:cubicBezTo>
                    <a:lnTo>
                      <a:pt x="91618" y="40767"/>
                    </a:lnTo>
                    <a:cubicBezTo>
                      <a:pt x="85807" y="39529"/>
                      <a:pt x="80378" y="38386"/>
                      <a:pt x="75044" y="38386"/>
                    </a:cubicBezTo>
                    <a:cubicBezTo>
                      <a:pt x="71520" y="38386"/>
                      <a:pt x="68282" y="38862"/>
                      <a:pt x="65138" y="39910"/>
                    </a:cubicBezTo>
                    <a:cubicBezTo>
                      <a:pt x="46088" y="46101"/>
                      <a:pt x="39992" y="64484"/>
                      <a:pt x="40563" y="79724"/>
                    </a:cubicBezTo>
                    <a:cubicBezTo>
                      <a:pt x="41040" y="92107"/>
                      <a:pt x="45517" y="103251"/>
                      <a:pt x="50279" y="115062"/>
                    </a:cubicBezTo>
                    <a:cubicBezTo>
                      <a:pt x="54184" y="124777"/>
                      <a:pt x="58280" y="134874"/>
                      <a:pt x="59900" y="145732"/>
                    </a:cubicBezTo>
                    <a:cubicBezTo>
                      <a:pt x="64567" y="175831"/>
                      <a:pt x="46564" y="198692"/>
                      <a:pt x="32563" y="213360"/>
                    </a:cubicBezTo>
                    <a:cubicBezTo>
                      <a:pt x="28848" y="217075"/>
                      <a:pt x="24371" y="219170"/>
                      <a:pt x="19514" y="219170"/>
                    </a:cubicBez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30" name="Google Shape;1530;p36"/>
              <p:cNvSpPr/>
              <p:nvPr/>
            </p:nvSpPr>
            <p:spPr>
              <a:xfrm>
                <a:off x="9105787" y="3871817"/>
                <a:ext cx="151461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51461" h="228600" extrusionOk="0">
                    <a:moveTo>
                      <a:pt x="80217" y="9525"/>
                    </a:moveTo>
                    <a:cubicBezTo>
                      <a:pt x="82504" y="9525"/>
                      <a:pt x="84790" y="9620"/>
                      <a:pt x="87075" y="9906"/>
                    </a:cubicBezTo>
                    <a:cubicBezTo>
                      <a:pt x="94219" y="10668"/>
                      <a:pt x="104411" y="14954"/>
                      <a:pt x="112793" y="14954"/>
                    </a:cubicBezTo>
                    <a:cubicBezTo>
                      <a:pt x="115460" y="14954"/>
                      <a:pt x="117936" y="14573"/>
                      <a:pt x="120032" y="13430"/>
                    </a:cubicBezTo>
                    <a:cubicBezTo>
                      <a:pt x="122318" y="12287"/>
                      <a:pt x="124604" y="11716"/>
                      <a:pt x="126795" y="11716"/>
                    </a:cubicBezTo>
                    <a:cubicBezTo>
                      <a:pt x="139844" y="11716"/>
                      <a:pt x="148512" y="30956"/>
                      <a:pt x="134510" y="38100"/>
                    </a:cubicBezTo>
                    <a:cubicBezTo>
                      <a:pt x="127747" y="41529"/>
                      <a:pt x="121080" y="42863"/>
                      <a:pt x="114221" y="42863"/>
                    </a:cubicBezTo>
                    <a:cubicBezTo>
                      <a:pt x="108983" y="42863"/>
                      <a:pt x="103744" y="42100"/>
                      <a:pt x="98124" y="40957"/>
                    </a:cubicBezTo>
                    <a:cubicBezTo>
                      <a:pt x="91647" y="39624"/>
                      <a:pt x="85646" y="38290"/>
                      <a:pt x="79456" y="38290"/>
                    </a:cubicBezTo>
                    <a:cubicBezTo>
                      <a:pt x="75741" y="38290"/>
                      <a:pt x="72026" y="38767"/>
                      <a:pt x="68025" y="40100"/>
                    </a:cubicBezTo>
                    <a:cubicBezTo>
                      <a:pt x="48404" y="46482"/>
                      <a:pt x="39355" y="64960"/>
                      <a:pt x="40117" y="84582"/>
                    </a:cubicBezTo>
                    <a:cubicBezTo>
                      <a:pt x="41070" y="108490"/>
                      <a:pt x="55928" y="128016"/>
                      <a:pt x="59548" y="151162"/>
                    </a:cubicBezTo>
                    <a:cubicBezTo>
                      <a:pt x="63454" y="176689"/>
                      <a:pt x="50404" y="196977"/>
                      <a:pt x="33450" y="214789"/>
                    </a:cubicBezTo>
                    <a:cubicBezTo>
                      <a:pt x="30497" y="217837"/>
                      <a:pt x="27163" y="219170"/>
                      <a:pt x="23925" y="219170"/>
                    </a:cubicBezTo>
                    <a:cubicBezTo>
                      <a:pt x="13161" y="219170"/>
                      <a:pt x="3446" y="204788"/>
                      <a:pt x="13257" y="194596"/>
                    </a:cubicBezTo>
                    <a:cubicBezTo>
                      <a:pt x="20972" y="186500"/>
                      <a:pt x="29449" y="177355"/>
                      <a:pt x="31545" y="165925"/>
                    </a:cubicBezTo>
                    <a:cubicBezTo>
                      <a:pt x="33545" y="154972"/>
                      <a:pt x="28306" y="143827"/>
                      <a:pt x="24305" y="134017"/>
                    </a:cubicBezTo>
                    <a:cubicBezTo>
                      <a:pt x="14971" y="111442"/>
                      <a:pt x="8303" y="88201"/>
                      <a:pt x="13352" y="63627"/>
                    </a:cubicBezTo>
                    <a:cubicBezTo>
                      <a:pt x="18115" y="40957"/>
                      <a:pt x="34212" y="22765"/>
                      <a:pt x="55548" y="14288"/>
                    </a:cubicBezTo>
                    <a:cubicBezTo>
                      <a:pt x="63454" y="11239"/>
                      <a:pt x="71836" y="9525"/>
                      <a:pt x="80217" y="9525"/>
                    </a:cubicBezTo>
                    <a:moveTo>
                      <a:pt x="80217" y="0"/>
                    </a:moveTo>
                    <a:lnTo>
                      <a:pt x="80217" y="0"/>
                    </a:lnTo>
                    <a:cubicBezTo>
                      <a:pt x="70787" y="0"/>
                      <a:pt x="61072" y="1905"/>
                      <a:pt x="52214" y="5429"/>
                    </a:cubicBezTo>
                    <a:cubicBezTo>
                      <a:pt x="27449" y="15335"/>
                      <a:pt x="9446" y="36385"/>
                      <a:pt x="4208" y="61722"/>
                    </a:cubicBezTo>
                    <a:cubicBezTo>
                      <a:pt x="-1698" y="89916"/>
                      <a:pt x="6684" y="115919"/>
                      <a:pt x="15638" y="137636"/>
                    </a:cubicBezTo>
                    <a:lnTo>
                      <a:pt x="16590" y="139827"/>
                    </a:lnTo>
                    <a:cubicBezTo>
                      <a:pt x="20114" y="148209"/>
                      <a:pt x="23639" y="156877"/>
                      <a:pt x="22401" y="164211"/>
                    </a:cubicBezTo>
                    <a:cubicBezTo>
                      <a:pt x="20781" y="173164"/>
                      <a:pt x="12971" y="181356"/>
                      <a:pt x="6684" y="187928"/>
                    </a:cubicBezTo>
                    <a:cubicBezTo>
                      <a:pt x="-79" y="194977"/>
                      <a:pt x="-1793" y="204502"/>
                      <a:pt x="1922" y="213265"/>
                    </a:cubicBezTo>
                    <a:cubicBezTo>
                      <a:pt x="5827" y="222409"/>
                      <a:pt x="14780" y="228600"/>
                      <a:pt x="24305" y="228600"/>
                    </a:cubicBezTo>
                    <a:cubicBezTo>
                      <a:pt x="30497" y="228600"/>
                      <a:pt x="36117" y="226028"/>
                      <a:pt x="40689" y="221266"/>
                    </a:cubicBezTo>
                    <a:cubicBezTo>
                      <a:pt x="55357" y="205930"/>
                      <a:pt x="74217" y="181832"/>
                      <a:pt x="69264" y="149638"/>
                    </a:cubicBezTo>
                    <a:cubicBezTo>
                      <a:pt x="67454" y="138208"/>
                      <a:pt x="63358" y="127921"/>
                      <a:pt x="59357" y="117919"/>
                    </a:cubicBezTo>
                    <a:cubicBezTo>
                      <a:pt x="54786" y="106489"/>
                      <a:pt x="50404" y="95726"/>
                      <a:pt x="49928" y="84201"/>
                    </a:cubicBezTo>
                    <a:cubicBezTo>
                      <a:pt x="49261" y="66770"/>
                      <a:pt x="57262" y="53626"/>
                      <a:pt x="71264" y="49149"/>
                    </a:cubicBezTo>
                    <a:cubicBezTo>
                      <a:pt x="73931" y="48292"/>
                      <a:pt x="76693" y="47815"/>
                      <a:pt x="79741" y="47815"/>
                    </a:cubicBezTo>
                    <a:cubicBezTo>
                      <a:pt x="84503" y="47815"/>
                      <a:pt x="89552" y="48863"/>
                      <a:pt x="95267" y="50101"/>
                    </a:cubicBezTo>
                    <a:lnTo>
                      <a:pt x="96410" y="50387"/>
                    </a:lnTo>
                    <a:cubicBezTo>
                      <a:pt x="103363" y="51816"/>
                      <a:pt x="109078" y="52483"/>
                      <a:pt x="114412" y="52483"/>
                    </a:cubicBezTo>
                    <a:cubicBezTo>
                      <a:pt x="123270" y="52483"/>
                      <a:pt x="131367" y="50578"/>
                      <a:pt x="139082" y="46672"/>
                    </a:cubicBezTo>
                    <a:cubicBezTo>
                      <a:pt x="148702" y="41815"/>
                      <a:pt x="153274" y="31909"/>
                      <a:pt x="150798" y="21717"/>
                    </a:cubicBezTo>
                    <a:cubicBezTo>
                      <a:pt x="148130" y="10477"/>
                      <a:pt x="138129" y="2381"/>
                      <a:pt x="127081" y="2381"/>
                    </a:cubicBezTo>
                    <a:cubicBezTo>
                      <a:pt x="123270" y="2381"/>
                      <a:pt x="119555" y="3334"/>
                      <a:pt x="116031" y="5143"/>
                    </a:cubicBezTo>
                    <a:cubicBezTo>
                      <a:pt x="115650" y="5334"/>
                      <a:pt x="114888" y="5620"/>
                      <a:pt x="113078" y="5620"/>
                    </a:cubicBezTo>
                    <a:cubicBezTo>
                      <a:pt x="109364" y="5620"/>
                      <a:pt x="104506" y="4286"/>
                      <a:pt x="99744" y="3048"/>
                    </a:cubicBezTo>
                    <a:cubicBezTo>
                      <a:pt x="95743" y="2000"/>
                      <a:pt x="92029" y="952"/>
                      <a:pt x="88409" y="571"/>
                    </a:cubicBezTo>
                    <a:cubicBezTo>
                      <a:pt x="85551" y="190"/>
                      <a:pt x="82884" y="0"/>
                      <a:pt x="80217" y="0"/>
                    </a:cubicBezTo>
                    <a:lnTo>
                      <a:pt x="80217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31" name="Google Shape;1531;p36"/>
            <p:cNvGrpSpPr/>
            <p:nvPr/>
          </p:nvGrpSpPr>
          <p:grpSpPr>
            <a:xfrm>
              <a:off x="9001372" y="3875627"/>
              <a:ext cx="459471" cy="314420"/>
              <a:chOff x="9001372" y="3875627"/>
              <a:chExt cx="459471" cy="314420"/>
            </a:xfrm>
          </p:grpSpPr>
          <p:sp>
            <p:nvSpPr>
              <p:cNvPr id="1532" name="Google Shape;1532;p36"/>
              <p:cNvSpPr/>
              <p:nvPr/>
            </p:nvSpPr>
            <p:spPr>
              <a:xfrm>
                <a:off x="9005999" y="3880389"/>
                <a:ext cx="449838" cy="304895"/>
              </a:xfrm>
              <a:custGeom>
                <a:avLst/>
                <a:gdLst/>
                <a:ahLst/>
                <a:cxnLst/>
                <a:rect l="l" t="t" r="r" b="b"/>
                <a:pathLst>
                  <a:path w="449838" h="304895" extrusionOk="0">
                    <a:moveTo>
                      <a:pt x="181054" y="304895"/>
                    </a:moveTo>
                    <a:cubicBezTo>
                      <a:pt x="107235" y="304895"/>
                      <a:pt x="44370" y="275558"/>
                      <a:pt x="3793" y="222409"/>
                    </a:cubicBezTo>
                    <a:cubicBezTo>
                      <a:pt x="-302" y="216979"/>
                      <a:pt x="-1159" y="210693"/>
                      <a:pt x="1603" y="205168"/>
                    </a:cubicBezTo>
                    <a:cubicBezTo>
                      <a:pt x="4842" y="198692"/>
                      <a:pt x="12271" y="194310"/>
                      <a:pt x="20177" y="194310"/>
                    </a:cubicBezTo>
                    <a:cubicBezTo>
                      <a:pt x="26558" y="194310"/>
                      <a:pt x="32178" y="197072"/>
                      <a:pt x="35988" y="202216"/>
                    </a:cubicBezTo>
                    <a:cubicBezTo>
                      <a:pt x="60277" y="234125"/>
                      <a:pt x="98663" y="256222"/>
                      <a:pt x="144002" y="264509"/>
                    </a:cubicBezTo>
                    <a:cubicBezTo>
                      <a:pt x="155241" y="266605"/>
                      <a:pt x="167052" y="267653"/>
                      <a:pt x="179054" y="267653"/>
                    </a:cubicBezTo>
                    <a:cubicBezTo>
                      <a:pt x="206866" y="267653"/>
                      <a:pt x="236204" y="262223"/>
                      <a:pt x="266398" y="251365"/>
                    </a:cubicBezTo>
                    <a:cubicBezTo>
                      <a:pt x="295640" y="240887"/>
                      <a:pt x="337645" y="221456"/>
                      <a:pt x="371649" y="188404"/>
                    </a:cubicBezTo>
                    <a:cubicBezTo>
                      <a:pt x="404510" y="156496"/>
                      <a:pt x="418322" y="117062"/>
                      <a:pt x="408606" y="82772"/>
                    </a:cubicBezTo>
                    <a:cubicBezTo>
                      <a:pt x="401272" y="57055"/>
                      <a:pt x="377745" y="38386"/>
                      <a:pt x="352694" y="38386"/>
                    </a:cubicBezTo>
                    <a:cubicBezTo>
                      <a:pt x="346599" y="38386"/>
                      <a:pt x="340598" y="39529"/>
                      <a:pt x="334787" y="41720"/>
                    </a:cubicBezTo>
                    <a:cubicBezTo>
                      <a:pt x="332501" y="42577"/>
                      <a:pt x="330215" y="43053"/>
                      <a:pt x="328025" y="43053"/>
                    </a:cubicBezTo>
                    <a:cubicBezTo>
                      <a:pt x="319738" y="43053"/>
                      <a:pt x="313070" y="36957"/>
                      <a:pt x="311451" y="27908"/>
                    </a:cubicBezTo>
                    <a:cubicBezTo>
                      <a:pt x="309927" y="19621"/>
                      <a:pt x="313166" y="9334"/>
                      <a:pt x="323834" y="5334"/>
                    </a:cubicBezTo>
                    <a:cubicBezTo>
                      <a:pt x="333168" y="1810"/>
                      <a:pt x="342884" y="0"/>
                      <a:pt x="352790" y="0"/>
                    </a:cubicBezTo>
                    <a:cubicBezTo>
                      <a:pt x="392890" y="0"/>
                      <a:pt x="432418" y="30385"/>
                      <a:pt x="444801" y="70675"/>
                    </a:cubicBezTo>
                    <a:cubicBezTo>
                      <a:pt x="461279" y="124396"/>
                      <a:pt x="434610" y="177737"/>
                      <a:pt x="404129" y="209836"/>
                    </a:cubicBezTo>
                    <a:cubicBezTo>
                      <a:pt x="363839" y="252222"/>
                      <a:pt x="310689" y="276416"/>
                      <a:pt x="273256" y="289274"/>
                    </a:cubicBezTo>
                    <a:cubicBezTo>
                      <a:pt x="243157" y="299657"/>
                      <a:pt x="212106" y="304895"/>
                      <a:pt x="181054" y="304895"/>
                    </a:cubicBez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33" name="Google Shape;1533;p36"/>
              <p:cNvSpPr/>
              <p:nvPr/>
            </p:nvSpPr>
            <p:spPr>
              <a:xfrm>
                <a:off x="9001372" y="3875627"/>
                <a:ext cx="45947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459471" h="314420" extrusionOk="0">
                    <a:moveTo>
                      <a:pt x="357416" y="9525"/>
                    </a:moveTo>
                    <a:cubicBezTo>
                      <a:pt x="396564" y="9525"/>
                      <a:pt x="433236" y="39053"/>
                      <a:pt x="444856" y="76867"/>
                    </a:cubicBezTo>
                    <a:cubicBezTo>
                      <a:pt x="459715" y="125158"/>
                      <a:pt x="438665" y="176213"/>
                      <a:pt x="405327" y="211360"/>
                    </a:cubicBezTo>
                    <a:cubicBezTo>
                      <a:pt x="370847" y="247650"/>
                      <a:pt x="323317" y="273463"/>
                      <a:pt x="276358" y="289655"/>
                    </a:cubicBezTo>
                    <a:cubicBezTo>
                      <a:pt x="247117" y="299657"/>
                      <a:pt x="216256" y="304991"/>
                      <a:pt x="185585" y="304991"/>
                    </a:cubicBezTo>
                    <a:cubicBezTo>
                      <a:pt x="119291" y="304991"/>
                      <a:pt x="54521" y="280035"/>
                      <a:pt x="12135" y="224409"/>
                    </a:cubicBezTo>
                    <a:cubicBezTo>
                      <a:pt x="4229" y="214122"/>
                      <a:pt x="14326" y="203930"/>
                      <a:pt x="24803" y="203930"/>
                    </a:cubicBezTo>
                    <a:cubicBezTo>
                      <a:pt x="29185" y="203930"/>
                      <a:pt x="33566" y="205740"/>
                      <a:pt x="36900" y="209931"/>
                    </a:cubicBezTo>
                    <a:cubicBezTo>
                      <a:pt x="63666" y="245078"/>
                      <a:pt x="105004" y="266224"/>
                      <a:pt x="147866" y="274034"/>
                    </a:cubicBezTo>
                    <a:cubicBezTo>
                      <a:pt x="159773" y="276225"/>
                      <a:pt x="171774" y="277178"/>
                      <a:pt x="183776" y="277178"/>
                    </a:cubicBezTo>
                    <a:cubicBezTo>
                      <a:pt x="214065" y="277178"/>
                      <a:pt x="244355" y="270796"/>
                      <a:pt x="272739" y="260604"/>
                    </a:cubicBezTo>
                    <a:cubicBezTo>
                      <a:pt x="311410" y="246793"/>
                      <a:pt x="350177" y="225266"/>
                      <a:pt x="379705" y="196596"/>
                    </a:cubicBezTo>
                    <a:cubicBezTo>
                      <a:pt x="408661" y="168497"/>
                      <a:pt x="429521" y="127254"/>
                      <a:pt x="417900" y="86296"/>
                    </a:cubicBezTo>
                    <a:cubicBezTo>
                      <a:pt x="410185" y="58960"/>
                      <a:pt x="384848" y="38481"/>
                      <a:pt x="357416" y="38481"/>
                    </a:cubicBezTo>
                    <a:cubicBezTo>
                      <a:pt x="350939" y="38481"/>
                      <a:pt x="344367" y="39624"/>
                      <a:pt x="337795" y="42100"/>
                    </a:cubicBezTo>
                    <a:cubicBezTo>
                      <a:pt x="335985" y="42767"/>
                      <a:pt x="334271" y="43053"/>
                      <a:pt x="332747" y="43053"/>
                    </a:cubicBezTo>
                    <a:cubicBezTo>
                      <a:pt x="319316" y="43053"/>
                      <a:pt x="314935" y="20288"/>
                      <a:pt x="330175" y="14478"/>
                    </a:cubicBezTo>
                    <a:cubicBezTo>
                      <a:pt x="339224" y="11049"/>
                      <a:pt x="348367" y="9525"/>
                      <a:pt x="357416" y="9525"/>
                    </a:cubicBezTo>
                    <a:moveTo>
                      <a:pt x="357416" y="0"/>
                    </a:moveTo>
                    <a:lnTo>
                      <a:pt x="357416" y="0"/>
                    </a:lnTo>
                    <a:cubicBezTo>
                      <a:pt x="346939" y="0"/>
                      <a:pt x="336652" y="1905"/>
                      <a:pt x="326841" y="5620"/>
                    </a:cubicBezTo>
                    <a:cubicBezTo>
                      <a:pt x="315601" y="9906"/>
                      <a:pt x="309220" y="21336"/>
                      <a:pt x="311506" y="33528"/>
                    </a:cubicBezTo>
                    <a:cubicBezTo>
                      <a:pt x="313602" y="44767"/>
                      <a:pt x="322269" y="52578"/>
                      <a:pt x="332747" y="52578"/>
                    </a:cubicBezTo>
                    <a:cubicBezTo>
                      <a:pt x="335509" y="52578"/>
                      <a:pt x="338366" y="52007"/>
                      <a:pt x="341224" y="50959"/>
                    </a:cubicBezTo>
                    <a:cubicBezTo>
                      <a:pt x="346463" y="48958"/>
                      <a:pt x="351892" y="48006"/>
                      <a:pt x="357416" y="48006"/>
                    </a:cubicBezTo>
                    <a:cubicBezTo>
                      <a:pt x="380467" y="48006"/>
                      <a:pt x="401993" y="65246"/>
                      <a:pt x="408756" y="88963"/>
                    </a:cubicBezTo>
                    <a:cubicBezTo>
                      <a:pt x="417995" y="121444"/>
                      <a:pt x="404661" y="159163"/>
                      <a:pt x="373133" y="189833"/>
                    </a:cubicBezTo>
                    <a:cubicBezTo>
                      <a:pt x="339700" y="222313"/>
                      <a:pt x="298361" y="241459"/>
                      <a:pt x="269596" y="251746"/>
                    </a:cubicBezTo>
                    <a:cubicBezTo>
                      <a:pt x="239973" y="262318"/>
                      <a:pt x="211112" y="267748"/>
                      <a:pt x="183871" y="267748"/>
                    </a:cubicBezTo>
                    <a:cubicBezTo>
                      <a:pt x="172155" y="267748"/>
                      <a:pt x="160630" y="266700"/>
                      <a:pt x="149676" y="264700"/>
                    </a:cubicBezTo>
                    <a:cubicBezTo>
                      <a:pt x="105480" y="256604"/>
                      <a:pt x="68142" y="235077"/>
                      <a:pt x="44616" y="204121"/>
                    </a:cubicBezTo>
                    <a:cubicBezTo>
                      <a:pt x="39853" y="197834"/>
                      <a:pt x="32804" y="194310"/>
                      <a:pt x="24994" y="194310"/>
                    </a:cubicBezTo>
                    <a:cubicBezTo>
                      <a:pt x="15278" y="194310"/>
                      <a:pt x="6134" y="199739"/>
                      <a:pt x="2134" y="207836"/>
                    </a:cubicBezTo>
                    <a:cubicBezTo>
                      <a:pt x="-1486" y="215075"/>
                      <a:pt x="-438" y="223171"/>
                      <a:pt x="4801" y="230029"/>
                    </a:cubicBezTo>
                    <a:cubicBezTo>
                      <a:pt x="46235" y="284417"/>
                      <a:pt x="110528" y="314420"/>
                      <a:pt x="185871" y="314420"/>
                    </a:cubicBezTo>
                    <a:cubicBezTo>
                      <a:pt x="217494" y="314420"/>
                      <a:pt x="249022" y="309086"/>
                      <a:pt x="279693" y="298609"/>
                    </a:cubicBezTo>
                    <a:cubicBezTo>
                      <a:pt x="317697" y="285559"/>
                      <a:pt x="371514" y="260985"/>
                      <a:pt x="412471" y="217932"/>
                    </a:cubicBezTo>
                    <a:cubicBezTo>
                      <a:pt x="443903" y="184880"/>
                      <a:pt x="471336" y="129826"/>
                      <a:pt x="454191" y="74104"/>
                    </a:cubicBezTo>
                    <a:cubicBezTo>
                      <a:pt x="440855" y="31147"/>
                      <a:pt x="400183" y="0"/>
                      <a:pt x="357416" y="0"/>
                    </a:cubicBezTo>
                    <a:lnTo>
                      <a:pt x="357416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34" name="Google Shape;1534;p36"/>
            <p:cNvGrpSpPr/>
            <p:nvPr/>
          </p:nvGrpSpPr>
          <p:grpSpPr>
            <a:xfrm>
              <a:off x="9161616" y="4089177"/>
              <a:ext cx="484024" cy="295846"/>
              <a:chOff x="9161616" y="4089177"/>
              <a:chExt cx="484024" cy="295846"/>
            </a:xfrm>
          </p:grpSpPr>
          <p:sp>
            <p:nvSpPr>
              <p:cNvPr id="1535" name="Google Shape;1535;p36"/>
              <p:cNvSpPr/>
              <p:nvPr/>
            </p:nvSpPr>
            <p:spPr>
              <a:xfrm>
                <a:off x="9166341" y="4094035"/>
                <a:ext cx="474553" cy="286130"/>
              </a:xfrm>
              <a:custGeom>
                <a:avLst/>
                <a:gdLst/>
                <a:ahLst/>
                <a:cxnLst/>
                <a:rect l="l" t="t" r="r" b="b"/>
                <a:pathLst>
                  <a:path w="474553" h="286130" extrusionOk="0">
                    <a:moveTo>
                      <a:pt x="18426" y="286131"/>
                    </a:moveTo>
                    <a:cubicBezTo>
                      <a:pt x="16806" y="286131"/>
                      <a:pt x="15187" y="285940"/>
                      <a:pt x="13663" y="285464"/>
                    </a:cubicBezTo>
                    <a:cubicBezTo>
                      <a:pt x="4043" y="282702"/>
                      <a:pt x="-1196" y="273748"/>
                      <a:pt x="233" y="262699"/>
                    </a:cubicBezTo>
                    <a:cubicBezTo>
                      <a:pt x="5281" y="225647"/>
                      <a:pt x="27951" y="190881"/>
                      <a:pt x="64050" y="164782"/>
                    </a:cubicBezTo>
                    <a:cubicBezTo>
                      <a:pt x="115676" y="127444"/>
                      <a:pt x="176254" y="122301"/>
                      <a:pt x="233881" y="122301"/>
                    </a:cubicBezTo>
                    <a:cubicBezTo>
                      <a:pt x="248740" y="122301"/>
                      <a:pt x="263599" y="122682"/>
                      <a:pt x="278267" y="123063"/>
                    </a:cubicBezTo>
                    <a:cubicBezTo>
                      <a:pt x="287412" y="123253"/>
                      <a:pt x="296460" y="123539"/>
                      <a:pt x="305413" y="123634"/>
                    </a:cubicBezTo>
                    <a:lnTo>
                      <a:pt x="307128" y="123634"/>
                    </a:lnTo>
                    <a:cubicBezTo>
                      <a:pt x="312843" y="123730"/>
                      <a:pt x="318749" y="123825"/>
                      <a:pt x="324749" y="123825"/>
                    </a:cubicBezTo>
                    <a:cubicBezTo>
                      <a:pt x="357801" y="123825"/>
                      <a:pt x="391710" y="121063"/>
                      <a:pt x="416285" y="101251"/>
                    </a:cubicBezTo>
                    <a:cubicBezTo>
                      <a:pt x="428477" y="91440"/>
                      <a:pt x="436477" y="75152"/>
                      <a:pt x="436668" y="59912"/>
                    </a:cubicBezTo>
                    <a:cubicBezTo>
                      <a:pt x="436763" y="52006"/>
                      <a:pt x="434763" y="40767"/>
                      <a:pt x="424571" y="32194"/>
                    </a:cubicBezTo>
                    <a:cubicBezTo>
                      <a:pt x="418761" y="27241"/>
                      <a:pt x="416666" y="20193"/>
                      <a:pt x="419237" y="13430"/>
                    </a:cubicBezTo>
                    <a:cubicBezTo>
                      <a:pt x="422095" y="5620"/>
                      <a:pt x="430191" y="0"/>
                      <a:pt x="438478" y="0"/>
                    </a:cubicBezTo>
                    <a:cubicBezTo>
                      <a:pt x="443050" y="0"/>
                      <a:pt x="447336" y="1619"/>
                      <a:pt x="450956" y="4763"/>
                    </a:cubicBezTo>
                    <a:cubicBezTo>
                      <a:pt x="483246" y="32194"/>
                      <a:pt x="479435" y="82105"/>
                      <a:pt x="457337" y="112681"/>
                    </a:cubicBezTo>
                    <a:cubicBezTo>
                      <a:pt x="437049" y="140875"/>
                      <a:pt x="401235" y="157067"/>
                      <a:pt x="350943" y="160877"/>
                    </a:cubicBezTo>
                    <a:cubicBezTo>
                      <a:pt x="340085" y="161734"/>
                      <a:pt x="328464" y="162115"/>
                      <a:pt x="315224" y="162115"/>
                    </a:cubicBezTo>
                    <a:cubicBezTo>
                      <a:pt x="300651" y="162115"/>
                      <a:pt x="285887" y="161639"/>
                      <a:pt x="271600" y="161163"/>
                    </a:cubicBezTo>
                    <a:cubicBezTo>
                      <a:pt x="257408" y="160687"/>
                      <a:pt x="242739" y="160210"/>
                      <a:pt x="228356" y="160210"/>
                    </a:cubicBezTo>
                    <a:cubicBezTo>
                      <a:pt x="222546" y="160210"/>
                      <a:pt x="216736" y="160306"/>
                      <a:pt x="211021" y="160496"/>
                    </a:cubicBezTo>
                    <a:cubicBezTo>
                      <a:pt x="161395" y="162115"/>
                      <a:pt x="124153" y="171736"/>
                      <a:pt x="93768" y="190690"/>
                    </a:cubicBezTo>
                    <a:cubicBezTo>
                      <a:pt x="61669" y="210788"/>
                      <a:pt x="41571" y="239554"/>
                      <a:pt x="37190" y="271653"/>
                    </a:cubicBezTo>
                    <a:cubicBezTo>
                      <a:pt x="36142" y="280702"/>
                      <a:pt x="26807" y="286131"/>
                      <a:pt x="18426" y="286131"/>
                    </a:cubicBezTo>
                    <a:lnTo>
                      <a:pt x="18426" y="286131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36" name="Google Shape;1536;p36"/>
              <p:cNvSpPr/>
              <p:nvPr/>
            </p:nvSpPr>
            <p:spPr>
              <a:xfrm>
                <a:off x="9161616" y="4089177"/>
                <a:ext cx="484024" cy="295846"/>
              </a:xfrm>
              <a:custGeom>
                <a:avLst/>
                <a:gdLst/>
                <a:ahLst/>
                <a:cxnLst/>
                <a:rect l="l" t="t" r="r" b="b"/>
                <a:pathLst>
                  <a:path w="484024" h="295846" extrusionOk="0">
                    <a:moveTo>
                      <a:pt x="443299" y="9525"/>
                    </a:moveTo>
                    <a:cubicBezTo>
                      <a:pt x="446442" y="9525"/>
                      <a:pt x="449776" y="10573"/>
                      <a:pt x="452728" y="13145"/>
                    </a:cubicBezTo>
                    <a:cubicBezTo>
                      <a:pt x="482446" y="38386"/>
                      <a:pt x="479779" y="84963"/>
                      <a:pt x="458348" y="114681"/>
                    </a:cubicBezTo>
                    <a:cubicBezTo>
                      <a:pt x="434821" y="147257"/>
                      <a:pt x="393578" y="158020"/>
                      <a:pt x="355478" y="160973"/>
                    </a:cubicBezTo>
                    <a:cubicBezTo>
                      <a:pt x="343762" y="161830"/>
                      <a:pt x="331951" y="162211"/>
                      <a:pt x="320141" y="162211"/>
                    </a:cubicBezTo>
                    <a:cubicBezTo>
                      <a:pt x="291184" y="162211"/>
                      <a:pt x="262228" y="160306"/>
                      <a:pt x="233273" y="160306"/>
                    </a:cubicBezTo>
                    <a:cubicBezTo>
                      <a:pt x="227462" y="160306"/>
                      <a:pt x="221556" y="160401"/>
                      <a:pt x="215746" y="160592"/>
                    </a:cubicBezTo>
                    <a:cubicBezTo>
                      <a:pt x="173741" y="161925"/>
                      <a:pt x="132212" y="168974"/>
                      <a:pt x="96112" y="191548"/>
                    </a:cubicBezTo>
                    <a:cubicBezTo>
                      <a:pt x="65442" y="210693"/>
                      <a:pt x="42296" y="239459"/>
                      <a:pt x="37343" y="275939"/>
                    </a:cubicBezTo>
                    <a:cubicBezTo>
                      <a:pt x="36486" y="282321"/>
                      <a:pt x="29342" y="286417"/>
                      <a:pt x="23151" y="286417"/>
                    </a:cubicBezTo>
                    <a:cubicBezTo>
                      <a:pt x="22008" y="286417"/>
                      <a:pt x="20770" y="286226"/>
                      <a:pt x="19722" y="285941"/>
                    </a:cubicBezTo>
                    <a:cubicBezTo>
                      <a:pt x="11626" y="283655"/>
                      <a:pt x="8673" y="276034"/>
                      <a:pt x="9720" y="268319"/>
                    </a:cubicBezTo>
                    <a:cubicBezTo>
                      <a:pt x="15150" y="228886"/>
                      <a:pt x="40010" y="196501"/>
                      <a:pt x="71633" y="173641"/>
                    </a:cubicBezTo>
                    <a:cubicBezTo>
                      <a:pt x="120972" y="137922"/>
                      <a:pt x="179742" y="132017"/>
                      <a:pt x="238701" y="132017"/>
                    </a:cubicBezTo>
                    <a:cubicBezTo>
                      <a:pt x="262704" y="132017"/>
                      <a:pt x="286708" y="132969"/>
                      <a:pt x="310139" y="133350"/>
                    </a:cubicBezTo>
                    <a:cubicBezTo>
                      <a:pt x="316426" y="133445"/>
                      <a:pt x="322903" y="133541"/>
                      <a:pt x="329570" y="133541"/>
                    </a:cubicBezTo>
                    <a:cubicBezTo>
                      <a:pt x="362526" y="133541"/>
                      <a:pt x="398245" y="130778"/>
                      <a:pt x="424058" y="109919"/>
                    </a:cubicBezTo>
                    <a:cubicBezTo>
                      <a:pt x="446156" y="92107"/>
                      <a:pt x="456443" y="53816"/>
                      <a:pt x="432440" y="33433"/>
                    </a:cubicBezTo>
                    <a:cubicBezTo>
                      <a:pt x="421486" y="23908"/>
                      <a:pt x="431678" y="9525"/>
                      <a:pt x="443299" y="9525"/>
                    </a:cubicBezTo>
                    <a:moveTo>
                      <a:pt x="443299" y="0"/>
                    </a:moveTo>
                    <a:cubicBezTo>
                      <a:pt x="443299" y="0"/>
                      <a:pt x="443299" y="0"/>
                      <a:pt x="443299" y="0"/>
                    </a:cubicBezTo>
                    <a:cubicBezTo>
                      <a:pt x="432916" y="0"/>
                      <a:pt x="423201" y="6763"/>
                      <a:pt x="419582" y="16478"/>
                    </a:cubicBezTo>
                    <a:cubicBezTo>
                      <a:pt x="416343" y="25241"/>
                      <a:pt x="418915" y="34195"/>
                      <a:pt x="426344" y="40577"/>
                    </a:cubicBezTo>
                    <a:cubicBezTo>
                      <a:pt x="435107" y="48006"/>
                      <a:pt x="436822" y="57817"/>
                      <a:pt x="436726" y="64675"/>
                    </a:cubicBezTo>
                    <a:cubicBezTo>
                      <a:pt x="436536" y="78391"/>
                      <a:pt x="429107" y="93536"/>
                      <a:pt x="418057" y="102394"/>
                    </a:cubicBezTo>
                    <a:cubicBezTo>
                      <a:pt x="394626" y="121253"/>
                      <a:pt x="361669" y="123920"/>
                      <a:pt x="329475" y="123920"/>
                    </a:cubicBezTo>
                    <a:cubicBezTo>
                      <a:pt x="323474" y="123920"/>
                      <a:pt x="317664" y="123825"/>
                      <a:pt x="311949" y="123730"/>
                    </a:cubicBezTo>
                    <a:lnTo>
                      <a:pt x="310234" y="123730"/>
                    </a:lnTo>
                    <a:cubicBezTo>
                      <a:pt x="301281" y="123634"/>
                      <a:pt x="292232" y="123349"/>
                      <a:pt x="283183" y="123158"/>
                    </a:cubicBezTo>
                    <a:cubicBezTo>
                      <a:pt x="268610" y="122777"/>
                      <a:pt x="253560" y="122396"/>
                      <a:pt x="238701" y="122396"/>
                    </a:cubicBezTo>
                    <a:cubicBezTo>
                      <a:pt x="180218" y="122396"/>
                      <a:pt x="118782" y="127635"/>
                      <a:pt x="66014" y="165830"/>
                    </a:cubicBezTo>
                    <a:cubicBezTo>
                      <a:pt x="28866" y="192691"/>
                      <a:pt x="5529" y="228695"/>
                      <a:pt x="291" y="266986"/>
                    </a:cubicBezTo>
                    <a:cubicBezTo>
                      <a:pt x="-1519" y="280321"/>
                      <a:pt x="5244" y="291560"/>
                      <a:pt x="17055" y="294989"/>
                    </a:cubicBezTo>
                    <a:cubicBezTo>
                      <a:pt x="18960" y="295561"/>
                      <a:pt x="20960" y="295846"/>
                      <a:pt x="23056" y="295846"/>
                    </a:cubicBezTo>
                    <a:cubicBezTo>
                      <a:pt x="33438" y="295846"/>
                      <a:pt x="45058" y="288893"/>
                      <a:pt x="46678" y="277178"/>
                    </a:cubicBezTo>
                    <a:cubicBezTo>
                      <a:pt x="50869" y="246412"/>
                      <a:pt x="70204" y="218884"/>
                      <a:pt x="101065" y="199549"/>
                    </a:cubicBezTo>
                    <a:cubicBezTo>
                      <a:pt x="130688" y="180975"/>
                      <a:pt x="167264" y="171641"/>
                      <a:pt x="215937" y="170021"/>
                    </a:cubicBezTo>
                    <a:cubicBezTo>
                      <a:pt x="221652" y="169831"/>
                      <a:pt x="227367" y="169736"/>
                      <a:pt x="233177" y="169736"/>
                    </a:cubicBezTo>
                    <a:cubicBezTo>
                      <a:pt x="247465" y="169736"/>
                      <a:pt x="262133" y="170212"/>
                      <a:pt x="276325" y="170688"/>
                    </a:cubicBezTo>
                    <a:cubicBezTo>
                      <a:pt x="290613" y="171164"/>
                      <a:pt x="305472" y="171641"/>
                      <a:pt x="320045" y="171641"/>
                    </a:cubicBezTo>
                    <a:cubicBezTo>
                      <a:pt x="333285" y="171641"/>
                      <a:pt x="345096" y="171259"/>
                      <a:pt x="356049" y="170402"/>
                    </a:cubicBezTo>
                    <a:cubicBezTo>
                      <a:pt x="407770" y="166497"/>
                      <a:pt x="444727" y="149542"/>
                      <a:pt x="465968" y="120205"/>
                    </a:cubicBezTo>
                    <a:cubicBezTo>
                      <a:pt x="489304" y="87916"/>
                      <a:pt x="493114" y="35052"/>
                      <a:pt x="458824" y="5810"/>
                    </a:cubicBezTo>
                    <a:cubicBezTo>
                      <a:pt x="454347" y="2000"/>
                      <a:pt x="449013" y="0"/>
                      <a:pt x="443299" y="0"/>
                    </a:cubicBezTo>
                    <a:lnTo>
                      <a:pt x="443299" y="0"/>
                    </a:lnTo>
                    <a:lnTo>
                      <a:pt x="443299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37" name="Google Shape;1537;p36"/>
            <p:cNvGrpSpPr/>
            <p:nvPr/>
          </p:nvGrpSpPr>
          <p:grpSpPr>
            <a:xfrm>
              <a:off x="8666252" y="3852576"/>
              <a:ext cx="309076" cy="358901"/>
              <a:chOff x="8666252" y="3852576"/>
              <a:chExt cx="309076" cy="358901"/>
            </a:xfrm>
          </p:grpSpPr>
          <p:sp>
            <p:nvSpPr>
              <p:cNvPr id="1538" name="Google Shape;1538;p36"/>
              <p:cNvSpPr/>
              <p:nvPr/>
            </p:nvSpPr>
            <p:spPr>
              <a:xfrm>
                <a:off x="8671075" y="3857434"/>
                <a:ext cx="299483" cy="349281"/>
              </a:xfrm>
              <a:custGeom>
                <a:avLst/>
                <a:gdLst/>
                <a:ahLst/>
                <a:cxnLst/>
                <a:rect l="l" t="t" r="r" b="b"/>
                <a:pathLst>
                  <a:path w="299483" h="349281" extrusionOk="0">
                    <a:moveTo>
                      <a:pt x="32203" y="349282"/>
                    </a:moveTo>
                    <a:cubicBezTo>
                      <a:pt x="25630" y="349282"/>
                      <a:pt x="20106" y="345662"/>
                      <a:pt x="16963" y="339376"/>
                    </a:cubicBezTo>
                    <a:cubicBezTo>
                      <a:pt x="-753" y="303562"/>
                      <a:pt x="-4754" y="262985"/>
                      <a:pt x="5724" y="224981"/>
                    </a:cubicBezTo>
                    <a:cubicBezTo>
                      <a:pt x="23916" y="158687"/>
                      <a:pt x="85638" y="111919"/>
                      <a:pt x="155742" y="111347"/>
                    </a:cubicBezTo>
                    <a:cubicBezTo>
                      <a:pt x="155742" y="111347"/>
                      <a:pt x="155742" y="111347"/>
                      <a:pt x="155742" y="111347"/>
                    </a:cubicBezTo>
                    <a:cubicBezTo>
                      <a:pt x="167172" y="111347"/>
                      <a:pt x="177364" y="113252"/>
                      <a:pt x="187270" y="115157"/>
                    </a:cubicBezTo>
                    <a:cubicBezTo>
                      <a:pt x="195176" y="116681"/>
                      <a:pt x="202510" y="118015"/>
                      <a:pt x="210225" y="118586"/>
                    </a:cubicBezTo>
                    <a:cubicBezTo>
                      <a:pt x="211273" y="118682"/>
                      <a:pt x="212416" y="118682"/>
                      <a:pt x="213464" y="118682"/>
                    </a:cubicBezTo>
                    <a:cubicBezTo>
                      <a:pt x="226513" y="118682"/>
                      <a:pt x="238895" y="113443"/>
                      <a:pt x="248325" y="103823"/>
                    </a:cubicBezTo>
                    <a:cubicBezTo>
                      <a:pt x="257374" y="94679"/>
                      <a:pt x="261946" y="82582"/>
                      <a:pt x="261184" y="69723"/>
                    </a:cubicBezTo>
                    <a:cubicBezTo>
                      <a:pt x="260327" y="55340"/>
                      <a:pt x="252802" y="41243"/>
                      <a:pt x="241086" y="32004"/>
                    </a:cubicBezTo>
                    <a:cubicBezTo>
                      <a:pt x="235086" y="27242"/>
                      <a:pt x="232895" y="20383"/>
                      <a:pt x="235276" y="13716"/>
                    </a:cubicBezTo>
                    <a:cubicBezTo>
                      <a:pt x="238038" y="5810"/>
                      <a:pt x="246325" y="0"/>
                      <a:pt x="254993" y="0"/>
                    </a:cubicBezTo>
                    <a:cubicBezTo>
                      <a:pt x="259374" y="0"/>
                      <a:pt x="263661" y="1524"/>
                      <a:pt x="267280" y="4382"/>
                    </a:cubicBezTo>
                    <a:cubicBezTo>
                      <a:pt x="298141" y="28861"/>
                      <a:pt x="308428" y="73819"/>
                      <a:pt x="291092" y="108966"/>
                    </a:cubicBezTo>
                    <a:cubicBezTo>
                      <a:pt x="276995" y="137541"/>
                      <a:pt x="246039" y="156782"/>
                      <a:pt x="214035" y="156782"/>
                    </a:cubicBezTo>
                    <a:cubicBezTo>
                      <a:pt x="211845" y="156782"/>
                      <a:pt x="209558" y="156686"/>
                      <a:pt x="207368" y="156496"/>
                    </a:cubicBezTo>
                    <a:cubicBezTo>
                      <a:pt x="199652" y="155829"/>
                      <a:pt x="192223" y="154400"/>
                      <a:pt x="184889" y="153067"/>
                    </a:cubicBezTo>
                    <a:cubicBezTo>
                      <a:pt x="174982" y="151162"/>
                      <a:pt x="165648" y="149447"/>
                      <a:pt x="155838" y="149447"/>
                    </a:cubicBezTo>
                    <a:lnTo>
                      <a:pt x="154028" y="149447"/>
                    </a:lnTo>
                    <a:cubicBezTo>
                      <a:pt x="138502" y="149828"/>
                      <a:pt x="122690" y="153257"/>
                      <a:pt x="108403" y="159544"/>
                    </a:cubicBezTo>
                    <a:cubicBezTo>
                      <a:pt x="78876" y="172498"/>
                      <a:pt x="56397" y="196691"/>
                      <a:pt x="45157" y="227552"/>
                    </a:cubicBezTo>
                    <a:cubicBezTo>
                      <a:pt x="33917" y="258509"/>
                      <a:pt x="35632" y="291656"/>
                      <a:pt x="50014" y="320707"/>
                    </a:cubicBezTo>
                    <a:cubicBezTo>
                      <a:pt x="53063" y="326898"/>
                      <a:pt x="52777" y="333661"/>
                      <a:pt x="49253" y="339376"/>
                    </a:cubicBezTo>
                    <a:cubicBezTo>
                      <a:pt x="45729" y="345377"/>
                      <a:pt x="38966" y="349282"/>
                      <a:pt x="32203" y="349282"/>
                    </a:cubicBezTo>
                    <a:lnTo>
                      <a:pt x="32203" y="349282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39" name="Google Shape;1539;p36"/>
              <p:cNvSpPr/>
              <p:nvPr/>
            </p:nvSpPr>
            <p:spPr>
              <a:xfrm>
                <a:off x="8666252" y="3852576"/>
                <a:ext cx="309076" cy="358901"/>
              </a:xfrm>
              <a:custGeom>
                <a:avLst/>
                <a:gdLst/>
                <a:ahLst/>
                <a:cxnLst/>
                <a:rect l="l" t="t" r="r" b="b"/>
                <a:pathLst>
                  <a:path w="309076" h="358901" extrusionOk="0">
                    <a:moveTo>
                      <a:pt x="259816" y="9525"/>
                    </a:moveTo>
                    <a:cubicBezTo>
                      <a:pt x="262959" y="9525"/>
                      <a:pt x="266197" y="10478"/>
                      <a:pt x="269150" y="12859"/>
                    </a:cubicBezTo>
                    <a:cubicBezTo>
                      <a:pt x="298106" y="35814"/>
                      <a:pt x="308012" y="78391"/>
                      <a:pt x="291629" y="111633"/>
                    </a:cubicBezTo>
                    <a:cubicBezTo>
                      <a:pt x="278294" y="138589"/>
                      <a:pt x="248862" y="156781"/>
                      <a:pt x="218858" y="156781"/>
                    </a:cubicBezTo>
                    <a:cubicBezTo>
                      <a:pt x="216763" y="156781"/>
                      <a:pt x="214667" y="156686"/>
                      <a:pt x="212572" y="156496"/>
                    </a:cubicBezTo>
                    <a:cubicBezTo>
                      <a:pt x="195046" y="154972"/>
                      <a:pt x="178377" y="149447"/>
                      <a:pt x="160661" y="149447"/>
                    </a:cubicBezTo>
                    <a:cubicBezTo>
                      <a:pt x="159994" y="149447"/>
                      <a:pt x="159422" y="149447"/>
                      <a:pt x="158756" y="149447"/>
                    </a:cubicBezTo>
                    <a:cubicBezTo>
                      <a:pt x="142563" y="149828"/>
                      <a:pt x="126180" y="153448"/>
                      <a:pt x="111321" y="159925"/>
                    </a:cubicBezTo>
                    <a:cubicBezTo>
                      <a:pt x="47694" y="187928"/>
                      <a:pt x="19690" y="265081"/>
                      <a:pt x="50647" y="327565"/>
                    </a:cubicBezTo>
                    <a:cubicBezTo>
                      <a:pt x="56267" y="338900"/>
                      <a:pt x="46361" y="349282"/>
                      <a:pt x="36930" y="349282"/>
                    </a:cubicBezTo>
                    <a:cubicBezTo>
                      <a:pt x="32645" y="349282"/>
                      <a:pt x="28549" y="347186"/>
                      <a:pt x="25977" y="342043"/>
                    </a:cubicBezTo>
                    <a:cubicBezTo>
                      <a:pt x="8928" y="307658"/>
                      <a:pt x="4831" y="268129"/>
                      <a:pt x="15023" y="230981"/>
                    </a:cubicBezTo>
                    <a:cubicBezTo>
                      <a:pt x="32740" y="166402"/>
                      <a:pt x="93795" y="121444"/>
                      <a:pt x="160470" y="120872"/>
                    </a:cubicBezTo>
                    <a:cubicBezTo>
                      <a:pt x="160755" y="120872"/>
                      <a:pt x="160946" y="120872"/>
                      <a:pt x="161232" y="120872"/>
                    </a:cubicBezTo>
                    <a:cubicBezTo>
                      <a:pt x="179520" y="120872"/>
                      <a:pt x="196570" y="126873"/>
                      <a:pt x="214667" y="128111"/>
                    </a:cubicBezTo>
                    <a:cubicBezTo>
                      <a:pt x="215906" y="128206"/>
                      <a:pt x="217049" y="128206"/>
                      <a:pt x="218287" y="128206"/>
                    </a:cubicBezTo>
                    <a:cubicBezTo>
                      <a:pt x="232670" y="128206"/>
                      <a:pt x="246386" y="122206"/>
                      <a:pt x="256578" y="112014"/>
                    </a:cubicBezTo>
                    <a:cubicBezTo>
                      <a:pt x="279533" y="88868"/>
                      <a:pt x="273246" y="52388"/>
                      <a:pt x="248957" y="33147"/>
                    </a:cubicBezTo>
                    <a:cubicBezTo>
                      <a:pt x="237528" y="24003"/>
                      <a:pt x="247909" y="9525"/>
                      <a:pt x="259816" y="9525"/>
                    </a:cubicBezTo>
                    <a:moveTo>
                      <a:pt x="259816" y="0"/>
                    </a:moveTo>
                    <a:lnTo>
                      <a:pt x="259816" y="0"/>
                    </a:lnTo>
                    <a:cubicBezTo>
                      <a:pt x="249243" y="0"/>
                      <a:pt x="239051" y="7144"/>
                      <a:pt x="235622" y="16954"/>
                    </a:cubicBezTo>
                    <a:cubicBezTo>
                      <a:pt x="232574" y="25717"/>
                      <a:pt x="235336" y="34480"/>
                      <a:pt x="242956" y="40576"/>
                    </a:cubicBezTo>
                    <a:cubicBezTo>
                      <a:pt x="253624" y="49054"/>
                      <a:pt x="260483" y="61913"/>
                      <a:pt x="261245" y="74867"/>
                    </a:cubicBezTo>
                    <a:cubicBezTo>
                      <a:pt x="261721" y="82963"/>
                      <a:pt x="260102" y="94869"/>
                      <a:pt x="249815" y="105251"/>
                    </a:cubicBezTo>
                    <a:cubicBezTo>
                      <a:pt x="241242" y="113919"/>
                      <a:pt x="230002" y="118681"/>
                      <a:pt x="218287" y="118681"/>
                    </a:cubicBezTo>
                    <a:cubicBezTo>
                      <a:pt x="217334" y="118681"/>
                      <a:pt x="216382" y="118681"/>
                      <a:pt x="215334" y="118586"/>
                    </a:cubicBezTo>
                    <a:cubicBezTo>
                      <a:pt x="207904" y="118110"/>
                      <a:pt x="200665" y="116681"/>
                      <a:pt x="192950" y="115253"/>
                    </a:cubicBezTo>
                    <a:cubicBezTo>
                      <a:pt x="182854" y="113347"/>
                      <a:pt x="172376" y="111347"/>
                      <a:pt x="161328" y="111347"/>
                    </a:cubicBezTo>
                    <a:lnTo>
                      <a:pt x="160470" y="111347"/>
                    </a:lnTo>
                    <a:cubicBezTo>
                      <a:pt x="88270" y="112014"/>
                      <a:pt x="24643" y="160115"/>
                      <a:pt x="5879" y="228505"/>
                    </a:cubicBezTo>
                    <a:cubicBezTo>
                      <a:pt x="-4884" y="267653"/>
                      <a:pt x="-788" y="309467"/>
                      <a:pt x="17500" y="346329"/>
                    </a:cubicBezTo>
                    <a:cubicBezTo>
                      <a:pt x="21500" y="354330"/>
                      <a:pt x="28549" y="358902"/>
                      <a:pt x="37026" y="358902"/>
                    </a:cubicBezTo>
                    <a:cubicBezTo>
                      <a:pt x="45408" y="358902"/>
                      <a:pt x="53695" y="354139"/>
                      <a:pt x="58267" y="346805"/>
                    </a:cubicBezTo>
                    <a:cubicBezTo>
                      <a:pt x="62648" y="339662"/>
                      <a:pt x="63029" y="331184"/>
                      <a:pt x="59219" y="323469"/>
                    </a:cubicBezTo>
                    <a:cubicBezTo>
                      <a:pt x="45408" y="295561"/>
                      <a:pt x="43789" y="263842"/>
                      <a:pt x="54552" y="234029"/>
                    </a:cubicBezTo>
                    <a:cubicBezTo>
                      <a:pt x="65315" y="204406"/>
                      <a:pt x="86842" y="181166"/>
                      <a:pt x="115226" y="168688"/>
                    </a:cubicBezTo>
                    <a:cubicBezTo>
                      <a:pt x="128942" y="162687"/>
                      <a:pt x="144087" y="159353"/>
                      <a:pt x="159041" y="158972"/>
                    </a:cubicBezTo>
                    <a:lnTo>
                      <a:pt x="160755" y="158972"/>
                    </a:lnTo>
                    <a:cubicBezTo>
                      <a:pt x="170090" y="158972"/>
                      <a:pt x="179234" y="160687"/>
                      <a:pt x="188950" y="162496"/>
                    </a:cubicBezTo>
                    <a:cubicBezTo>
                      <a:pt x="196284" y="163925"/>
                      <a:pt x="203904" y="165354"/>
                      <a:pt x="211905" y="166021"/>
                    </a:cubicBezTo>
                    <a:cubicBezTo>
                      <a:pt x="214287" y="166211"/>
                      <a:pt x="216572" y="166306"/>
                      <a:pt x="218954" y="166306"/>
                    </a:cubicBezTo>
                    <a:cubicBezTo>
                      <a:pt x="252672" y="166306"/>
                      <a:pt x="285343" y="146018"/>
                      <a:pt x="300202" y="115824"/>
                    </a:cubicBezTo>
                    <a:cubicBezTo>
                      <a:pt x="318490" y="78772"/>
                      <a:pt x="307727" y="31242"/>
                      <a:pt x="275151" y="5334"/>
                    </a:cubicBezTo>
                    <a:cubicBezTo>
                      <a:pt x="270579" y="1905"/>
                      <a:pt x="265340" y="0"/>
                      <a:pt x="259816" y="0"/>
                    </a:cubicBezTo>
                    <a:lnTo>
                      <a:pt x="259816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40" name="Google Shape;1540;p36"/>
            <p:cNvGrpSpPr/>
            <p:nvPr/>
          </p:nvGrpSpPr>
          <p:grpSpPr>
            <a:xfrm>
              <a:off x="8613841" y="4361116"/>
              <a:ext cx="200064" cy="126968"/>
              <a:chOff x="8613841" y="4361116"/>
              <a:chExt cx="200064" cy="126968"/>
            </a:xfrm>
          </p:grpSpPr>
          <p:sp>
            <p:nvSpPr>
              <p:cNvPr id="1541" name="Google Shape;1541;p36"/>
              <p:cNvSpPr/>
              <p:nvPr/>
            </p:nvSpPr>
            <p:spPr>
              <a:xfrm>
                <a:off x="8618673" y="4365879"/>
                <a:ext cx="190504" cy="117443"/>
              </a:xfrm>
              <a:custGeom>
                <a:avLst/>
                <a:gdLst/>
                <a:ahLst/>
                <a:cxnLst/>
                <a:rect l="l" t="t" r="r" b="b"/>
                <a:pathLst>
                  <a:path w="190504" h="117443" extrusionOk="0">
                    <a:moveTo>
                      <a:pt x="170996" y="117443"/>
                    </a:moveTo>
                    <a:cubicBezTo>
                      <a:pt x="162424" y="117443"/>
                      <a:pt x="155470" y="112395"/>
                      <a:pt x="152804" y="104299"/>
                    </a:cubicBezTo>
                    <a:cubicBezTo>
                      <a:pt x="144993" y="80582"/>
                      <a:pt x="127753" y="60198"/>
                      <a:pt x="105369" y="48482"/>
                    </a:cubicBezTo>
                    <a:cubicBezTo>
                      <a:pt x="92510" y="41720"/>
                      <a:pt x="77651" y="38100"/>
                      <a:pt x="62411" y="38100"/>
                    </a:cubicBezTo>
                    <a:cubicBezTo>
                      <a:pt x="49552" y="38100"/>
                      <a:pt x="36789" y="40481"/>
                      <a:pt x="24502" y="45244"/>
                    </a:cubicBezTo>
                    <a:cubicBezTo>
                      <a:pt x="22692" y="45910"/>
                      <a:pt x="20882" y="46292"/>
                      <a:pt x="18977" y="46292"/>
                    </a:cubicBezTo>
                    <a:cubicBezTo>
                      <a:pt x="10881" y="46292"/>
                      <a:pt x="2880" y="40100"/>
                      <a:pt x="689" y="32099"/>
                    </a:cubicBezTo>
                    <a:cubicBezTo>
                      <a:pt x="-1978" y="22384"/>
                      <a:pt x="3261" y="12763"/>
                      <a:pt x="13548" y="8858"/>
                    </a:cubicBezTo>
                    <a:cubicBezTo>
                      <a:pt x="28693" y="2953"/>
                      <a:pt x="44885" y="0"/>
                      <a:pt x="61554" y="0"/>
                    </a:cubicBezTo>
                    <a:cubicBezTo>
                      <a:pt x="83557" y="0"/>
                      <a:pt x="105274" y="5334"/>
                      <a:pt x="124324" y="15335"/>
                    </a:cubicBezTo>
                    <a:cubicBezTo>
                      <a:pt x="154613" y="31242"/>
                      <a:pt x="178331" y="59817"/>
                      <a:pt x="189475" y="93631"/>
                    </a:cubicBezTo>
                    <a:cubicBezTo>
                      <a:pt x="191380" y="99346"/>
                      <a:pt x="190618" y="104966"/>
                      <a:pt x="187379" y="109442"/>
                    </a:cubicBezTo>
                    <a:cubicBezTo>
                      <a:pt x="183760" y="114395"/>
                      <a:pt x="177568" y="117443"/>
                      <a:pt x="170996" y="117443"/>
                    </a:cubicBez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42" name="Google Shape;1542;p36"/>
              <p:cNvSpPr/>
              <p:nvPr/>
            </p:nvSpPr>
            <p:spPr>
              <a:xfrm>
                <a:off x="8613841" y="4361116"/>
                <a:ext cx="200064" cy="126968"/>
              </a:xfrm>
              <a:custGeom>
                <a:avLst/>
                <a:gdLst/>
                <a:ahLst/>
                <a:cxnLst/>
                <a:rect l="l" t="t" r="r" b="b"/>
                <a:pathLst>
                  <a:path w="200064" h="126968" extrusionOk="0">
                    <a:moveTo>
                      <a:pt x="66291" y="9525"/>
                    </a:moveTo>
                    <a:cubicBezTo>
                      <a:pt x="87246" y="9525"/>
                      <a:pt x="108201" y="14478"/>
                      <a:pt x="126870" y="24289"/>
                    </a:cubicBezTo>
                    <a:cubicBezTo>
                      <a:pt x="156874" y="40005"/>
                      <a:pt x="179257" y="67913"/>
                      <a:pt x="189735" y="99917"/>
                    </a:cubicBezTo>
                    <a:cubicBezTo>
                      <a:pt x="193259" y="110490"/>
                      <a:pt x="184591" y="117443"/>
                      <a:pt x="175829" y="117443"/>
                    </a:cubicBezTo>
                    <a:cubicBezTo>
                      <a:pt x="170114" y="117443"/>
                      <a:pt x="164398" y="114491"/>
                      <a:pt x="162113" y="107537"/>
                    </a:cubicBezTo>
                    <a:cubicBezTo>
                      <a:pt x="153826" y="82391"/>
                      <a:pt x="135823" y="61341"/>
                      <a:pt x="112392" y="49054"/>
                    </a:cubicBezTo>
                    <a:cubicBezTo>
                      <a:pt x="98295" y="41624"/>
                      <a:pt x="82770" y="38195"/>
                      <a:pt x="67149" y="38195"/>
                    </a:cubicBezTo>
                    <a:cubicBezTo>
                      <a:pt x="53718" y="38195"/>
                      <a:pt x="40193" y="40767"/>
                      <a:pt x="27524" y="45720"/>
                    </a:cubicBezTo>
                    <a:cubicBezTo>
                      <a:pt x="26286" y="46196"/>
                      <a:pt x="24953" y="46387"/>
                      <a:pt x="23715" y="46387"/>
                    </a:cubicBezTo>
                    <a:cubicBezTo>
                      <a:pt x="17618" y="46387"/>
                      <a:pt x="11522" y="41338"/>
                      <a:pt x="9999" y="35719"/>
                    </a:cubicBezTo>
                    <a:cubicBezTo>
                      <a:pt x="7807" y="27718"/>
                      <a:pt x="12761" y="20955"/>
                      <a:pt x="20000" y="18097"/>
                    </a:cubicBezTo>
                    <a:cubicBezTo>
                      <a:pt x="34763" y="12383"/>
                      <a:pt x="50480" y="9525"/>
                      <a:pt x="66291" y="9525"/>
                    </a:cubicBezTo>
                    <a:moveTo>
                      <a:pt x="66291" y="0"/>
                    </a:moveTo>
                    <a:cubicBezTo>
                      <a:pt x="49051" y="0"/>
                      <a:pt x="32287" y="3048"/>
                      <a:pt x="16571" y="9144"/>
                    </a:cubicBezTo>
                    <a:cubicBezTo>
                      <a:pt x="4188" y="13907"/>
                      <a:pt x="-2479" y="26099"/>
                      <a:pt x="854" y="38100"/>
                    </a:cubicBezTo>
                    <a:cubicBezTo>
                      <a:pt x="3616" y="48196"/>
                      <a:pt x="13427" y="55817"/>
                      <a:pt x="23715" y="55817"/>
                    </a:cubicBezTo>
                    <a:cubicBezTo>
                      <a:pt x="26191" y="55817"/>
                      <a:pt x="28667" y="55340"/>
                      <a:pt x="31048" y="54483"/>
                    </a:cubicBezTo>
                    <a:cubicBezTo>
                      <a:pt x="42860" y="49911"/>
                      <a:pt x="54956" y="47625"/>
                      <a:pt x="67244" y="47625"/>
                    </a:cubicBezTo>
                    <a:cubicBezTo>
                      <a:pt x="81912" y="47625"/>
                      <a:pt x="95628" y="50959"/>
                      <a:pt x="108011" y="57436"/>
                    </a:cubicBezTo>
                    <a:cubicBezTo>
                      <a:pt x="129251" y="68580"/>
                      <a:pt x="145730" y="87916"/>
                      <a:pt x="153159" y="110490"/>
                    </a:cubicBezTo>
                    <a:cubicBezTo>
                      <a:pt x="156493" y="120586"/>
                      <a:pt x="165256" y="126968"/>
                      <a:pt x="175924" y="126968"/>
                    </a:cubicBezTo>
                    <a:cubicBezTo>
                      <a:pt x="183925" y="126968"/>
                      <a:pt x="191640" y="123158"/>
                      <a:pt x="196021" y="117062"/>
                    </a:cubicBezTo>
                    <a:cubicBezTo>
                      <a:pt x="200213" y="111347"/>
                      <a:pt x="201165" y="104204"/>
                      <a:pt x="198784" y="96964"/>
                    </a:cubicBezTo>
                    <a:cubicBezTo>
                      <a:pt x="187259" y="61913"/>
                      <a:pt x="162684" y="32385"/>
                      <a:pt x="131347" y="15907"/>
                    </a:cubicBezTo>
                    <a:cubicBezTo>
                      <a:pt x="111535" y="5525"/>
                      <a:pt x="89056" y="0"/>
                      <a:pt x="66291" y="0"/>
                    </a:cubicBezTo>
                    <a:lnTo>
                      <a:pt x="66291" y="0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543" name="Google Shape;1543;p36"/>
          <p:cNvGrpSpPr/>
          <p:nvPr/>
        </p:nvGrpSpPr>
        <p:grpSpPr>
          <a:xfrm>
            <a:off x="9226442" y="2254115"/>
            <a:ext cx="949874" cy="792692"/>
            <a:chOff x="8613841" y="3852576"/>
            <a:chExt cx="1031799" cy="861060"/>
          </a:xfrm>
        </p:grpSpPr>
        <p:grpSp>
          <p:nvGrpSpPr>
            <p:cNvPr id="1544" name="Google Shape;1544;p36"/>
            <p:cNvGrpSpPr/>
            <p:nvPr/>
          </p:nvGrpSpPr>
          <p:grpSpPr>
            <a:xfrm>
              <a:off x="8838250" y="4546187"/>
              <a:ext cx="224323" cy="167449"/>
              <a:chOff x="8838250" y="4546187"/>
              <a:chExt cx="224323" cy="167449"/>
            </a:xfrm>
          </p:grpSpPr>
          <p:sp>
            <p:nvSpPr>
              <p:cNvPr id="1545" name="Google Shape;1545;p36"/>
              <p:cNvSpPr/>
              <p:nvPr/>
            </p:nvSpPr>
            <p:spPr>
              <a:xfrm>
                <a:off x="8843036" y="4550949"/>
                <a:ext cx="214867" cy="158115"/>
              </a:xfrm>
              <a:custGeom>
                <a:avLst/>
                <a:gdLst/>
                <a:ahLst/>
                <a:cxnLst/>
                <a:rect l="l" t="t" r="r" b="b"/>
                <a:pathLst>
                  <a:path w="214867" h="158115" extrusionOk="0">
                    <a:moveTo>
                      <a:pt x="188473" y="158115"/>
                    </a:moveTo>
                    <a:cubicBezTo>
                      <a:pt x="151516" y="158115"/>
                      <a:pt x="115702" y="143351"/>
                      <a:pt x="90080" y="117443"/>
                    </a:cubicBezTo>
                    <a:cubicBezTo>
                      <a:pt x="81127" y="108490"/>
                      <a:pt x="73507" y="97060"/>
                      <a:pt x="66172" y="86011"/>
                    </a:cubicBezTo>
                    <a:cubicBezTo>
                      <a:pt x="52075" y="64960"/>
                      <a:pt x="37502" y="43243"/>
                      <a:pt x="13785" y="37433"/>
                    </a:cubicBezTo>
                    <a:cubicBezTo>
                      <a:pt x="3021" y="34766"/>
                      <a:pt x="-884" y="25527"/>
                      <a:pt x="164" y="17526"/>
                    </a:cubicBezTo>
                    <a:cubicBezTo>
                      <a:pt x="1212" y="8763"/>
                      <a:pt x="7975" y="0"/>
                      <a:pt x="18833" y="0"/>
                    </a:cubicBezTo>
                    <a:cubicBezTo>
                      <a:pt x="20452" y="0"/>
                      <a:pt x="22071" y="190"/>
                      <a:pt x="23691" y="571"/>
                    </a:cubicBezTo>
                    <a:cubicBezTo>
                      <a:pt x="57314" y="8858"/>
                      <a:pt x="75793" y="35147"/>
                      <a:pt x="93700" y="60579"/>
                    </a:cubicBezTo>
                    <a:cubicBezTo>
                      <a:pt x="98177" y="66961"/>
                      <a:pt x="102653" y="73342"/>
                      <a:pt x="107320" y="79343"/>
                    </a:cubicBezTo>
                    <a:cubicBezTo>
                      <a:pt x="127323" y="105061"/>
                      <a:pt x="157231" y="119824"/>
                      <a:pt x="189521" y="119824"/>
                    </a:cubicBezTo>
                    <a:cubicBezTo>
                      <a:pt x="191712" y="119824"/>
                      <a:pt x="193903" y="119729"/>
                      <a:pt x="196093" y="119634"/>
                    </a:cubicBezTo>
                    <a:lnTo>
                      <a:pt x="197427" y="119634"/>
                    </a:lnTo>
                    <a:cubicBezTo>
                      <a:pt x="207428" y="119634"/>
                      <a:pt x="214572" y="126873"/>
                      <a:pt x="214858" y="137160"/>
                    </a:cubicBezTo>
                    <a:cubicBezTo>
                      <a:pt x="215143" y="146590"/>
                      <a:pt x="208857" y="156972"/>
                      <a:pt x="196665" y="157734"/>
                    </a:cubicBezTo>
                    <a:cubicBezTo>
                      <a:pt x="193903" y="158020"/>
                      <a:pt x="191140" y="158115"/>
                      <a:pt x="188473" y="1581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46" name="Google Shape;1546;p36"/>
              <p:cNvSpPr/>
              <p:nvPr/>
            </p:nvSpPr>
            <p:spPr>
              <a:xfrm>
                <a:off x="8838250" y="4546187"/>
                <a:ext cx="224323" cy="167449"/>
              </a:xfrm>
              <a:custGeom>
                <a:avLst/>
                <a:gdLst/>
                <a:ahLst/>
                <a:cxnLst/>
                <a:rect l="l" t="t" r="r" b="b"/>
                <a:pathLst>
                  <a:path w="224323" h="167449" extrusionOk="0">
                    <a:moveTo>
                      <a:pt x="23523" y="9525"/>
                    </a:moveTo>
                    <a:cubicBezTo>
                      <a:pt x="24762" y="9525"/>
                      <a:pt x="26000" y="9715"/>
                      <a:pt x="27238" y="10001"/>
                    </a:cubicBezTo>
                    <a:cubicBezTo>
                      <a:pt x="67338" y="19812"/>
                      <a:pt x="85055" y="57150"/>
                      <a:pt x="108296" y="87058"/>
                    </a:cubicBezTo>
                    <a:cubicBezTo>
                      <a:pt x="129251" y="114014"/>
                      <a:pt x="160493" y="129445"/>
                      <a:pt x="194306" y="129445"/>
                    </a:cubicBezTo>
                    <a:cubicBezTo>
                      <a:pt x="196592" y="129445"/>
                      <a:pt x="198879" y="129349"/>
                      <a:pt x="201165" y="129254"/>
                    </a:cubicBezTo>
                    <a:cubicBezTo>
                      <a:pt x="201546" y="129254"/>
                      <a:pt x="201832" y="129254"/>
                      <a:pt x="202212" y="129254"/>
                    </a:cubicBezTo>
                    <a:cubicBezTo>
                      <a:pt x="219548" y="129254"/>
                      <a:pt x="219072" y="156781"/>
                      <a:pt x="201165" y="157829"/>
                    </a:cubicBezTo>
                    <a:cubicBezTo>
                      <a:pt x="198497" y="158020"/>
                      <a:pt x="195926" y="158115"/>
                      <a:pt x="193259" y="158115"/>
                    </a:cubicBezTo>
                    <a:cubicBezTo>
                      <a:pt x="158112" y="158115"/>
                      <a:pt x="123060" y="143923"/>
                      <a:pt x="98294" y="118872"/>
                    </a:cubicBezTo>
                    <a:cubicBezTo>
                      <a:pt x="72767" y="93154"/>
                      <a:pt x="58194" y="47054"/>
                      <a:pt x="19713" y="37624"/>
                    </a:cubicBezTo>
                    <a:cubicBezTo>
                      <a:pt x="3044" y="33528"/>
                      <a:pt x="8379" y="9525"/>
                      <a:pt x="23523" y="9525"/>
                    </a:cubicBezTo>
                    <a:moveTo>
                      <a:pt x="23523" y="0"/>
                    </a:moveTo>
                    <a:cubicBezTo>
                      <a:pt x="11522" y="0"/>
                      <a:pt x="1711" y="9144"/>
                      <a:pt x="187" y="21717"/>
                    </a:cubicBezTo>
                    <a:cubicBezTo>
                      <a:pt x="-1242" y="33814"/>
                      <a:pt x="5616" y="43910"/>
                      <a:pt x="17427" y="46768"/>
                    </a:cubicBezTo>
                    <a:cubicBezTo>
                      <a:pt x="39335" y="52197"/>
                      <a:pt x="52765" y="72199"/>
                      <a:pt x="66957" y="93345"/>
                    </a:cubicBezTo>
                    <a:cubicBezTo>
                      <a:pt x="74482" y="104584"/>
                      <a:pt x="82292" y="116205"/>
                      <a:pt x="91437" y="125444"/>
                    </a:cubicBezTo>
                    <a:cubicBezTo>
                      <a:pt x="117916" y="152114"/>
                      <a:pt x="155063" y="167449"/>
                      <a:pt x="193163" y="167449"/>
                    </a:cubicBezTo>
                    <a:cubicBezTo>
                      <a:pt x="196021" y="167449"/>
                      <a:pt x="198783" y="167354"/>
                      <a:pt x="201641" y="167164"/>
                    </a:cubicBezTo>
                    <a:cubicBezTo>
                      <a:pt x="216881" y="166211"/>
                      <a:pt x="224691" y="153353"/>
                      <a:pt x="224310" y="141732"/>
                    </a:cubicBezTo>
                    <a:cubicBezTo>
                      <a:pt x="223929" y="128873"/>
                      <a:pt x="214595" y="119539"/>
                      <a:pt x="202117" y="119539"/>
                    </a:cubicBezTo>
                    <a:cubicBezTo>
                      <a:pt x="201546" y="119539"/>
                      <a:pt x="201069" y="119539"/>
                      <a:pt x="200498" y="119634"/>
                    </a:cubicBezTo>
                    <a:cubicBezTo>
                      <a:pt x="198402" y="119729"/>
                      <a:pt x="196307" y="119824"/>
                      <a:pt x="194211" y="119824"/>
                    </a:cubicBezTo>
                    <a:cubicBezTo>
                      <a:pt x="163446" y="119824"/>
                      <a:pt x="134871" y="105728"/>
                      <a:pt x="115725" y="81153"/>
                    </a:cubicBezTo>
                    <a:cubicBezTo>
                      <a:pt x="111153" y="75247"/>
                      <a:pt x="106582" y="68771"/>
                      <a:pt x="102200" y="62579"/>
                    </a:cubicBezTo>
                    <a:cubicBezTo>
                      <a:pt x="83817" y="36385"/>
                      <a:pt x="64767" y="9334"/>
                      <a:pt x="29429" y="667"/>
                    </a:cubicBezTo>
                    <a:cubicBezTo>
                      <a:pt x="27524" y="286"/>
                      <a:pt x="25428" y="0"/>
                      <a:pt x="23523" y="0"/>
                    </a:cubicBezTo>
                    <a:lnTo>
                      <a:pt x="2352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47" name="Google Shape;1547;p36"/>
            <p:cNvGrpSpPr/>
            <p:nvPr/>
          </p:nvGrpSpPr>
          <p:grpSpPr>
            <a:xfrm>
              <a:off x="8990170" y="4454556"/>
              <a:ext cx="329760" cy="118586"/>
              <a:chOff x="8990170" y="4454556"/>
              <a:chExt cx="329760" cy="118586"/>
            </a:xfrm>
          </p:grpSpPr>
          <p:sp>
            <p:nvSpPr>
              <p:cNvPr id="1548" name="Google Shape;1548;p36"/>
              <p:cNvSpPr/>
              <p:nvPr/>
            </p:nvSpPr>
            <p:spPr>
              <a:xfrm>
                <a:off x="8994742" y="4459509"/>
                <a:ext cx="320126" cy="109061"/>
              </a:xfrm>
              <a:custGeom>
                <a:avLst/>
                <a:gdLst/>
                <a:ahLst/>
                <a:cxnLst/>
                <a:rect l="l" t="t" r="r" b="b"/>
                <a:pathLst>
                  <a:path w="320126" h="109061" extrusionOk="0">
                    <a:moveTo>
                      <a:pt x="177833" y="108775"/>
                    </a:moveTo>
                    <a:cubicBezTo>
                      <a:pt x="159163" y="108775"/>
                      <a:pt x="142685" y="100489"/>
                      <a:pt x="126779" y="92488"/>
                    </a:cubicBezTo>
                    <a:cubicBezTo>
                      <a:pt x="118397" y="88297"/>
                      <a:pt x="110491" y="84296"/>
                      <a:pt x="102204" y="81439"/>
                    </a:cubicBezTo>
                    <a:cubicBezTo>
                      <a:pt x="76201" y="72390"/>
                      <a:pt x="48864" y="68294"/>
                      <a:pt x="18384" y="64294"/>
                    </a:cubicBezTo>
                    <a:cubicBezTo>
                      <a:pt x="7049" y="62770"/>
                      <a:pt x="-94" y="55340"/>
                      <a:pt x="1" y="45244"/>
                    </a:cubicBezTo>
                    <a:cubicBezTo>
                      <a:pt x="96" y="36195"/>
                      <a:pt x="7716" y="26194"/>
                      <a:pt x="17717" y="26194"/>
                    </a:cubicBezTo>
                    <a:cubicBezTo>
                      <a:pt x="18384" y="26194"/>
                      <a:pt x="18956" y="26194"/>
                      <a:pt x="19622" y="26289"/>
                    </a:cubicBezTo>
                    <a:lnTo>
                      <a:pt x="22861" y="26765"/>
                    </a:lnTo>
                    <a:cubicBezTo>
                      <a:pt x="50007" y="30385"/>
                      <a:pt x="78011" y="34099"/>
                      <a:pt x="104776" y="42291"/>
                    </a:cubicBezTo>
                    <a:cubicBezTo>
                      <a:pt x="117158" y="46101"/>
                      <a:pt x="129541" y="51054"/>
                      <a:pt x="141638" y="57055"/>
                    </a:cubicBezTo>
                    <a:cubicBezTo>
                      <a:pt x="143828" y="58198"/>
                      <a:pt x="146114" y="59341"/>
                      <a:pt x="148400" y="60579"/>
                    </a:cubicBezTo>
                    <a:cubicBezTo>
                      <a:pt x="157163" y="65246"/>
                      <a:pt x="166307" y="70009"/>
                      <a:pt x="175547" y="70771"/>
                    </a:cubicBezTo>
                    <a:cubicBezTo>
                      <a:pt x="176213" y="70866"/>
                      <a:pt x="176880" y="70866"/>
                      <a:pt x="177452" y="70866"/>
                    </a:cubicBezTo>
                    <a:cubicBezTo>
                      <a:pt x="191739" y="70866"/>
                      <a:pt x="203264" y="58579"/>
                      <a:pt x="214504" y="46672"/>
                    </a:cubicBezTo>
                    <a:cubicBezTo>
                      <a:pt x="218314" y="42577"/>
                      <a:pt x="221933" y="38767"/>
                      <a:pt x="225648" y="35433"/>
                    </a:cubicBezTo>
                    <a:cubicBezTo>
                      <a:pt x="245746" y="17431"/>
                      <a:pt x="270321" y="5334"/>
                      <a:pt x="296609" y="381"/>
                    </a:cubicBezTo>
                    <a:cubicBezTo>
                      <a:pt x="297943" y="95"/>
                      <a:pt x="299276" y="0"/>
                      <a:pt x="300515" y="0"/>
                    </a:cubicBezTo>
                    <a:cubicBezTo>
                      <a:pt x="312040" y="0"/>
                      <a:pt x="319184" y="9620"/>
                      <a:pt x="320041" y="18669"/>
                    </a:cubicBezTo>
                    <a:cubicBezTo>
                      <a:pt x="320898" y="28099"/>
                      <a:pt x="315278" y="35528"/>
                      <a:pt x="305944" y="37338"/>
                    </a:cubicBezTo>
                    <a:cubicBezTo>
                      <a:pt x="281369" y="42005"/>
                      <a:pt x="261081" y="53435"/>
                      <a:pt x="240126" y="74581"/>
                    </a:cubicBezTo>
                    <a:cubicBezTo>
                      <a:pt x="223172" y="91726"/>
                      <a:pt x="204407" y="108490"/>
                      <a:pt x="178975" y="109061"/>
                    </a:cubicBezTo>
                    <a:lnTo>
                      <a:pt x="177833" y="1087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49" name="Google Shape;1549;p36"/>
              <p:cNvSpPr/>
              <p:nvPr/>
            </p:nvSpPr>
            <p:spPr>
              <a:xfrm>
                <a:off x="8990170" y="4454556"/>
                <a:ext cx="329760" cy="118586"/>
              </a:xfrm>
              <a:custGeom>
                <a:avLst/>
                <a:gdLst/>
                <a:ahLst/>
                <a:cxnLst/>
                <a:rect l="l" t="t" r="r" b="b"/>
                <a:pathLst>
                  <a:path w="329760" h="118586" extrusionOk="0">
                    <a:moveTo>
                      <a:pt x="305182" y="9525"/>
                    </a:moveTo>
                    <a:cubicBezTo>
                      <a:pt x="320993" y="9525"/>
                      <a:pt x="326803" y="34195"/>
                      <a:pt x="309754" y="37338"/>
                    </a:cubicBezTo>
                    <a:cubicBezTo>
                      <a:pt x="282036" y="42577"/>
                      <a:pt x="261081" y="56198"/>
                      <a:pt x="241460" y="75914"/>
                    </a:cubicBezTo>
                    <a:cubicBezTo>
                      <a:pt x="225553" y="92011"/>
                      <a:pt x="207646" y="108490"/>
                      <a:pt x="183643" y="108966"/>
                    </a:cubicBezTo>
                    <a:cubicBezTo>
                      <a:pt x="183262" y="108966"/>
                      <a:pt x="182881" y="108966"/>
                      <a:pt x="182500" y="108966"/>
                    </a:cubicBezTo>
                    <a:cubicBezTo>
                      <a:pt x="155640" y="108966"/>
                      <a:pt x="132970" y="90297"/>
                      <a:pt x="108491" y="81820"/>
                    </a:cubicBezTo>
                    <a:cubicBezTo>
                      <a:pt x="81154" y="72295"/>
                      <a:pt x="52293" y="68199"/>
                      <a:pt x="23718" y="64389"/>
                    </a:cubicBezTo>
                    <a:cubicBezTo>
                      <a:pt x="16098" y="63341"/>
                      <a:pt x="9336" y="58674"/>
                      <a:pt x="9431" y="50101"/>
                    </a:cubicBezTo>
                    <a:cubicBezTo>
                      <a:pt x="9526" y="43529"/>
                      <a:pt x="15241" y="35719"/>
                      <a:pt x="22385" y="35719"/>
                    </a:cubicBezTo>
                    <a:cubicBezTo>
                      <a:pt x="22861" y="35719"/>
                      <a:pt x="23242" y="35719"/>
                      <a:pt x="23718" y="35814"/>
                    </a:cubicBezTo>
                    <a:cubicBezTo>
                      <a:pt x="52103" y="39624"/>
                      <a:pt x="80678" y="43243"/>
                      <a:pt x="108110" y="51625"/>
                    </a:cubicBezTo>
                    <a:cubicBezTo>
                      <a:pt x="120492" y="55435"/>
                      <a:pt x="132589" y="60389"/>
                      <a:pt x="144209" y="66103"/>
                    </a:cubicBezTo>
                    <a:cubicBezTo>
                      <a:pt x="155449" y="71628"/>
                      <a:pt x="167070" y="79248"/>
                      <a:pt x="179928" y="80296"/>
                    </a:cubicBezTo>
                    <a:cubicBezTo>
                      <a:pt x="180690" y="80391"/>
                      <a:pt x="181452" y="80391"/>
                      <a:pt x="182214" y="80391"/>
                    </a:cubicBezTo>
                    <a:cubicBezTo>
                      <a:pt x="203836" y="80391"/>
                      <a:pt x="219076" y="56674"/>
                      <a:pt x="233554" y="43720"/>
                    </a:cubicBezTo>
                    <a:cubicBezTo>
                      <a:pt x="252985" y="26289"/>
                      <a:pt x="276607" y="14573"/>
                      <a:pt x="302229" y="9811"/>
                    </a:cubicBezTo>
                    <a:cubicBezTo>
                      <a:pt x="303182" y="9525"/>
                      <a:pt x="304229" y="9525"/>
                      <a:pt x="305182" y="9525"/>
                    </a:cubicBezTo>
                    <a:moveTo>
                      <a:pt x="305182" y="0"/>
                    </a:moveTo>
                    <a:cubicBezTo>
                      <a:pt x="303562" y="0"/>
                      <a:pt x="302039" y="191"/>
                      <a:pt x="300420" y="476"/>
                    </a:cubicBezTo>
                    <a:cubicBezTo>
                      <a:pt x="273273" y="5620"/>
                      <a:pt x="247937" y="18098"/>
                      <a:pt x="227172" y="36671"/>
                    </a:cubicBezTo>
                    <a:cubicBezTo>
                      <a:pt x="223362" y="40100"/>
                      <a:pt x="219647" y="44101"/>
                      <a:pt x="215742" y="48197"/>
                    </a:cubicBezTo>
                    <a:cubicBezTo>
                      <a:pt x="205265" y="59341"/>
                      <a:pt x="194406" y="70961"/>
                      <a:pt x="182214" y="70961"/>
                    </a:cubicBezTo>
                    <a:cubicBezTo>
                      <a:pt x="181738" y="70961"/>
                      <a:pt x="181166" y="70961"/>
                      <a:pt x="180690" y="70866"/>
                    </a:cubicBezTo>
                    <a:cubicBezTo>
                      <a:pt x="172404" y="70199"/>
                      <a:pt x="163736" y="65627"/>
                      <a:pt x="155353" y="61246"/>
                    </a:cubicBezTo>
                    <a:cubicBezTo>
                      <a:pt x="153068" y="60008"/>
                      <a:pt x="150782" y="58865"/>
                      <a:pt x="148496" y="57722"/>
                    </a:cubicBezTo>
                    <a:cubicBezTo>
                      <a:pt x="136209" y="51625"/>
                      <a:pt x="123540" y="46577"/>
                      <a:pt x="110967" y="42672"/>
                    </a:cubicBezTo>
                    <a:cubicBezTo>
                      <a:pt x="83821" y="34290"/>
                      <a:pt x="55532" y="30575"/>
                      <a:pt x="28290" y="26956"/>
                    </a:cubicBezTo>
                    <a:lnTo>
                      <a:pt x="25052" y="26480"/>
                    </a:lnTo>
                    <a:cubicBezTo>
                      <a:pt x="24195" y="26384"/>
                      <a:pt x="23337" y="26289"/>
                      <a:pt x="22480" y="26289"/>
                    </a:cubicBezTo>
                    <a:cubicBezTo>
                      <a:pt x="9716" y="26289"/>
                      <a:pt x="96" y="38862"/>
                      <a:pt x="1" y="50101"/>
                    </a:cubicBezTo>
                    <a:cubicBezTo>
                      <a:pt x="-94" y="62579"/>
                      <a:pt x="8954" y="72104"/>
                      <a:pt x="22575" y="73914"/>
                    </a:cubicBezTo>
                    <a:cubicBezTo>
                      <a:pt x="52770" y="77915"/>
                      <a:pt x="79916" y="82010"/>
                      <a:pt x="105443" y="90868"/>
                    </a:cubicBezTo>
                    <a:cubicBezTo>
                      <a:pt x="113348" y="93631"/>
                      <a:pt x="121159" y="97536"/>
                      <a:pt x="129350" y="101727"/>
                    </a:cubicBezTo>
                    <a:cubicBezTo>
                      <a:pt x="145828" y="110014"/>
                      <a:pt x="162783" y="118586"/>
                      <a:pt x="182595" y="118586"/>
                    </a:cubicBezTo>
                    <a:lnTo>
                      <a:pt x="183928" y="118586"/>
                    </a:lnTo>
                    <a:cubicBezTo>
                      <a:pt x="211170" y="118015"/>
                      <a:pt x="230697" y="100584"/>
                      <a:pt x="248318" y="82677"/>
                    </a:cubicBezTo>
                    <a:cubicBezTo>
                      <a:pt x="268511" y="62293"/>
                      <a:pt x="288037" y="51149"/>
                      <a:pt x="311659" y="46768"/>
                    </a:cubicBezTo>
                    <a:cubicBezTo>
                      <a:pt x="323375" y="44577"/>
                      <a:pt x="330709" y="34766"/>
                      <a:pt x="329661" y="23050"/>
                    </a:cubicBezTo>
                    <a:cubicBezTo>
                      <a:pt x="328423" y="11811"/>
                      <a:pt x="319565" y="0"/>
                      <a:pt x="305182" y="0"/>
                    </a:cubicBezTo>
                    <a:lnTo>
                      <a:pt x="305182" y="0"/>
                    </a:lnTo>
                    <a:cubicBezTo>
                      <a:pt x="305182" y="0"/>
                      <a:pt x="305182" y="0"/>
                      <a:pt x="305182" y="0"/>
                    </a:cubicBezTo>
                    <a:lnTo>
                      <a:pt x="3051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50" name="Google Shape;1550;p36"/>
            <p:cNvGrpSpPr/>
            <p:nvPr/>
          </p:nvGrpSpPr>
          <p:grpSpPr>
            <a:xfrm>
              <a:off x="9343481" y="4313110"/>
              <a:ext cx="156986" cy="248411"/>
              <a:chOff x="9343481" y="4313110"/>
              <a:chExt cx="156986" cy="248411"/>
            </a:xfrm>
          </p:grpSpPr>
          <p:sp>
            <p:nvSpPr>
              <p:cNvPr id="1551" name="Google Shape;1551;p36"/>
              <p:cNvSpPr/>
              <p:nvPr/>
            </p:nvSpPr>
            <p:spPr>
              <a:xfrm>
                <a:off x="9348268" y="4317968"/>
                <a:ext cx="147500" cy="238791"/>
              </a:xfrm>
              <a:custGeom>
                <a:avLst/>
                <a:gdLst/>
                <a:ahLst/>
                <a:cxnLst/>
                <a:rect l="l" t="t" r="r" b="b"/>
                <a:pathLst>
                  <a:path w="147500" h="238791" extrusionOk="0">
                    <a:moveTo>
                      <a:pt x="40524" y="238792"/>
                    </a:moveTo>
                    <a:cubicBezTo>
                      <a:pt x="39285" y="238792"/>
                      <a:pt x="37952" y="238697"/>
                      <a:pt x="36714" y="238506"/>
                    </a:cubicBezTo>
                    <a:cubicBezTo>
                      <a:pt x="20998" y="236125"/>
                      <a:pt x="14902" y="220409"/>
                      <a:pt x="10424" y="209074"/>
                    </a:cubicBezTo>
                    <a:cubicBezTo>
                      <a:pt x="5472" y="196310"/>
                      <a:pt x="2328" y="182880"/>
                      <a:pt x="805" y="167926"/>
                    </a:cubicBezTo>
                    <a:cubicBezTo>
                      <a:pt x="-1958" y="141351"/>
                      <a:pt x="2424" y="114109"/>
                      <a:pt x="13473" y="89059"/>
                    </a:cubicBezTo>
                    <a:cubicBezTo>
                      <a:pt x="33094" y="44577"/>
                      <a:pt x="75385" y="10668"/>
                      <a:pt x="123868" y="476"/>
                    </a:cubicBezTo>
                    <a:cubicBezTo>
                      <a:pt x="125296" y="191"/>
                      <a:pt x="126725" y="0"/>
                      <a:pt x="128154" y="0"/>
                    </a:cubicBezTo>
                    <a:cubicBezTo>
                      <a:pt x="139393" y="0"/>
                      <a:pt x="146442" y="9430"/>
                      <a:pt x="147394" y="18193"/>
                    </a:cubicBezTo>
                    <a:cubicBezTo>
                      <a:pt x="148347" y="27622"/>
                      <a:pt x="142822" y="35338"/>
                      <a:pt x="133488" y="37338"/>
                    </a:cubicBezTo>
                    <a:cubicBezTo>
                      <a:pt x="98626" y="44672"/>
                      <a:pt x="69003" y="66199"/>
                      <a:pt x="52335" y="96393"/>
                    </a:cubicBezTo>
                    <a:cubicBezTo>
                      <a:pt x="43095" y="112967"/>
                      <a:pt x="38238" y="132302"/>
                      <a:pt x="38143" y="152305"/>
                    </a:cubicBezTo>
                    <a:cubicBezTo>
                      <a:pt x="38143" y="162592"/>
                      <a:pt x="39381" y="172688"/>
                      <a:pt x="41762" y="182309"/>
                    </a:cubicBezTo>
                    <a:cubicBezTo>
                      <a:pt x="43000" y="187261"/>
                      <a:pt x="44524" y="191929"/>
                      <a:pt x="46143" y="196215"/>
                    </a:cubicBezTo>
                    <a:cubicBezTo>
                      <a:pt x="46905" y="198120"/>
                      <a:pt x="47668" y="199930"/>
                      <a:pt x="48524" y="201740"/>
                    </a:cubicBezTo>
                    <a:cubicBezTo>
                      <a:pt x="48620" y="201930"/>
                      <a:pt x="48715" y="202216"/>
                      <a:pt x="48810" y="202406"/>
                    </a:cubicBezTo>
                    <a:cubicBezTo>
                      <a:pt x="52144" y="203740"/>
                      <a:pt x="55097" y="206216"/>
                      <a:pt x="57193" y="209645"/>
                    </a:cubicBezTo>
                    <a:cubicBezTo>
                      <a:pt x="60050" y="214408"/>
                      <a:pt x="61002" y="220313"/>
                      <a:pt x="59574" y="225171"/>
                    </a:cubicBezTo>
                    <a:cubicBezTo>
                      <a:pt x="57193" y="233553"/>
                      <a:pt x="49858" y="238792"/>
                      <a:pt x="40524" y="238792"/>
                    </a:cubicBezTo>
                    <a:lnTo>
                      <a:pt x="40524" y="23879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52" name="Google Shape;1552;p36"/>
              <p:cNvSpPr/>
              <p:nvPr/>
            </p:nvSpPr>
            <p:spPr>
              <a:xfrm>
                <a:off x="9343481" y="4313110"/>
                <a:ext cx="156986" cy="248411"/>
              </a:xfrm>
              <a:custGeom>
                <a:avLst/>
                <a:gdLst/>
                <a:ahLst/>
                <a:cxnLst/>
                <a:rect l="l" t="t" r="r" b="b"/>
                <a:pathLst>
                  <a:path w="156986" h="248411" extrusionOk="0">
                    <a:moveTo>
                      <a:pt x="132941" y="9525"/>
                    </a:moveTo>
                    <a:cubicBezTo>
                      <a:pt x="148467" y="9525"/>
                      <a:pt x="154086" y="33909"/>
                      <a:pt x="137227" y="37433"/>
                    </a:cubicBezTo>
                    <a:cubicBezTo>
                      <a:pt x="101699" y="44863"/>
                      <a:pt x="70552" y="66865"/>
                      <a:pt x="52835" y="98774"/>
                    </a:cubicBezTo>
                    <a:cubicBezTo>
                      <a:pt x="43025" y="116491"/>
                      <a:pt x="38167" y="136779"/>
                      <a:pt x="38072" y="156972"/>
                    </a:cubicBezTo>
                    <a:cubicBezTo>
                      <a:pt x="38072" y="167545"/>
                      <a:pt x="39215" y="177927"/>
                      <a:pt x="41882" y="188214"/>
                    </a:cubicBezTo>
                    <a:cubicBezTo>
                      <a:pt x="43120" y="193072"/>
                      <a:pt x="44644" y="197929"/>
                      <a:pt x="46454" y="202692"/>
                    </a:cubicBezTo>
                    <a:cubicBezTo>
                      <a:pt x="47216" y="204692"/>
                      <a:pt x="48073" y="206692"/>
                      <a:pt x="48930" y="208597"/>
                    </a:cubicBezTo>
                    <a:cubicBezTo>
                      <a:pt x="49311" y="209455"/>
                      <a:pt x="49692" y="210312"/>
                      <a:pt x="50169" y="211169"/>
                    </a:cubicBezTo>
                    <a:cubicBezTo>
                      <a:pt x="49978" y="211169"/>
                      <a:pt x="49883" y="211074"/>
                      <a:pt x="49692" y="211074"/>
                    </a:cubicBezTo>
                    <a:cubicBezTo>
                      <a:pt x="50073" y="211455"/>
                      <a:pt x="50454" y="211931"/>
                      <a:pt x="50740" y="212312"/>
                    </a:cubicBezTo>
                    <a:cubicBezTo>
                      <a:pt x="50549" y="211931"/>
                      <a:pt x="50263" y="211550"/>
                      <a:pt x="50073" y="211169"/>
                    </a:cubicBezTo>
                    <a:cubicBezTo>
                      <a:pt x="57407" y="212598"/>
                      <a:pt x="61503" y="222028"/>
                      <a:pt x="59598" y="228695"/>
                    </a:cubicBezTo>
                    <a:cubicBezTo>
                      <a:pt x="57598" y="235648"/>
                      <a:pt x="51692" y="238887"/>
                      <a:pt x="45120" y="238887"/>
                    </a:cubicBezTo>
                    <a:cubicBezTo>
                      <a:pt x="44073" y="238887"/>
                      <a:pt x="43025" y="238792"/>
                      <a:pt x="41977" y="238601"/>
                    </a:cubicBezTo>
                    <a:cubicBezTo>
                      <a:pt x="28832" y="236601"/>
                      <a:pt x="23498" y="222695"/>
                      <a:pt x="19307" y="211836"/>
                    </a:cubicBezTo>
                    <a:cubicBezTo>
                      <a:pt x="14355" y="199072"/>
                      <a:pt x="11497" y="185738"/>
                      <a:pt x="10068" y="172117"/>
                    </a:cubicBezTo>
                    <a:cubicBezTo>
                      <a:pt x="7401" y="146113"/>
                      <a:pt x="11878" y="119539"/>
                      <a:pt x="22355" y="95726"/>
                    </a:cubicBezTo>
                    <a:cubicBezTo>
                      <a:pt x="41596" y="52102"/>
                      <a:pt x="82839" y="19621"/>
                      <a:pt x="129417" y="9811"/>
                    </a:cubicBezTo>
                    <a:cubicBezTo>
                      <a:pt x="130750" y="9620"/>
                      <a:pt x="131798" y="9525"/>
                      <a:pt x="132941" y="9525"/>
                    </a:cubicBezTo>
                    <a:moveTo>
                      <a:pt x="132941" y="0"/>
                    </a:moveTo>
                    <a:lnTo>
                      <a:pt x="132941" y="0"/>
                    </a:lnTo>
                    <a:cubicBezTo>
                      <a:pt x="131226" y="0"/>
                      <a:pt x="129417" y="190"/>
                      <a:pt x="127702" y="571"/>
                    </a:cubicBezTo>
                    <a:cubicBezTo>
                      <a:pt x="77791" y="11049"/>
                      <a:pt x="34167" y="46101"/>
                      <a:pt x="13878" y="91916"/>
                    </a:cubicBezTo>
                    <a:cubicBezTo>
                      <a:pt x="2544" y="117634"/>
                      <a:pt x="-2029" y="145732"/>
                      <a:pt x="829" y="173164"/>
                    </a:cubicBezTo>
                    <a:cubicBezTo>
                      <a:pt x="2448" y="188595"/>
                      <a:pt x="5687" y="202406"/>
                      <a:pt x="10640" y="215360"/>
                    </a:cubicBezTo>
                    <a:cubicBezTo>
                      <a:pt x="15307" y="227362"/>
                      <a:pt x="22261" y="245173"/>
                      <a:pt x="40738" y="248031"/>
                    </a:cubicBezTo>
                    <a:cubicBezTo>
                      <a:pt x="42263" y="248221"/>
                      <a:pt x="43787" y="248412"/>
                      <a:pt x="45311" y="248412"/>
                    </a:cubicBezTo>
                    <a:cubicBezTo>
                      <a:pt x="56646" y="248412"/>
                      <a:pt x="65980" y="241649"/>
                      <a:pt x="68933" y="231267"/>
                    </a:cubicBezTo>
                    <a:cubicBezTo>
                      <a:pt x="70742" y="225076"/>
                      <a:pt x="69599" y="217837"/>
                      <a:pt x="65980" y="211931"/>
                    </a:cubicBezTo>
                    <a:cubicBezTo>
                      <a:pt x="63694" y="208216"/>
                      <a:pt x="60646" y="205359"/>
                      <a:pt x="57122" y="203549"/>
                    </a:cubicBezTo>
                    <a:cubicBezTo>
                      <a:pt x="56455" y="202025"/>
                      <a:pt x="55883" y="200692"/>
                      <a:pt x="55312" y="199263"/>
                    </a:cubicBezTo>
                    <a:cubicBezTo>
                      <a:pt x="53693" y="195167"/>
                      <a:pt x="52264" y="190595"/>
                      <a:pt x="51121" y="185928"/>
                    </a:cubicBezTo>
                    <a:cubicBezTo>
                      <a:pt x="48740" y="176689"/>
                      <a:pt x="47597" y="166973"/>
                      <a:pt x="47597" y="157067"/>
                    </a:cubicBezTo>
                    <a:cubicBezTo>
                      <a:pt x="47692" y="137827"/>
                      <a:pt x="52359" y="119348"/>
                      <a:pt x="61122" y="103441"/>
                    </a:cubicBezTo>
                    <a:cubicBezTo>
                      <a:pt x="77219" y="74485"/>
                      <a:pt x="105604" y="53816"/>
                      <a:pt x="139132" y="46768"/>
                    </a:cubicBezTo>
                    <a:cubicBezTo>
                      <a:pt x="150943" y="44291"/>
                      <a:pt x="158087" y="34480"/>
                      <a:pt x="156848" y="22479"/>
                    </a:cubicBezTo>
                    <a:cubicBezTo>
                      <a:pt x="155515" y="9715"/>
                      <a:pt x="145228" y="0"/>
                      <a:pt x="132941" y="0"/>
                    </a:cubicBezTo>
                    <a:lnTo>
                      <a:pt x="13294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53" name="Google Shape;1553;p36"/>
            <p:cNvGrpSpPr/>
            <p:nvPr/>
          </p:nvGrpSpPr>
          <p:grpSpPr>
            <a:xfrm>
              <a:off x="8851121" y="4083558"/>
              <a:ext cx="166024" cy="323754"/>
              <a:chOff x="8851121" y="4083558"/>
              <a:chExt cx="166024" cy="323754"/>
            </a:xfrm>
          </p:grpSpPr>
          <p:sp>
            <p:nvSpPr>
              <p:cNvPr id="1554" name="Google Shape;1554;p36"/>
              <p:cNvSpPr/>
              <p:nvPr/>
            </p:nvSpPr>
            <p:spPr>
              <a:xfrm>
                <a:off x="8855731" y="4088320"/>
                <a:ext cx="156506" cy="314229"/>
              </a:xfrm>
              <a:custGeom>
                <a:avLst/>
                <a:gdLst/>
                <a:ahLst/>
                <a:cxnLst/>
                <a:rect l="l" t="t" r="r" b="b"/>
                <a:pathLst>
                  <a:path w="156506" h="314229" extrusionOk="0">
                    <a:moveTo>
                      <a:pt x="136535" y="314230"/>
                    </a:moveTo>
                    <a:cubicBezTo>
                      <a:pt x="127867" y="314230"/>
                      <a:pt x="121295" y="308896"/>
                      <a:pt x="119200" y="300323"/>
                    </a:cubicBezTo>
                    <a:cubicBezTo>
                      <a:pt x="112151" y="270415"/>
                      <a:pt x="97197" y="243745"/>
                      <a:pt x="75956" y="223171"/>
                    </a:cubicBezTo>
                    <a:cubicBezTo>
                      <a:pt x="69955" y="217360"/>
                      <a:pt x="63383" y="211741"/>
                      <a:pt x="57096" y="206312"/>
                    </a:cubicBezTo>
                    <a:cubicBezTo>
                      <a:pt x="40428" y="192024"/>
                      <a:pt x="23283" y="177165"/>
                      <a:pt x="12519" y="156496"/>
                    </a:cubicBezTo>
                    <a:cubicBezTo>
                      <a:pt x="-1577" y="129254"/>
                      <a:pt x="-3863" y="96869"/>
                      <a:pt x="6138" y="67628"/>
                    </a:cubicBezTo>
                    <a:cubicBezTo>
                      <a:pt x="16139" y="38195"/>
                      <a:pt x="37094" y="14859"/>
                      <a:pt x="64907" y="1905"/>
                    </a:cubicBezTo>
                    <a:cubicBezTo>
                      <a:pt x="67670" y="667"/>
                      <a:pt x="70527" y="0"/>
                      <a:pt x="73384" y="0"/>
                    </a:cubicBezTo>
                    <a:cubicBezTo>
                      <a:pt x="82529" y="0"/>
                      <a:pt x="91005" y="6953"/>
                      <a:pt x="93101" y="16288"/>
                    </a:cubicBezTo>
                    <a:cubicBezTo>
                      <a:pt x="94911" y="24384"/>
                      <a:pt x="91196" y="31623"/>
                      <a:pt x="83385" y="35242"/>
                    </a:cubicBezTo>
                    <a:cubicBezTo>
                      <a:pt x="60144" y="46006"/>
                      <a:pt x="44333" y="66104"/>
                      <a:pt x="39761" y="90392"/>
                    </a:cubicBezTo>
                    <a:cubicBezTo>
                      <a:pt x="35189" y="114967"/>
                      <a:pt x="42904" y="139732"/>
                      <a:pt x="60907" y="158496"/>
                    </a:cubicBezTo>
                    <a:cubicBezTo>
                      <a:pt x="68526" y="166402"/>
                      <a:pt x="76909" y="173736"/>
                      <a:pt x="85005" y="180784"/>
                    </a:cubicBezTo>
                    <a:cubicBezTo>
                      <a:pt x="97482" y="191643"/>
                      <a:pt x="110341" y="202883"/>
                      <a:pt x="120914" y="216599"/>
                    </a:cubicBezTo>
                    <a:cubicBezTo>
                      <a:pt x="137773" y="238411"/>
                      <a:pt x="149584" y="263271"/>
                      <a:pt x="155966" y="290513"/>
                    </a:cubicBezTo>
                    <a:cubicBezTo>
                      <a:pt x="157300" y="296323"/>
                      <a:pt x="156157" y="302038"/>
                      <a:pt x="152632" y="306514"/>
                    </a:cubicBezTo>
                    <a:cubicBezTo>
                      <a:pt x="149013" y="311277"/>
                      <a:pt x="142821" y="314230"/>
                      <a:pt x="136535" y="314230"/>
                    </a:cubicBezTo>
                    <a:lnTo>
                      <a:pt x="136535" y="31423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55" name="Google Shape;1555;p36"/>
              <p:cNvSpPr/>
              <p:nvPr/>
            </p:nvSpPr>
            <p:spPr>
              <a:xfrm>
                <a:off x="8851121" y="4083558"/>
                <a:ext cx="166024" cy="323754"/>
              </a:xfrm>
              <a:custGeom>
                <a:avLst/>
                <a:gdLst/>
                <a:ahLst/>
                <a:cxnLst/>
                <a:rect l="l" t="t" r="r" b="b"/>
                <a:pathLst>
                  <a:path w="166024" h="323754" extrusionOk="0">
                    <a:moveTo>
                      <a:pt x="78090" y="9525"/>
                    </a:moveTo>
                    <a:cubicBezTo>
                      <a:pt x="91520" y="9525"/>
                      <a:pt x="100569" y="28956"/>
                      <a:pt x="86090" y="35719"/>
                    </a:cubicBezTo>
                    <a:cubicBezTo>
                      <a:pt x="33989" y="60008"/>
                      <a:pt x="22463" y="125254"/>
                      <a:pt x="62183" y="166592"/>
                    </a:cubicBezTo>
                    <a:cubicBezTo>
                      <a:pt x="81519" y="186690"/>
                      <a:pt x="104664" y="202025"/>
                      <a:pt x="121904" y="224314"/>
                    </a:cubicBezTo>
                    <a:cubicBezTo>
                      <a:pt x="138383" y="245650"/>
                      <a:pt x="149908" y="270224"/>
                      <a:pt x="156099" y="296418"/>
                    </a:cubicBezTo>
                    <a:cubicBezTo>
                      <a:pt x="158671" y="307181"/>
                      <a:pt x="149622" y="314230"/>
                      <a:pt x="141240" y="314230"/>
                    </a:cubicBezTo>
                    <a:cubicBezTo>
                      <a:pt x="135620" y="314230"/>
                      <a:pt x="130286" y="311182"/>
                      <a:pt x="128572" y="304038"/>
                    </a:cubicBezTo>
                    <a:cubicBezTo>
                      <a:pt x="121428" y="273653"/>
                      <a:pt x="106474" y="246317"/>
                      <a:pt x="83995" y="224504"/>
                    </a:cubicBezTo>
                    <a:cubicBezTo>
                      <a:pt x="62278" y="203454"/>
                      <a:pt x="35799" y="186690"/>
                      <a:pt x="21511" y="159067"/>
                    </a:cubicBezTo>
                    <a:cubicBezTo>
                      <a:pt x="-6492" y="104775"/>
                      <a:pt x="16177" y="36862"/>
                      <a:pt x="71613" y="10954"/>
                    </a:cubicBezTo>
                    <a:cubicBezTo>
                      <a:pt x="73899" y="10001"/>
                      <a:pt x="75994" y="9525"/>
                      <a:pt x="78090" y="9525"/>
                    </a:cubicBezTo>
                    <a:moveTo>
                      <a:pt x="78090" y="0"/>
                    </a:moveTo>
                    <a:cubicBezTo>
                      <a:pt x="74565" y="0"/>
                      <a:pt x="71041" y="762"/>
                      <a:pt x="67612" y="2381"/>
                    </a:cubicBezTo>
                    <a:cubicBezTo>
                      <a:pt x="38561" y="15907"/>
                      <a:pt x="16844" y="40196"/>
                      <a:pt x="6366" y="70866"/>
                    </a:cubicBezTo>
                    <a:cubicBezTo>
                      <a:pt x="-4016" y="101346"/>
                      <a:pt x="-1635" y="135064"/>
                      <a:pt x="13034" y="163449"/>
                    </a:cubicBezTo>
                    <a:cubicBezTo>
                      <a:pt x="24178" y="184975"/>
                      <a:pt x="41704" y="200025"/>
                      <a:pt x="58658" y="214693"/>
                    </a:cubicBezTo>
                    <a:cubicBezTo>
                      <a:pt x="64945" y="220123"/>
                      <a:pt x="71422" y="225647"/>
                      <a:pt x="77327" y="231362"/>
                    </a:cubicBezTo>
                    <a:cubicBezTo>
                      <a:pt x="97902" y="251270"/>
                      <a:pt x="112379" y="277178"/>
                      <a:pt x="119238" y="306229"/>
                    </a:cubicBezTo>
                    <a:cubicBezTo>
                      <a:pt x="121714" y="316897"/>
                      <a:pt x="130382" y="323755"/>
                      <a:pt x="141145" y="323755"/>
                    </a:cubicBezTo>
                    <a:cubicBezTo>
                      <a:pt x="148956" y="323755"/>
                      <a:pt x="156385" y="320230"/>
                      <a:pt x="161052" y="314230"/>
                    </a:cubicBezTo>
                    <a:cubicBezTo>
                      <a:pt x="165529" y="308610"/>
                      <a:pt x="167053" y="301466"/>
                      <a:pt x="165338" y="294227"/>
                    </a:cubicBezTo>
                    <a:cubicBezTo>
                      <a:pt x="158766" y="266319"/>
                      <a:pt x="146670" y="240792"/>
                      <a:pt x="129430" y="218408"/>
                    </a:cubicBezTo>
                    <a:cubicBezTo>
                      <a:pt x="118571" y="204311"/>
                      <a:pt x="105522" y="192976"/>
                      <a:pt x="92853" y="181928"/>
                    </a:cubicBezTo>
                    <a:cubicBezTo>
                      <a:pt x="84757" y="174879"/>
                      <a:pt x="76471" y="167640"/>
                      <a:pt x="69041" y="159925"/>
                    </a:cubicBezTo>
                    <a:cubicBezTo>
                      <a:pt x="52086" y="142304"/>
                      <a:pt x="44847" y="118967"/>
                      <a:pt x="49133" y="95917"/>
                    </a:cubicBezTo>
                    <a:cubicBezTo>
                      <a:pt x="53324" y="73247"/>
                      <a:pt x="68279" y="54388"/>
                      <a:pt x="90091" y="44291"/>
                    </a:cubicBezTo>
                    <a:cubicBezTo>
                      <a:pt x="99806" y="39719"/>
                      <a:pt x="104664" y="30194"/>
                      <a:pt x="102378" y="20003"/>
                    </a:cubicBezTo>
                    <a:cubicBezTo>
                      <a:pt x="99902" y="8572"/>
                      <a:pt x="89424" y="0"/>
                      <a:pt x="78090" y="0"/>
                    </a:cubicBezTo>
                    <a:lnTo>
                      <a:pt x="780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56" name="Google Shape;1556;p36"/>
            <p:cNvGrpSpPr/>
            <p:nvPr/>
          </p:nvGrpSpPr>
          <p:grpSpPr>
            <a:xfrm>
              <a:off x="9105787" y="3871817"/>
              <a:ext cx="151461" cy="228600"/>
              <a:chOff x="9105787" y="3871817"/>
              <a:chExt cx="151461" cy="228600"/>
            </a:xfrm>
          </p:grpSpPr>
          <p:sp>
            <p:nvSpPr>
              <p:cNvPr id="1557" name="Google Shape;1557;p36"/>
              <p:cNvSpPr/>
              <p:nvPr/>
            </p:nvSpPr>
            <p:spPr>
              <a:xfrm>
                <a:off x="9110389" y="3876579"/>
                <a:ext cx="142166" cy="219170"/>
              </a:xfrm>
              <a:custGeom>
                <a:avLst/>
                <a:gdLst/>
                <a:ahLst/>
                <a:cxnLst/>
                <a:rect l="l" t="t" r="r" b="b"/>
                <a:pathLst>
                  <a:path w="142166" h="219170" extrusionOk="0">
                    <a:moveTo>
                      <a:pt x="19514" y="219170"/>
                    </a:moveTo>
                    <a:cubicBezTo>
                      <a:pt x="12084" y="219170"/>
                      <a:pt x="4655" y="214027"/>
                      <a:pt x="1511" y="206692"/>
                    </a:cubicBezTo>
                    <a:cubicBezTo>
                      <a:pt x="-1442" y="199739"/>
                      <a:pt x="-13" y="192119"/>
                      <a:pt x="5321" y="186500"/>
                    </a:cubicBezTo>
                    <a:cubicBezTo>
                      <a:pt x="12084" y="179451"/>
                      <a:pt x="20466" y="170688"/>
                      <a:pt x="22371" y="160306"/>
                    </a:cubicBezTo>
                    <a:cubicBezTo>
                      <a:pt x="23895" y="151543"/>
                      <a:pt x="20085" y="142208"/>
                      <a:pt x="16275" y="133255"/>
                    </a:cubicBezTo>
                    <a:lnTo>
                      <a:pt x="15418" y="131064"/>
                    </a:lnTo>
                    <a:cubicBezTo>
                      <a:pt x="6750" y="110014"/>
                      <a:pt x="-1346" y="84868"/>
                      <a:pt x="4273" y="57912"/>
                    </a:cubicBezTo>
                    <a:cubicBezTo>
                      <a:pt x="9226" y="34195"/>
                      <a:pt x="26086" y="14478"/>
                      <a:pt x="49422" y="5143"/>
                    </a:cubicBezTo>
                    <a:cubicBezTo>
                      <a:pt x="57804" y="1810"/>
                      <a:pt x="66853" y="0"/>
                      <a:pt x="75711" y="0"/>
                    </a:cubicBezTo>
                    <a:cubicBezTo>
                      <a:pt x="78187" y="0"/>
                      <a:pt x="80664" y="95"/>
                      <a:pt x="83141" y="381"/>
                    </a:cubicBezTo>
                    <a:cubicBezTo>
                      <a:pt x="86379" y="762"/>
                      <a:pt x="89998" y="1714"/>
                      <a:pt x="93808" y="2762"/>
                    </a:cubicBezTo>
                    <a:cubicBezTo>
                      <a:pt x="98856" y="4096"/>
                      <a:pt x="104000" y="5429"/>
                      <a:pt x="108381" y="5429"/>
                    </a:cubicBezTo>
                    <a:cubicBezTo>
                      <a:pt x="110477" y="5429"/>
                      <a:pt x="112192" y="5143"/>
                      <a:pt x="113525" y="4477"/>
                    </a:cubicBezTo>
                    <a:cubicBezTo>
                      <a:pt x="116383" y="3048"/>
                      <a:pt x="119431" y="2286"/>
                      <a:pt x="122479" y="2286"/>
                    </a:cubicBezTo>
                    <a:cubicBezTo>
                      <a:pt x="131337" y="2286"/>
                      <a:pt x="139433" y="8858"/>
                      <a:pt x="141624" y="18002"/>
                    </a:cubicBezTo>
                    <a:cubicBezTo>
                      <a:pt x="143624" y="26194"/>
                      <a:pt x="140005" y="33718"/>
                      <a:pt x="132289" y="37624"/>
                    </a:cubicBezTo>
                    <a:cubicBezTo>
                      <a:pt x="125336" y="41148"/>
                      <a:pt x="117906" y="42958"/>
                      <a:pt x="109810" y="42958"/>
                    </a:cubicBezTo>
                    <a:lnTo>
                      <a:pt x="109810" y="42958"/>
                    </a:lnTo>
                    <a:cubicBezTo>
                      <a:pt x="104762" y="42958"/>
                      <a:pt x="99333" y="42291"/>
                      <a:pt x="92761" y="40957"/>
                    </a:cubicBezTo>
                    <a:lnTo>
                      <a:pt x="91618" y="40767"/>
                    </a:lnTo>
                    <a:cubicBezTo>
                      <a:pt x="85807" y="39529"/>
                      <a:pt x="80378" y="38386"/>
                      <a:pt x="75044" y="38386"/>
                    </a:cubicBezTo>
                    <a:cubicBezTo>
                      <a:pt x="71520" y="38386"/>
                      <a:pt x="68282" y="38862"/>
                      <a:pt x="65138" y="39910"/>
                    </a:cubicBezTo>
                    <a:cubicBezTo>
                      <a:pt x="46088" y="46101"/>
                      <a:pt x="39992" y="64484"/>
                      <a:pt x="40563" y="79724"/>
                    </a:cubicBezTo>
                    <a:cubicBezTo>
                      <a:pt x="41040" y="92107"/>
                      <a:pt x="45517" y="103251"/>
                      <a:pt x="50279" y="115062"/>
                    </a:cubicBezTo>
                    <a:cubicBezTo>
                      <a:pt x="54184" y="124777"/>
                      <a:pt x="58280" y="134874"/>
                      <a:pt x="59900" y="145732"/>
                    </a:cubicBezTo>
                    <a:cubicBezTo>
                      <a:pt x="64567" y="175831"/>
                      <a:pt x="46564" y="198692"/>
                      <a:pt x="32563" y="213360"/>
                    </a:cubicBezTo>
                    <a:cubicBezTo>
                      <a:pt x="28848" y="217075"/>
                      <a:pt x="24371" y="219170"/>
                      <a:pt x="19514" y="2191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58" name="Google Shape;1558;p36"/>
              <p:cNvSpPr/>
              <p:nvPr/>
            </p:nvSpPr>
            <p:spPr>
              <a:xfrm>
                <a:off x="9105787" y="3871817"/>
                <a:ext cx="151461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51461" h="228600" extrusionOk="0">
                    <a:moveTo>
                      <a:pt x="80217" y="9525"/>
                    </a:moveTo>
                    <a:cubicBezTo>
                      <a:pt x="82504" y="9525"/>
                      <a:pt x="84790" y="9620"/>
                      <a:pt x="87075" y="9906"/>
                    </a:cubicBezTo>
                    <a:cubicBezTo>
                      <a:pt x="94219" y="10668"/>
                      <a:pt x="104411" y="14954"/>
                      <a:pt x="112793" y="14954"/>
                    </a:cubicBezTo>
                    <a:cubicBezTo>
                      <a:pt x="115460" y="14954"/>
                      <a:pt x="117936" y="14573"/>
                      <a:pt x="120032" y="13430"/>
                    </a:cubicBezTo>
                    <a:cubicBezTo>
                      <a:pt x="122318" y="12287"/>
                      <a:pt x="124604" y="11716"/>
                      <a:pt x="126795" y="11716"/>
                    </a:cubicBezTo>
                    <a:cubicBezTo>
                      <a:pt x="139844" y="11716"/>
                      <a:pt x="148512" y="30956"/>
                      <a:pt x="134510" y="38100"/>
                    </a:cubicBezTo>
                    <a:cubicBezTo>
                      <a:pt x="127747" y="41529"/>
                      <a:pt x="121080" y="42863"/>
                      <a:pt x="114221" y="42863"/>
                    </a:cubicBezTo>
                    <a:cubicBezTo>
                      <a:pt x="108983" y="42863"/>
                      <a:pt x="103744" y="42100"/>
                      <a:pt x="98124" y="40957"/>
                    </a:cubicBezTo>
                    <a:cubicBezTo>
                      <a:pt x="91647" y="39624"/>
                      <a:pt x="85646" y="38290"/>
                      <a:pt x="79456" y="38290"/>
                    </a:cubicBezTo>
                    <a:cubicBezTo>
                      <a:pt x="75741" y="38290"/>
                      <a:pt x="72026" y="38767"/>
                      <a:pt x="68025" y="40100"/>
                    </a:cubicBezTo>
                    <a:cubicBezTo>
                      <a:pt x="48404" y="46482"/>
                      <a:pt x="39355" y="64960"/>
                      <a:pt x="40117" y="84582"/>
                    </a:cubicBezTo>
                    <a:cubicBezTo>
                      <a:pt x="41070" y="108490"/>
                      <a:pt x="55928" y="128016"/>
                      <a:pt x="59548" y="151162"/>
                    </a:cubicBezTo>
                    <a:cubicBezTo>
                      <a:pt x="63454" y="176689"/>
                      <a:pt x="50404" y="196977"/>
                      <a:pt x="33450" y="214789"/>
                    </a:cubicBezTo>
                    <a:cubicBezTo>
                      <a:pt x="30497" y="217837"/>
                      <a:pt x="27163" y="219170"/>
                      <a:pt x="23925" y="219170"/>
                    </a:cubicBezTo>
                    <a:cubicBezTo>
                      <a:pt x="13161" y="219170"/>
                      <a:pt x="3446" y="204788"/>
                      <a:pt x="13257" y="194596"/>
                    </a:cubicBezTo>
                    <a:cubicBezTo>
                      <a:pt x="20972" y="186500"/>
                      <a:pt x="29449" y="177355"/>
                      <a:pt x="31545" y="165925"/>
                    </a:cubicBezTo>
                    <a:cubicBezTo>
                      <a:pt x="33545" y="154972"/>
                      <a:pt x="28306" y="143827"/>
                      <a:pt x="24305" y="134017"/>
                    </a:cubicBezTo>
                    <a:cubicBezTo>
                      <a:pt x="14971" y="111442"/>
                      <a:pt x="8303" y="88201"/>
                      <a:pt x="13352" y="63627"/>
                    </a:cubicBezTo>
                    <a:cubicBezTo>
                      <a:pt x="18115" y="40957"/>
                      <a:pt x="34212" y="22765"/>
                      <a:pt x="55548" y="14288"/>
                    </a:cubicBezTo>
                    <a:cubicBezTo>
                      <a:pt x="63454" y="11239"/>
                      <a:pt x="71836" y="9525"/>
                      <a:pt x="80217" y="9525"/>
                    </a:cubicBezTo>
                    <a:moveTo>
                      <a:pt x="80217" y="0"/>
                    </a:moveTo>
                    <a:lnTo>
                      <a:pt x="80217" y="0"/>
                    </a:lnTo>
                    <a:cubicBezTo>
                      <a:pt x="70787" y="0"/>
                      <a:pt x="61072" y="1905"/>
                      <a:pt x="52214" y="5429"/>
                    </a:cubicBezTo>
                    <a:cubicBezTo>
                      <a:pt x="27449" y="15335"/>
                      <a:pt x="9446" y="36385"/>
                      <a:pt x="4208" y="61722"/>
                    </a:cubicBezTo>
                    <a:cubicBezTo>
                      <a:pt x="-1698" y="89916"/>
                      <a:pt x="6684" y="115919"/>
                      <a:pt x="15638" y="137636"/>
                    </a:cubicBezTo>
                    <a:lnTo>
                      <a:pt x="16590" y="139827"/>
                    </a:lnTo>
                    <a:cubicBezTo>
                      <a:pt x="20114" y="148209"/>
                      <a:pt x="23639" y="156877"/>
                      <a:pt x="22401" y="164211"/>
                    </a:cubicBezTo>
                    <a:cubicBezTo>
                      <a:pt x="20781" y="173164"/>
                      <a:pt x="12971" y="181356"/>
                      <a:pt x="6684" y="187928"/>
                    </a:cubicBezTo>
                    <a:cubicBezTo>
                      <a:pt x="-79" y="194977"/>
                      <a:pt x="-1793" y="204502"/>
                      <a:pt x="1922" y="213265"/>
                    </a:cubicBezTo>
                    <a:cubicBezTo>
                      <a:pt x="5827" y="222409"/>
                      <a:pt x="14780" y="228600"/>
                      <a:pt x="24305" y="228600"/>
                    </a:cubicBezTo>
                    <a:cubicBezTo>
                      <a:pt x="30497" y="228600"/>
                      <a:pt x="36117" y="226028"/>
                      <a:pt x="40689" y="221266"/>
                    </a:cubicBezTo>
                    <a:cubicBezTo>
                      <a:pt x="55357" y="205930"/>
                      <a:pt x="74217" y="181832"/>
                      <a:pt x="69264" y="149638"/>
                    </a:cubicBezTo>
                    <a:cubicBezTo>
                      <a:pt x="67454" y="138208"/>
                      <a:pt x="63358" y="127921"/>
                      <a:pt x="59357" y="117919"/>
                    </a:cubicBezTo>
                    <a:cubicBezTo>
                      <a:pt x="54786" y="106489"/>
                      <a:pt x="50404" y="95726"/>
                      <a:pt x="49928" y="84201"/>
                    </a:cubicBezTo>
                    <a:cubicBezTo>
                      <a:pt x="49261" y="66770"/>
                      <a:pt x="57262" y="53626"/>
                      <a:pt x="71264" y="49149"/>
                    </a:cubicBezTo>
                    <a:cubicBezTo>
                      <a:pt x="73931" y="48292"/>
                      <a:pt x="76693" y="47815"/>
                      <a:pt x="79741" y="47815"/>
                    </a:cubicBezTo>
                    <a:cubicBezTo>
                      <a:pt x="84503" y="47815"/>
                      <a:pt x="89552" y="48863"/>
                      <a:pt x="95267" y="50101"/>
                    </a:cubicBezTo>
                    <a:lnTo>
                      <a:pt x="96410" y="50387"/>
                    </a:lnTo>
                    <a:cubicBezTo>
                      <a:pt x="103363" y="51816"/>
                      <a:pt x="109078" y="52483"/>
                      <a:pt x="114412" y="52483"/>
                    </a:cubicBezTo>
                    <a:cubicBezTo>
                      <a:pt x="123270" y="52483"/>
                      <a:pt x="131367" y="50578"/>
                      <a:pt x="139082" y="46672"/>
                    </a:cubicBezTo>
                    <a:cubicBezTo>
                      <a:pt x="148702" y="41815"/>
                      <a:pt x="153274" y="31909"/>
                      <a:pt x="150798" y="21717"/>
                    </a:cubicBezTo>
                    <a:cubicBezTo>
                      <a:pt x="148130" y="10477"/>
                      <a:pt x="138129" y="2381"/>
                      <a:pt x="127081" y="2381"/>
                    </a:cubicBezTo>
                    <a:cubicBezTo>
                      <a:pt x="123270" y="2381"/>
                      <a:pt x="119555" y="3334"/>
                      <a:pt x="116031" y="5143"/>
                    </a:cubicBezTo>
                    <a:cubicBezTo>
                      <a:pt x="115650" y="5334"/>
                      <a:pt x="114888" y="5620"/>
                      <a:pt x="113078" y="5620"/>
                    </a:cubicBezTo>
                    <a:cubicBezTo>
                      <a:pt x="109364" y="5620"/>
                      <a:pt x="104506" y="4286"/>
                      <a:pt x="99744" y="3048"/>
                    </a:cubicBezTo>
                    <a:cubicBezTo>
                      <a:pt x="95743" y="2000"/>
                      <a:pt x="92029" y="952"/>
                      <a:pt x="88409" y="571"/>
                    </a:cubicBezTo>
                    <a:cubicBezTo>
                      <a:pt x="85551" y="190"/>
                      <a:pt x="82884" y="0"/>
                      <a:pt x="80217" y="0"/>
                    </a:cubicBezTo>
                    <a:lnTo>
                      <a:pt x="8021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59" name="Google Shape;1559;p36"/>
            <p:cNvGrpSpPr/>
            <p:nvPr/>
          </p:nvGrpSpPr>
          <p:grpSpPr>
            <a:xfrm>
              <a:off x="9001372" y="3875627"/>
              <a:ext cx="459471" cy="314420"/>
              <a:chOff x="9001372" y="3875627"/>
              <a:chExt cx="459471" cy="314420"/>
            </a:xfrm>
          </p:grpSpPr>
          <p:sp>
            <p:nvSpPr>
              <p:cNvPr id="1560" name="Google Shape;1560;p36"/>
              <p:cNvSpPr/>
              <p:nvPr/>
            </p:nvSpPr>
            <p:spPr>
              <a:xfrm>
                <a:off x="9005999" y="3880389"/>
                <a:ext cx="449838" cy="304895"/>
              </a:xfrm>
              <a:custGeom>
                <a:avLst/>
                <a:gdLst/>
                <a:ahLst/>
                <a:cxnLst/>
                <a:rect l="l" t="t" r="r" b="b"/>
                <a:pathLst>
                  <a:path w="449838" h="304895" extrusionOk="0">
                    <a:moveTo>
                      <a:pt x="181054" y="304895"/>
                    </a:moveTo>
                    <a:cubicBezTo>
                      <a:pt x="107235" y="304895"/>
                      <a:pt x="44370" y="275558"/>
                      <a:pt x="3793" y="222409"/>
                    </a:cubicBezTo>
                    <a:cubicBezTo>
                      <a:pt x="-302" y="216979"/>
                      <a:pt x="-1159" y="210693"/>
                      <a:pt x="1603" y="205168"/>
                    </a:cubicBezTo>
                    <a:cubicBezTo>
                      <a:pt x="4842" y="198692"/>
                      <a:pt x="12271" y="194310"/>
                      <a:pt x="20177" y="194310"/>
                    </a:cubicBezTo>
                    <a:cubicBezTo>
                      <a:pt x="26558" y="194310"/>
                      <a:pt x="32178" y="197072"/>
                      <a:pt x="35988" y="202216"/>
                    </a:cubicBezTo>
                    <a:cubicBezTo>
                      <a:pt x="60277" y="234125"/>
                      <a:pt x="98663" y="256222"/>
                      <a:pt x="144002" y="264509"/>
                    </a:cubicBezTo>
                    <a:cubicBezTo>
                      <a:pt x="155241" y="266605"/>
                      <a:pt x="167052" y="267653"/>
                      <a:pt x="179054" y="267653"/>
                    </a:cubicBezTo>
                    <a:cubicBezTo>
                      <a:pt x="206866" y="267653"/>
                      <a:pt x="236204" y="262223"/>
                      <a:pt x="266398" y="251365"/>
                    </a:cubicBezTo>
                    <a:cubicBezTo>
                      <a:pt x="295640" y="240887"/>
                      <a:pt x="337645" y="221456"/>
                      <a:pt x="371649" y="188404"/>
                    </a:cubicBezTo>
                    <a:cubicBezTo>
                      <a:pt x="404510" y="156496"/>
                      <a:pt x="418322" y="117062"/>
                      <a:pt x="408606" y="82772"/>
                    </a:cubicBezTo>
                    <a:cubicBezTo>
                      <a:pt x="401272" y="57055"/>
                      <a:pt x="377745" y="38386"/>
                      <a:pt x="352694" y="38386"/>
                    </a:cubicBezTo>
                    <a:cubicBezTo>
                      <a:pt x="346599" y="38386"/>
                      <a:pt x="340598" y="39529"/>
                      <a:pt x="334787" y="41720"/>
                    </a:cubicBezTo>
                    <a:cubicBezTo>
                      <a:pt x="332501" y="42577"/>
                      <a:pt x="330215" y="43053"/>
                      <a:pt x="328025" y="43053"/>
                    </a:cubicBezTo>
                    <a:cubicBezTo>
                      <a:pt x="319738" y="43053"/>
                      <a:pt x="313070" y="36957"/>
                      <a:pt x="311451" y="27908"/>
                    </a:cubicBezTo>
                    <a:cubicBezTo>
                      <a:pt x="309927" y="19621"/>
                      <a:pt x="313166" y="9334"/>
                      <a:pt x="323834" y="5334"/>
                    </a:cubicBezTo>
                    <a:cubicBezTo>
                      <a:pt x="333168" y="1810"/>
                      <a:pt x="342884" y="0"/>
                      <a:pt x="352790" y="0"/>
                    </a:cubicBezTo>
                    <a:cubicBezTo>
                      <a:pt x="392890" y="0"/>
                      <a:pt x="432418" y="30385"/>
                      <a:pt x="444801" y="70675"/>
                    </a:cubicBezTo>
                    <a:cubicBezTo>
                      <a:pt x="461279" y="124396"/>
                      <a:pt x="434610" y="177737"/>
                      <a:pt x="404129" y="209836"/>
                    </a:cubicBezTo>
                    <a:cubicBezTo>
                      <a:pt x="363839" y="252222"/>
                      <a:pt x="310689" y="276416"/>
                      <a:pt x="273256" y="289274"/>
                    </a:cubicBezTo>
                    <a:cubicBezTo>
                      <a:pt x="243157" y="299657"/>
                      <a:pt x="212106" y="304895"/>
                      <a:pt x="181054" y="3048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61" name="Google Shape;1561;p36"/>
              <p:cNvSpPr/>
              <p:nvPr/>
            </p:nvSpPr>
            <p:spPr>
              <a:xfrm>
                <a:off x="9001372" y="3875627"/>
                <a:ext cx="45947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459471" h="314420" extrusionOk="0">
                    <a:moveTo>
                      <a:pt x="357416" y="9525"/>
                    </a:moveTo>
                    <a:cubicBezTo>
                      <a:pt x="396564" y="9525"/>
                      <a:pt x="433236" y="39053"/>
                      <a:pt x="444856" y="76867"/>
                    </a:cubicBezTo>
                    <a:cubicBezTo>
                      <a:pt x="459715" y="125158"/>
                      <a:pt x="438665" y="176213"/>
                      <a:pt x="405327" y="211360"/>
                    </a:cubicBezTo>
                    <a:cubicBezTo>
                      <a:pt x="370847" y="247650"/>
                      <a:pt x="323317" y="273463"/>
                      <a:pt x="276358" y="289655"/>
                    </a:cubicBezTo>
                    <a:cubicBezTo>
                      <a:pt x="247117" y="299657"/>
                      <a:pt x="216256" y="304991"/>
                      <a:pt x="185585" y="304991"/>
                    </a:cubicBezTo>
                    <a:cubicBezTo>
                      <a:pt x="119291" y="304991"/>
                      <a:pt x="54521" y="280035"/>
                      <a:pt x="12135" y="224409"/>
                    </a:cubicBezTo>
                    <a:cubicBezTo>
                      <a:pt x="4229" y="214122"/>
                      <a:pt x="14326" y="203930"/>
                      <a:pt x="24803" y="203930"/>
                    </a:cubicBezTo>
                    <a:cubicBezTo>
                      <a:pt x="29185" y="203930"/>
                      <a:pt x="33566" y="205740"/>
                      <a:pt x="36900" y="209931"/>
                    </a:cubicBezTo>
                    <a:cubicBezTo>
                      <a:pt x="63666" y="245078"/>
                      <a:pt x="105004" y="266224"/>
                      <a:pt x="147866" y="274034"/>
                    </a:cubicBezTo>
                    <a:cubicBezTo>
                      <a:pt x="159773" y="276225"/>
                      <a:pt x="171774" y="277178"/>
                      <a:pt x="183776" y="277178"/>
                    </a:cubicBezTo>
                    <a:cubicBezTo>
                      <a:pt x="214065" y="277178"/>
                      <a:pt x="244355" y="270796"/>
                      <a:pt x="272739" y="260604"/>
                    </a:cubicBezTo>
                    <a:cubicBezTo>
                      <a:pt x="311410" y="246793"/>
                      <a:pt x="350177" y="225266"/>
                      <a:pt x="379705" y="196596"/>
                    </a:cubicBezTo>
                    <a:cubicBezTo>
                      <a:pt x="408661" y="168497"/>
                      <a:pt x="429521" y="127254"/>
                      <a:pt x="417900" y="86296"/>
                    </a:cubicBezTo>
                    <a:cubicBezTo>
                      <a:pt x="410185" y="58960"/>
                      <a:pt x="384848" y="38481"/>
                      <a:pt x="357416" y="38481"/>
                    </a:cubicBezTo>
                    <a:cubicBezTo>
                      <a:pt x="350939" y="38481"/>
                      <a:pt x="344367" y="39624"/>
                      <a:pt x="337795" y="42100"/>
                    </a:cubicBezTo>
                    <a:cubicBezTo>
                      <a:pt x="335985" y="42767"/>
                      <a:pt x="334271" y="43053"/>
                      <a:pt x="332747" y="43053"/>
                    </a:cubicBezTo>
                    <a:cubicBezTo>
                      <a:pt x="319316" y="43053"/>
                      <a:pt x="314935" y="20288"/>
                      <a:pt x="330175" y="14478"/>
                    </a:cubicBezTo>
                    <a:cubicBezTo>
                      <a:pt x="339224" y="11049"/>
                      <a:pt x="348367" y="9525"/>
                      <a:pt x="357416" y="9525"/>
                    </a:cubicBezTo>
                    <a:moveTo>
                      <a:pt x="357416" y="0"/>
                    </a:moveTo>
                    <a:lnTo>
                      <a:pt x="357416" y="0"/>
                    </a:lnTo>
                    <a:cubicBezTo>
                      <a:pt x="346939" y="0"/>
                      <a:pt x="336652" y="1905"/>
                      <a:pt x="326841" y="5620"/>
                    </a:cubicBezTo>
                    <a:cubicBezTo>
                      <a:pt x="315601" y="9906"/>
                      <a:pt x="309220" y="21336"/>
                      <a:pt x="311506" y="33528"/>
                    </a:cubicBezTo>
                    <a:cubicBezTo>
                      <a:pt x="313602" y="44767"/>
                      <a:pt x="322269" y="52578"/>
                      <a:pt x="332747" y="52578"/>
                    </a:cubicBezTo>
                    <a:cubicBezTo>
                      <a:pt x="335509" y="52578"/>
                      <a:pt x="338366" y="52007"/>
                      <a:pt x="341224" y="50959"/>
                    </a:cubicBezTo>
                    <a:cubicBezTo>
                      <a:pt x="346463" y="48958"/>
                      <a:pt x="351892" y="48006"/>
                      <a:pt x="357416" y="48006"/>
                    </a:cubicBezTo>
                    <a:cubicBezTo>
                      <a:pt x="380467" y="48006"/>
                      <a:pt x="401993" y="65246"/>
                      <a:pt x="408756" y="88963"/>
                    </a:cubicBezTo>
                    <a:cubicBezTo>
                      <a:pt x="417995" y="121444"/>
                      <a:pt x="404661" y="159163"/>
                      <a:pt x="373133" y="189833"/>
                    </a:cubicBezTo>
                    <a:cubicBezTo>
                      <a:pt x="339700" y="222313"/>
                      <a:pt x="298361" y="241459"/>
                      <a:pt x="269596" y="251746"/>
                    </a:cubicBezTo>
                    <a:cubicBezTo>
                      <a:pt x="239973" y="262318"/>
                      <a:pt x="211112" y="267748"/>
                      <a:pt x="183871" y="267748"/>
                    </a:cubicBezTo>
                    <a:cubicBezTo>
                      <a:pt x="172155" y="267748"/>
                      <a:pt x="160630" y="266700"/>
                      <a:pt x="149676" y="264700"/>
                    </a:cubicBezTo>
                    <a:cubicBezTo>
                      <a:pt x="105480" y="256604"/>
                      <a:pt x="68142" y="235077"/>
                      <a:pt x="44616" y="204121"/>
                    </a:cubicBezTo>
                    <a:cubicBezTo>
                      <a:pt x="39853" y="197834"/>
                      <a:pt x="32804" y="194310"/>
                      <a:pt x="24994" y="194310"/>
                    </a:cubicBezTo>
                    <a:cubicBezTo>
                      <a:pt x="15278" y="194310"/>
                      <a:pt x="6134" y="199739"/>
                      <a:pt x="2134" y="207836"/>
                    </a:cubicBezTo>
                    <a:cubicBezTo>
                      <a:pt x="-1486" y="215075"/>
                      <a:pt x="-438" y="223171"/>
                      <a:pt x="4801" y="230029"/>
                    </a:cubicBezTo>
                    <a:cubicBezTo>
                      <a:pt x="46235" y="284417"/>
                      <a:pt x="110528" y="314420"/>
                      <a:pt x="185871" y="314420"/>
                    </a:cubicBezTo>
                    <a:cubicBezTo>
                      <a:pt x="217494" y="314420"/>
                      <a:pt x="249022" y="309086"/>
                      <a:pt x="279693" y="298609"/>
                    </a:cubicBezTo>
                    <a:cubicBezTo>
                      <a:pt x="317697" y="285559"/>
                      <a:pt x="371514" y="260985"/>
                      <a:pt x="412471" y="217932"/>
                    </a:cubicBezTo>
                    <a:cubicBezTo>
                      <a:pt x="443903" y="184880"/>
                      <a:pt x="471336" y="129826"/>
                      <a:pt x="454191" y="74104"/>
                    </a:cubicBezTo>
                    <a:cubicBezTo>
                      <a:pt x="440855" y="31147"/>
                      <a:pt x="400183" y="0"/>
                      <a:pt x="357416" y="0"/>
                    </a:cubicBezTo>
                    <a:lnTo>
                      <a:pt x="35741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62" name="Google Shape;1562;p36"/>
            <p:cNvGrpSpPr/>
            <p:nvPr/>
          </p:nvGrpSpPr>
          <p:grpSpPr>
            <a:xfrm>
              <a:off x="9161616" y="4089177"/>
              <a:ext cx="484024" cy="295846"/>
              <a:chOff x="9161616" y="4089177"/>
              <a:chExt cx="484024" cy="295846"/>
            </a:xfrm>
          </p:grpSpPr>
          <p:sp>
            <p:nvSpPr>
              <p:cNvPr id="1563" name="Google Shape;1563;p36"/>
              <p:cNvSpPr/>
              <p:nvPr/>
            </p:nvSpPr>
            <p:spPr>
              <a:xfrm>
                <a:off x="9166341" y="4094035"/>
                <a:ext cx="474553" cy="286130"/>
              </a:xfrm>
              <a:custGeom>
                <a:avLst/>
                <a:gdLst/>
                <a:ahLst/>
                <a:cxnLst/>
                <a:rect l="l" t="t" r="r" b="b"/>
                <a:pathLst>
                  <a:path w="474553" h="286130" extrusionOk="0">
                    <a:moveTo>
                      <a:pt x="18426" y="286131"/>
                    </a:moveTo>
                    <a:cubicBezTo>
                      <a:pt x="16806" y="286131"/>
                      <a:pt x="15187" y="285940"/>
                      <a:pt x="13663" y="285464"/>
                    </a:cubicBezTo>
                    <a:cubicBezTo>
                      <a:pt x="4043" y="282702"/>
                      <a:pt x="-1196" y="273748"/>
                      <a:pt x="233" y="262699"/>
                    </a:cubicBezTo>
                    <a:cubicBezTo>
                      <a:pt x="5281" y="225647"/>
                      <a:pt x="27951" y="190881"/>
                      <a:pt x="64050" y="164782"/>
                    </a:cubicBezTo>
                    <a:cubicBezTo>
                      <a:pt x="115676" y="127444"/>
                      <a:pt x="176254" y="122301"/>
                      <a:pt x="233881" y="122301"/>
                    </a:cubicBezTo>
                    <a:cubicBezTo>
                      <a:pt x="248740" y="122301"/>
                      <a:pt x="263599" y="122682"/>
                      <a:pt x="278267" y="123063"/>
                    </a:cubicBezTo>
                    <a:cubicBezTo>
                      <a:pt x="287412" y="123253"/>
                      <a:pt x="296460" y="123539"/>
                      <a:pt x="305413" y="123634"/>
                    </a:cubicBezTo>
                    <a:lnTo>
                      <a:pt x="307128" y="123634"/>
                    </a:lnTo>
                    <a:cubicBezTo>
                      <a:pt x="312843" y="123730"/>
                      <a:pt x="318749" y="123825"/>
                      <a:pt x="324749" y="123825"/>
                    </a:cubicBezTo>
                    <a:cubicBezTo>
                      <a:pt x="357801" y="123825"/>
                      <a:pt x="391710" y="121063"/>
                      <a:pt x="416285" y="101251"/>
                    </a:cubicBezTo>
                    <a:cubicBezTo>
                      <a:pt x="428477" y="91440"/>
                      <a:pt x="436477" y="75152"/>
                      <a:pt x="436668" y="59912"/>
                    </a:cubicBezTo>
                    <a:cubicBezTo>
                      <a:pt x="436763" y="52006"/>
                      <a:pt x="434763" y="40767"/>
                      <a:pt x="424571" y="32194"/>
                    </a:cubicBezTo>
                    <a:cubicBezTo>
                      <a:pt x="418761" y="27241"/>
                      <a:pt x="416666" y="20193"/>
                      <a:pt x="419237" y="13430"/>
                    </a:cubicBezTo>
                    <a:cubicBezTo>
                      <a:pt x="422095" y="5620"/>
                      <a:pt x="430191" y="0"/>
                      <a:pt x="438478" y="0"/>
                    </a:cubicBezTo>
                    <a:cubicBezTo>
                      <a:pt x="443050" y="0"/>
                      <a:pt x="447336" y="1619"/>
                      <a:pt x="450956" y="4763"/>
                    </a:cubicBezTo>
                    <a:cubicBezTo>
                      <a:pt x="483246" y="32194"/>
                      <a:pt x="479435" y="82105"/>
                      <a:pt x="457337" y="112681"/>
                    </a:cubicBezTo>
                    <a:cubicBezTo>
                      <a:pt x="437049" y="140875"/>
                      <a:pt x="401235" y="157067"/>
                      <a:pt x="350943" y="160877"/>
                    </a:cubicBezTo>
                    <a:cubicBezTo>
                      <a:pt x="340085" y="161734"/>
                      <a:pt x="328464" y="162115"/>
                      <a:pt x="315224" y="162115"/>
                    </a:cubicBezTo>
                    <a:cubicBezTo>
                      <a:pt x="300651" y="162115"/>
                      <a:pt x="285887" y="161639"/>
                      <a:pt x="271600" y="161163"/>
                    </a:cubicBezTo>
                    <a:cubicBezTo>
                      <a:pt x="257408" y="160687"/>
                      <a:pt x="242739" y="160210"/>
                      <a:pt x="228356" y="160210"/>
                    </a:cubicBezTo>
                    <a:cubicBezTo>
                      <a:pt x="222546" y="160210"/>
                      <a:pt x="216736" y="160306"/>
                      <a:pt x="211021" y="160496"/>
                    </a:cubicBezTo>
                    <a:cubicBezTo>
                      <a:pt x="161395" y="162115"/>
                      <a:pt x="124153" y="171736"/>
                      <a:pt x="93768" y="190690"/>
                    </a:cubicBezTo>
                    <a:cubicBezTo>
                      <a:pt x="61669" y="210788"/>
                      <a:pt x="41571" y="239554"/>
                      <a:pt x="37190" y="271653"/>
                    </a:cubicBezTo>
                    <a:cubicBezTo>
                      <a:pt x="36142" y="280702"/>
                      <a:pt x="26807" y="286131"/>
                      <a:pt x="18426" y="286131"/>
                    </a:cubicBezTo>
                    <a:lnTo>
                      <a:pt x="18426" y="28613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64" name="Google Shape;1564;p36"/>
              <p:cNvSpPr/>
              <p:nvPr/>
            </p:nvSpPr>
            <p:spPr>
              <a:xfrm>
                <a:off x="9161616" y="4089177"/>
                <a:ext cx="484024" cy="295846"/>
              </a:xfrm>
              <a:custGeom>
                <a:avLst/>
                <a:gdLst/>
                <a:ahLst/>
                <a:cxnLst/>
                <a:rect l="l" t="t" r="r" b="b"/>
                <a:pathLst>
                  <a:path w="484024" h="295846" extrusionOk="0">
                    <a:moveTo>
                      <a:pt x="443299" y="9525"/>
                    </a:moveTo>
                    <a:cubicBezTo>
                      <a:pt x="446442" y="9525"/>
                      <a:pt x="449776" y="10573"/>
                      <a:pt x="452728" y="13145"/>
                    </a:cubicBezTo>
                    <a:cubicBezTo>
                      <a:pt x="482446" y="38386"/>
                      <a:pt x="479779" y="84963"/>
                      <a:pt x="458348" y="114681"/>
                    </a:cubicBezTo>
                    <a:cubicBezTo>
                      <a:pt x="434821" y="147257"/>
                      <a:pt x="393578" y="158020"/>
                      <a:pt x="355478" y="160973"/>
                    </a:cubicBezTo>
                    <a:cubicBezTo>
                      <a:pt x="343762" y="161830"/>
                      <a:pt x="331951" y="162211"/>
                      <a:pt x="320141" y="162211"/>
                    </a:cubicBezTo>
                    <a:cubicBezTo>
                      <a:pt x="291184" y="162211"/>
                      <a:pt x="262228" y="160306"/>
                      <a:pt x="233273" y="160306"/>
                    </a:cubicBezTo>
                    <a:cubicBezTo>
                      <a:pt x="227462" y="160306"/>
                      <a:pt x="221556" y="160401"/>
                      <a:pt x="215746" y="160592"/>
                    </a:cubicBezTo>
                    <a:cubicBezTo>
                      <a:pt x="173741" y="161925"/>
                      <a:pt x="132212" y="168974"/>
                      <a:pt x="96112" y="191548"/>
                    </a:cubicBezTo>
                    <a:cubicBezTo>
                      <a:pt x="65442" y="210693"/>
                      <a:pt x="42296" y="239459"/>
                      <a:pt x="37343" y="275939"/>
                    </a:cubicBezTo>
                    <a:cubicBezTo>
                      <a:pt x="36486" y="282321"/>
                      <a:pt x="29342" y="286417"/>
                      <a:pt x="23151" y="286417"/>
                    </a:cubicBezTo>
                    <a:cubicBezTo>
                      <a:pt x="22008" y="286417"/>
                      <a:pt x="20770" y="286226"/>
                      <a:pt x="19722" y="285941"/>
                    </a:cubicBezTo>
                    <a:cubicBezTo>
                      <a:pt x="11626" y="283655"/>
                      <a:pt x="8673" y="276034"/>
                      <a:pt x="9720" y="268319"/>
                    </a:cubicBezTo>
                    <a:cubicBezTo>
                      <a:pt x="15150" y="228886"/>
                      <a:pt x="40010" y="196501"/>
                      <a:pt x="71633" y="173641"/>
                    </a:cubicBezTo>
                    <a:cubicBezTo>
                      <a:pt x="120972" y="137922"/>
                      <a:pt x="179742" y="132017"/>
                      <a:pt x="238701" y="132017"/>
                    </a:cubicBezTo>
                    <a:cubicBezTo>
                      <a:pt x="262704" y="132017"/>
                      <a:pt x="286708" y="132969"/>
                      <a:pt x="310139" y="133350"/>
                    </a:cubicBezTo>
                    <a:cubicBezTo>
                      <a:pt x="316426" y="133445"/>
                      <a:pt x="322903" y="133541"/>
                      <a:pt x="329570" y="133541"/>
                    </a:cubicBezTo>
                    <a:cubicBezTo>
                      <a:pt x="362526" y="133541"/>
                      <a:pt x="398245" y="130778"/>
                      <a:pt x="424058" y="109919"/>
                    </a:cubicBezTo>
                    <a:cubicBezTo>
                      <a:pt x="446156" y="92107"/>
                      <a:pt x="456443" y="53816"/>
                      <a:pt x="432440" y="33433"/>
                    </a:cubicBezTo>
                    <a:cubicBezTo>
                      <a:pt x="421486" y="23908"/>
                      <a:pt x="431678" y="9525"/>
                      <a:pt x="443299" y="9525"/>
                    </a:cubicBezTo>
                    <a:moveTo>
                      <a:pt x="443299" y="0"/>
                    </a:moveTo>
                    <a:cubicBezTo>
                      <a:pt x="443299" y="0"/>
                      <a:pt x="443299" y="0"/>
                      <a:pt x="443299" y="0"/>
                    </a:cubicBezTo>
                    <a:cubicBezTo>
                      <a:pt x="432916" y="0"/>
                      <a:pt x="423201" y="6763"/>
                      <a:pt x="419582" y="16478"/>
                    </a:cubicBezTo>
                    <a:cubicBezTo>
                      <a:pt x="416343" y="25241"/>
                      <a:pt x="418915" y="34195"/>
                      <a:pt x="426344" y="40577"/>
                    </a:cubicBezTo>
                    <a:cubicBezTo>
                      <a:pt x="435107" y="48006"/>
                      <a:pt x="436822" y="57817"/>
                      <a:pt x="436726" y="64675"/>
                    </a:cubicBezTo>
                    <a:cubicBezTo>
                      <a:pt x="436536" y="78391"/>
                      <a:pt x="429107" y="93536"/>
                      <a:pt x="418057" y="102394"/>
                    </a:cubicBezTo>
                    <a:cubicBezTo>
                      <a:pt x="394626" y="121253"/>
                      <a:pt x="361669" y="123920"/>
                      <a:pt x="329475" y="123920"/>
                    </a:cubicBezTo>
                    <a:cubicBezTo>
                      <a:pt x="323474" y="123920"/>
                      <a:pt x="317664" y="123825"/>
                      <a:pt x="311949" y="123730"/>
                    </a:cubicBezTo>
                    <a:lnTo>
                      <a:pt x="310234" y="123730"/>
                    </a:lnTo>
                    <a:cubicBezTo>
                      <a:pt x="301281" y="123634"/>
                      <a:pt x="292232" y="123349"/>
                      <a:pt x="283183" y="123158"/>
                    </a:cubicBezTo>
                    <a:cubicBezTo>
                      <a:pt x="268610" y="122777"/>
                      <a:pt x="253560" y="122396"/>
                      <a:pt x="238701" y="122396"/>
                    </a:cubicBezTo>
                    <a:cubicBezTo>
                      <a:pt x="180218" y="122396"/>
                      <a:pt x="118782" y="127635"/>
                      <a:pt x="66014" y="165830"/>
                    </a:cubicBezTo>
                    <a:cubicBezTo>
                      <a:pt x="28866" y="192691"/>
                      <a:pt x="5529" y="228695"/>
                      <a:pt x="291" y="266986"/>
                    </a:cubicBezTo>
                    <a:cubicBezTo>
                      <a:pt x="-1519" y="280321"/>
                      <a:pt x="5244" y="291560"/>
                      <a:pt x="17055" y="294989"/>
                    </a:cubicBezTo>
                    <a:cubicBezTo>
                      <a:pt x="18960" y="295561"/>
                      <a:pt x="20960" y="295846"/>
                      <a:pt x="23056" y="295846"/>
                    </a:cubicBezTo>
                    <a:cubicBezTo>
                      <a:pt x="33438" y="295846"/>
                      <a:pt x="45058" y="288893"/>
                      <a:pt x="46678" y="277178"/>
                    </a:cubicBezTo>
                    <a:cubicBezTo>
                      <a:pt x="50869" y="246412"/>
                      <a:pt x="70204" y="218884"/>
                      <a:pt x="101065" y="199549"/>
                    </a:cubicBezTo>
                    <a:cubicBezTo>
                      <a:pt x="130688" y="180975"/>
                      <a:pt x="167264" y="171641"/>
                      <a:pt x="215937" y="170021"/>
                    </a:cubicBezTo>
                    <a:cubicBezTo>
                      <a:pt x="221652" y="169831"/>
                      <a:pt x="227367" y="169736"/>
                      <a:pt x="233177" y="169736"/>
                    </a:cubicBezTo>
                    <a:cubicBezTo>
                      <a:pt x="247465" y="169736"/>
                      <a:pt x="262133" y="170212"/>
                      <a:pt x="276325" y="170688"/>
                    </a:cubicBezTo>
                    <a:cubicBezTo>
                      <a:pt x="290613" y="171164"/>
                      <a:pt x="305472" y="171641"/>
                      <a:pt x="320045" y="171641"/>
                    </a:cubicBezTo>
                    <a:cubicBezTo>
                      <a:pt x="333285" y="171641"/>
                      <a:pt x="345096" y="171259"/>
                      <a:pt x="356049" y="170402"/>
                    </a:cubicBezTo>
                    <a:cubicBezTo>
                      <a:pt x="407770" y="166497"/>
                      <a:pt x="444727" y="149542"/>
                      <a:pt x="465968" y="120205"/>
                    </a:cubicBezTo>
                    <a:cubicBezTo>
                      <a:pt x="489304" y="87916"/>
                      <a:pt x="493114" y="35052"/>
                      <a:pt x="458824" y="5810"/>
                    </a:cubicBezTo>
                    <a:cubicBezTo>
                      <a:pt x="454347" y="2000"/>
                      <a:pt x="449013" y="0"/>
                      <a:pt x="443299" y="0"/>
                    </a:cubicBezTo>
                    <a:lnTo>
                      <a:pt x="443299" y="0"/>
                    </a:lnTo>
                    <a:lnTo>
                      <a:pt x="4432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65" name="Google Shape;1565;p36"/>
            <p:cNvGrpSpPr/>
            <p:nvPr/>
          </p:nvGrpSpPr>
          <p:grpSpPr>
            <a:xfrm>
              <a:off x="8666252" y="3852576"/>
              <a:ext cx="309076" cy="358901"/>
              <a:chOff x="8666252" y="3852576"/>
              <a:chExt cx="309076" cy="358901"/>
            </a:xfrm>
          </p:grpSpPr>
          <p:sp>
            <p:nvSpPr>
              <p:cNvPr id="1566" name="Google Shape;1566;p36"/>
              <p:cNvSpPr/>
              <p:nvPr/>
            </p:nvSpPr>
            <p:spPr>
              <a:xfrm>
                <a:off x="8671075" y="3857434"/>
                <a:ext cx="299483" cy="349281"/>
              </a:xfrm>
              <a:custGeom>
                <a:avLst/>
                <a:gdLst/>
                <a:ahLst/>
                <a:cxnLst/>
                <a:rect l="l" t="t" r="r" b="b"/>
                <a:pathLst>
                  <a:path w="299483" h="349281" extrusionOk="0">
                    <a:moveTo>
                      <a:pt x="32203" y="349282"/>
                    </a:moveTo>
                    <a:cubicBezTo>
                      <a:pt x="25630" y="349282"/>
                      <a:pt x="20106" y="345662"/>
                      <a:pt x="16963" y="339376"/>
                    </a:cubicBezTo>
                    <a:cubicBezTo>
                      <a:pt x="-753" y="303562"/>
                      <a:pt x="-4754" y="262985"/>
                      <a:pt x="5724" y="224981"/>
                    </a:cubicBezTo>
                    <a:cubicBezTo>
                      <a:pt x="23916" y="158687"/>
                      <a:pt x="85638" y="111919"/>
                      <a:pt x="155742" y="111347"/>
                    </a:cubicBezTo>
                    <a:cubicBezTo>
                      <a:pt x="155742" y="111347"/>
                      <a:pt x="155742" y="111347"/>
                      <a:pt x="155742" y="111347"/>
                    </a:cubicBezTo>
                    <a:cubicBezTo>
                      <a:pt x="167172" y="111347"/>
                      <a:pt x="177364" y="113252"/>
                      <a:pt x="187270" y="115157"/>
                    </a:cubicBezTo>
                    <a:cubicBezTo>
                      <a:pt x="195176" y="116681"/>
                      <a:pt x="202510" y="118015"/>
                      <a:pt x="210225" y="118586"/>
                    </a:cubicBezTo>
                    <a:cubicBezTo>
                      <a:pt x="211273" y="118682"/>
                      <a:pt x="212416" y="118682"/>
                      <a:pt x="213464" y="118682"/>
                    </a:cubicBezTo>
                    <a:cubicBezTo>
                      <a:pt x="226513" y="118682"/>
                      <a:pt x="238895" y="113443"/>
                      <a:pt x="248325" y="103823"/>
                    </a:cubicBezTo>
                    <a:cubicBezTo>
                      <a:pt x="257374" y="94679"/>
                      <a:pt x="261946" y="82582"/>
                      <a:pt x="261184" y="69723"/>
                    </a:cubicBezTo>
                    <a:cubicBezTo>
                      <a:pt x="260327" y="55340"/>
                      <a:pt x="252802" y="41243"/>
                      <a:pt x="241086" y="32004"/>
                    </a:cubicBezTo>
                    <a:cubicBezTo>
                      <a:pt x="235086" y="27242"/>
                      <a:pt x="232895" y="20383"/>
                      <a:pt x="235276" y="13716"/>
                    </a:cubicBezTo>
                    <a:cubicBezTo>
                      <a:pt x="238038" y="5810"/>
                      <a:pt x="246325" y="0"/>
                      <a:pt x="254993" y="0"/>
                    </a:cubicBezTo>
                    <a:cubicBezTo>
                      <a:pt x="259374" y="0"/>
                      <a:pt x="263661" y="1524"/>
                      <a:pt x="267280" y="4382"/>
                    </a:cubicBezTo>
                    <a:cubicBezTo>
                      <a:pt x="298141" y="28861"/>
                      <a:pt x="308428" y="73819"/>
                      <a:pt x="291092" y="108966"/>
                    </a:cubicBezTo>
                    <a:cubicBezTo>
                      <a:pt x="276995" y="137541"/>
                      <a:pt x="246039" y="156782"/>
                      <a:pt x="214035" y="156782"/>
                    </a:cubicBezTo>
                    <a:cubicBezTo>
                      <a:pt x="211845" y="156782"/>
                      <a:pt x="209558" y="156686"/>
                      <a:pt x="207368" y="156496"/>
                    </a:cubicBezTo>
                    <a:cubicBezTo>
                      <a:pt x="199652" y="155829"/>
                      <a:pt x="192223" y="154400"/>
                      <a:pt x="184889" y="153067"/>
                    </a:cubicBezTo>
                    <a:cubicBezTo>
                      <a:pt x="174982" y="151162"/>
                      <a:pt x="165648" y="149447"/>
                      <a:pt x="155838" y="149447"/>
                    </a:cubicBezTo>
                    <a:lnTo>
                      <a:pt x="154028" y="149447"/>
                    </a:lnTo>
                    <a:cubicBezTo>
                      <a:pt x="138502" y="149828"/>
                      <a:pt x="122690" y="153257"/>
                      <a:pt x="108403" y="159544"/>
                    </a:cubicBezTo>
                    <a:cubicBezTo>
                      <a:pt x="78876" y="172498"/>
                      <a:pt x="56397" y="196691"/>
                      <a:pt x="45157" y="227552"/>
                    </a:cubicBezTo>
                    <a:cubicBezTo>
                      <a:pt x="33917" y="258509"/>
                      <a:pt x="35632" y="291656"/>
                      <a:pt x="50014" y="320707"/>
                    </a:cubicBezTo>
                    <a:cubicBezTo>
                      <a:pt x="53063" y="326898"/>
                      <a:pt x="52777" y="333661"/>
                      <a:pt x="49253" y="339376"/>
                    </a:cubicBezTo>
                    <a:cubicBezTo>
                      <a:pt x="45729" y="345377"/>
                      <a:pt x="38966" y="349282"/>
                      <a:pt x="32203" y="349282"/>
                    </a:cubicBezTo>
                    <a:lnTo>
                      <a:pt x="32203" y="34928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67" name="Google Shape;1567;p36"/>
              <p:cNvSpPr/>
              <p:nvPr/>
            </p:nvSpPr>
            <p:spPr>
              <a:xfrm>
                <a:off x="8666252" y="3852576"/>
                <a:ext cx="309076" cy="358901"/>
              </a:xfrm>
              <a:custGeom>
                <a:avLst/>
                <a:gdLst/>
                <a:ahLst/>
                <a:cxnLst/>
                <a:rect l="l" t="t" r="r" b="b"/>
                <a:pathLst>
                  <a:path w="309076" h="358901" extrusionOk="0">
                    <a:moveTo>
                      <a:pt x="259816" y="9525"/>
                    </a:moveTo>
                    <a:cubicBezTo>
                      <a:pt x="262959" y="9525"/>
                      <a:pt x="266197" y="10478"/>
                      <a:pt x="269150" y="12859"/>
                    </a:cubicBezTo>
                    <a:cubicBezTo>
                      <a:pt x="298106" y="35814"/>
                      <a:pt x="308012" y="78391"/>
                      <a:pt x="291629" y="111633"/>
                    </a:cubicBezTo>
                    <a:cubicBezTo>
                      <a:pt x="278294" y="138589"/>
                      <a:pt x="248862" y="156781"/>
                      <a:pt x="218858" y="156781"/>
                    </a:cubicBezTo>
                    <a:cubicBezTo>
                      <a:pt x="216763" y="156781"/>
                      <a:pt x="214667" y="156686"/>
                      <a:pt x="212572" y="156496"/>
                    </a:cubicBezTo>
                    <a:cubicBezTo>
                      <a:pt x="195046" y="154972"/>
                      <a:pt x="178377" y="149447"/>
                      <a:pt x="160661" y="149447"/>
                    </a:cubicBezTo>
                    <a:cubicBezTo>
                      <a:pt x="159994" y="149447"/>
                      <a:pt x="159422" y="149447"/>
                      <a:pt x="158756" y="149447"/>
                    </a:cubicBezTo>
                    <a:cubicBezTo>
                      <a:pt x="142563" y="149828"/>
                      <a:pt x="126180" y="153448"/>
                      <a:pt x="111321" y="159925"/>
                    </a:cubicBezTo>
                    <a:cubicBezTo>
                      <a:pt x="47694" y="187928"/>
                      <a:pt x="19690" y="265081"/>
                      <a:pt x="50647" y="327565"/>
                    </a:cubicBezTo>
                    <a:cubicBezTo>
                      <a:pt x="56267" y="338900"/>
                      <a:pt x="46361" y="349282"/>
                      <a:pt x="36930" y="349282"/>
                    </a:cubicBezTo>
                    <a:cubicBezTo>
                      <a:pt x="32645" y="349282"/>
                      <a:pt x="28549" y="347186"/>
                      <a:pt x="25977" y="342043"/>
                    </a:cubicBezTo>
                    <a:cubicBezTo>
                      <a:pt x="8928" y="307658"/>
                      <a:pt x="4831" y="268129"/>
                      <a:pt x="15023" y="230981"/>
                    </a:cubicBezTo>
                    <a:cubicBezTo>
                      <a:pt x="32740" y="166402"/>
                      <a:pt x="93795" y="121444"/>
                      <a:pt x="160470" y="120872"/>
                    </a:cubicBezTo>
                    <a:cubicBezTo>
                      <a:pt x="160755" y="120872"/>
                      <a:pt x="160946" y="120872"/>
                      <a:pt x="161232" y="120872"/>
                    </a:cubicBezTo>
                    <a:cubicBezTo>
                      <a:pt x="179520" y="120872"/>
                      <a:pt x="196570" y="126873"/>
                      <a:pt x="214667" y="128111"/>
                    </a:cubicBezTo>
                    <a:cubicBezTo>
                      <a:pt x="215906" y="128206"/>
                      <a:pt x="217049" y="128206"/>
                      <a:pt x="218287" y="128206"/>
                    </a:cubicBezTo>
                    <a:cubicBezTo>
                      <a:pt x="232670" y="128206"/>
                      <a:pt x="246386" y="122206"/>
                      <a:pt x="256578" y="112014"/>
                    </a:cubicBezTo>
                    <a:cubicBezTo>
                      <a:pt x="279533" y="88868"/>
                      <a:pt x="273246" y="52388"/>
                      <a:pt x="248957" y="33147"/>
                    </a:cubicBezTo>
                    <a:cubicBezTo>
                      <a:pt x="237528" y="24003"/>
                      <a:pt x="247909" y="9525"/>
                      <a:pt x="259816" y="9525"/>
                    </a:cubicBezTo>
                    <a:moveTo>
                      <a:pt x="259816" y="0"/>
                    </a:moveTo>
                    <a:lnTo>
                      <a:pt x="259816" y="0"/>
                    </a:lnTo>
                    <a:cubicBezTo>
                      <a:pt x="249243" y="0"/>
                      <a:pt x="239051" y="7144"/>
                      <a:pt x="235622" y="16954"/>
                    </a:cubicBezTo>
                    <a:cubicBezTo>
                      <a:pt x="232574" y="25717"/>
                      <a:pt x="235336" y="34480"/>
                      <a:pt x="242956" y="40576"/>
                    </a:cubicBezTo>
                    <a:cubicBezTo>
                      <a:pt x="253624" y="49054"/>
                      <a:pt x="260483" y="61913"/>
                      <a:pt x="261245" y="74867"/>
                    </a:cubicBezTo>
                    <a:cubicBezTo>
                      <a:pt x="261721" y="82963"/>
                      <a:pt x="260102" y="94869"/>
                      <a:pt x="249815" y="105251"/>
                    </a:cubicBezTo>
                    <a:cubicBezTo>
                      <a:pt x="241242" y="113919"/>
                      <a:pt x="230002" y="118681"/>
                      <a:pt x="218287" y="118681"/>
                    </a:cubicBezTo>
                    <a:cubicBezTo>
                      <a:pt x="217334" y="118681"/>
                      <a:pt x="216382" y="118681"/>
                      <a:pt x="215334" y="118586"/>
                    </a:cubicBezTo>
                    <a:cubicBezTo>
                      <a:pt x="207904" y="118110"/>
                      <a:pt x="200665" y="116681"/>
                      <a:pt x="192950" y="115253"/>
                    </a:cubicBezTo>
                    <a:cubicBezTo>
                      <a:pt x="182854" y="113347"/>
                      <a:pt x="172376" y="111347"/>
                      <a:pt x="161328" y="111347"/>
                    </a:cubicBezTo>
                    <a:lnTo>
                      <a:pt x="160470" y="111347"/>
                    </a:lnTo>
                    <a:cubicBezTo>
                      <a:pt x="88270" y="112014"/>
                      <a:pt x="24643" y="160115"/>
                      <a:pt x="5879" y="228505"/>
                    </a:cubicBezTo>
                    <a:cubicBezTo>
                      <a:pt x="-4884" y="267653"/>
                      <a:pt x="-788" y="309467"/>
                      <a:pt x="17500" y="346329"/>
                    </a:cubicBezTo>
                    <a:cubicBezTo>
                      <a:pt x="21500" y="354330"/>
                      <a:pt x="28549" y="358902"/>
                      <a:pt x="37026" y="358902"/>
                    </a:cubicBezTo>
                    <a:cubicBezTo>
                      <a:pt x="45408" y="358902"/>
                      <a:pt x="53695" y="354139"/>
                      <a:pt x="58267" y="346805"/>
                    </a:cubicBezTo>
                    <a:cubicBezTo>
                      <a:pt x="62648" y="339662"/>
                      <a:pt x="63029" y="331184"/>
                      <a:pt x="59219" y="323469"/>
                    </a:cubicBezTo>
                    <a:cubicBezTo>
                      <a:pt x="45408" y="295561"/>
                      <a:pt x="43789" y="263842"/>
                      <a:pt x="54552" y="234029"/>
                    </a:cubicBezTo>
                    <a:cubicBezTo>
                      <a:pt x="65315" y="204406"/>
                      <a:pt x="86842" y="181166"/>
                      <a:pt x="115226" y="168688"/>
                    </a:cubicBezTo>
                    <a:cubicBezTo>
                      <a:pt x="128942" y="162687"/>
                      <a:pt x="144087" y="159353"/>
                      <a:pt x="159041" y="158972"/>
                    </a:cubicBezTo>
                    <a:lnTo>
                      <a:pt x="160755" y="158972"/>
                    </a:lnTo>
                    <a:cubicBezTo>
                      <a:pt x="170090" y="158972"/>
                      <a:pt x="179234" y="160687"/>
                      <a:pt x="188950" y="162496"/>
                    </a:cubicBezTo>
                    <a:cubicBezTo>
                      <a:pt x="196284" y="163925"/>
                      <a:pt x="203904" y="165354"/>
                      <a:pt x="211905" y="166021"/>
                    </a:cubicBezTo>
                    <a:cubicBezTo>
                      <a:pt x="214287" y="166211"/>
                      <a:pt x="216572" y="166306"/>
                      <a:pt x="218954" y="166306"/>
                    </a:cubicBezTo>
                    <a:cubicBezTo>
                      <a:pt x="252672" y="166306"/>
                      <a:pt x="285343" y="146018"/>
                      <a:pt x="300202" y="115824"/>
                    </a:cubicBezTo>
                    <a:cubicBezTo>
                      <a:pt x="318490" y="78772"/>
                      <a:pt x="307727" y="31242"/>
                      <a:pt x="275151" y="5334"/>
                    </a:cubicBezTo>
                    <a:cubicBezTo>
                      <a:pt x="270579" y="1905"/>
                      <a:pt x="265340" y="0"/>
                      <a:pt x="259816" y="0"/>
                    </a:cubicBezTo>
                    <a:lnTo>
                      <a:pt x="25981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568" name="Google Shape;1568;p36"/>
            <p:cNvGrpSpPr/>
            <p:nvPr/>
          </p:nvGrpSpPr>
          <p:grpSpPr>
            <a:xfrm>
              <a:off x="8613841" y="4361116"/>
              <a:ext cx="200064" cy="126968"/>
              <a:chOff x="8613841" y="4361116"/>
              <a:chExt cx="200064" cy="126968"/>
            </a:xfrm>
          </p:grpSpPr>
          <p:sp>
            <p:nvSpPr>
              <p:cNvPr id="1569" name="Google Shape;1569;p36"/>
              <p:cNvSpPr/>
              <p:nvPr/>
            </p:nvSpPr>
            <p:spPr>
              <a:xfrm>
                <a:off x="8618673" y="4365879"/>
                <a:ext cx="190504" cy="117443"/>
              </a:xfrm>
              <a:custGeom>
                <a:avLst/>
                <a:gdLst/>
                <a:ahLst/>
                <a:cxnLst/>
                <a:rect l="l" t="t" r="r" b="b"/>
                <a:pathLst>
                  <a:path w="190504" h="117443" extrusionOk="0">
                    <a:moveTo>
                      <a:pt x="170996" y="117443"/>
                    </a:moveTo>
                    <a:cubicBezTo>
                      <a:pt x="162424" y="117443"/>
                      <a:pt x="155470" y="112395"/>
                      <a:pt x="152804" y="104299"/>
                    </a:cubicBezTo>
                    <a:cubicBezTo>
                      <a:pt x="144993" y="80582"/>
                      <a:pt x="127753" y="60198"/>
                      <a:pt x="105369" y="48482"/>
                    </a:cubicBezTo>
                    <a:cubicBezTo>
                      <a:pt x="92510" y="41720"/>
                      <a:pt x="77651" y="38100"/>
                      <a:pt x="62411" y="38100"/>
                    </a:cubicBezTo>
                    <a:cubicBezTo>
                      <a:pt x="49552" y="38100"/>
                      <a:pt x="36789" y="40481"/>
                      <a:pt x="24502" y="45244"/>
                    </a:cubicBezTo>
                    <a:cubicBezTo>
                      <a:pt x="22692" y="45910"/>
                      <a:pt x="20882" y="46292"/>
                      <a:pt x="18977" y="46292"/>
                    </a:cubicBezTo>
                    <a:cubicBezTo>
                      <a:pt x="10881" y="46292"/>
                      <a:pt x="2880" y="40100"/>
                      <a:pt x="689" y="32099"/>
                    </a:cubicBezTo>
                    <a:cubicBezTo>
                      <a:pt x="-1978" y="22384"/>
                      <a:pt x="3261" y="12763"/>
                      <a:pt x="13548" y="8858"/>
                    </a:cubicBezTo>
                    <a:cubicBezTo>
                      <a:pt x="28693" y="2953"/>
                      <a:pt x="44885" y="0"/>
                      <a:pt x="61554" y="0"/>
                    </a:cubicBezTo>
                    <a:cubicBezTo>
                      <a:pt x="83557" y="0"/>
                      <a:pt x="105274" y="5334"/>
                      <a:pt x="124324" y="15335"/>
                    </a:cubicBezTo>
                    <a:cubicBezTo>
                      <a:pt x="154613" y="31242"/>
                      <a:pt x="178331" y="59817"/>
                      <a:pt x="189475" y="93631"/>
                    </a:cubicBezTo>
                    <a:cubicBezTo>
                      <a:pt x="191380" y="99346"/>
                      <a:pt x="190618" y="104966"/>
                      <a:pt x="187379" y="109442"/>
                    </a:cubicBezTo>
                    <a:cubicBezTo>
                      <a:pt x="183760" y="114395"/>
                      <a:pt x="177568" y="117443"/>
                      <a:pt x="170996" y="1174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70" name="Google Shape;1570;p36"/>
              <p:cNvSpPr/>
              <p:nvPr/>
            </p:nvSpPr>
            <p:spPr>
              <a:xfrm>
                <a:off x="8613841" y="4361116"/>
                <a:ext cx="200064" cy="126968"/>
              </a:xfrm>
              <a:custGeom>
                <a:avLst/>
                <a:gdLst/>
                <a:ahLst/>
                <a:cxnLst/>
                <a:rect l="l" t="t" r="r" b="b"/>
                <a:pathLst>
                  <a:path w="200064" h="126968" extrusionOk="0">
                    <a:moveTo>
                      <a:pt x="66291" y="9525"/>
                    </a:moveTo>
                    <a:cubicBezTo>
                      <a:pt x="87246" y="9525"/>
                      <a:pt x="108201" y="14478"/>
                      <a:pt x="126870" y="24289"/>
                    </a:cubicBezTo>
                    <a:cubicBezTo>
                      <a:pt x="156874" y="40005"/>
                      <a:pt x="179257" y="67913"/>
                      <a:pt x="189735" y="99917"/>
                    </a:cubicBezTo>
                    <a:cubicBezTo>
                      <a:pt x="193259" y="110490"/>
                      <a:pt x="184591" y="117443"/>
                      <a:pt x="175829" y="117443"/>
                    </a:cubicBezTo>
                    <a:cubicBezTo>
                      <a:pt x="170114" y="117443"/>
                      <a:pt x="164398" y="114491"/>
                      <a:pt x="162113" y="107537"/>
                    </a:cubicBezTo>
                    <a:cubicBezTo>
                      <a:pt x="153826" y="82391"/>
                      <a:pt x="135823" y="61341"/>
                      <a:pt x="112392" y="49054"/>
                    </a:cubicBezTo>
                    <a:cubicBezTo>
                      <a:pt x="98295" y="41624"/>
                      <a:pt x="82770" y="38195"/>
                      <a:pt x="67149" y="38195"/>
                    </a:cubicBezTo>
                    <a:cubicBezTo>
                      <a:pt x="53718" y="38195"/>
                      <a:pt x="40193" y="40767"/>
                      <a:pt x="27524" y="45720"/>
                    </a:cubicBezTo>
                    <a:cubicBezTo>
                      <a:pt x="26286" y="46196"/>
                      <a:pt x="24953" y="46387"/>
                      <a:pt x="23715" y="46387"/>
                    </a:cubicBezTo>
                    <a:cubicBezTo>
                      <a:pt x="17618" y="46387"/>
                      <a:pt x="11522" y="41338"/>
                      <a:pt x="9999" y="35719"/>
                    </a:cubicBezTo>
                    <a:cubicBezTo>
                      <a:pt x="7807" y="27718"/>
                      <a:pt x="12761" y="20955"/>
                      <a:pt x="20000" y="18097"/>
                    </a:cubicBezTo>
                    <a:cubicBezTo>
                      <a:pt x="34763" y="12383"/>
                      <a:pt x="50480" y="9525"/>
                      <a:pt x="66291" y="9525"/>
                    </a:cubicBezTo>
                    <a:moveTo>
                      <a:pt x="66291" y="0"/>
                    </a:moveTo>
                    <a:cubicBezTo>
                      <a:pt x="49051" y="0"/>
                      <a:pt x="32287" y="3048"/>
                      <a:pt x="16571" y="9144"/>
                    </a:cubicBezTo>
                    <a:cubicBezTo>
                      <a:pt x="4188" y="13907"/>
                      <a:pt x="-2479" y="26099"/>
                      <a:pt x="854" y="38100"/>
                    </a:cubicBezTo>
                    <a:cubicBezTo>
                      <a:pt x="3616" y="48196"/>
                      <a:pt x="13427" y="55817"/>
                      <a:pt x="23715" y="55817"/>
                    </a:cubicBezTo>
                    <a:cubicBezTo>
                      <a:pt x="26191" y="55817"/>
                      <a:pt x="28667" y="55340"/>
                      <a:pt x="31048" y="54483"/>
                    </a:cubicBezTo>
                    <a:cubicBezTo>
                      <a:pt x="42860" y="49911"/>
                      <a:pt x="54956" y="47625"/>
                      <a:pt x="67244" y="47625"/>
                    </a:cubicBezTo>
                    <a:cubicBezTo>
                      <a:pt x="81912" y="47625"/>
                      <a:pt x="95628" y="50959"/>
                      <a:pt x="108011" y="57436"/>
                    </a:cubicBezTo>
                    <a:cubicBezTo>
                      <a:pt x="129251" y="68580"/>
                      <a:pt x="145730" y="87916"/>
                      <a:pt x="153159" y="110490"/>
                    </a:cubicBezTo>
                    <a:cubicBezTo>
                      <a:pt x="156493" y="120586"/>
                      <a:pt x="165256" y="126968"/>
                      <a:pt x="175924" y="126968"/>
                    </a:cubicBezTo>
                    <a:cubicBezTo>
                      <a:pt x="183925" y="126968"/>
                      <a:pt x="191640" y="123158"/>
                      <a:pt x="196021" y="117062"/>
                    </a:cubicBezTo>
                    <a:cubicBezTo>
                      <a:pt x="200213" y="111347"/>
                      <a:pt x="201165" y="104204"/>
                      <a:pt x="198784" y="96964"/>
                    </a:cubicBezTo>
                    <a:cubicBezTo>
                      <a:pt x="187259" y="61913"/>
                      <a:pt x="162684" y="32385"/>
                      <a:pt x="131347" y="15907"/>
                    </a:cubicBezTo>
                    <a:cubicBezTo>
                      <a:pt x="111535" y="5525"/>
                      <a:pt x="89056" y="0"/>
                      <a:pt x="66291" y="0"/>
                    </a:cubicBezTo>
                    <a:lnTo>
                      <a:pt x="662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571" name="Google Shape;1571;p36"/>
          <p:cNvGrpSpPr/>
          <p:nvPr/>
        </p:nvGrpSpPr>
        <p:grpSpPr>
          <a:xfrm rot="3271467">
            <a:off x="5558549" y="2297492"/>
            <a:ext cx="743014" cy="742956"/>
            <a:chOff x="5735901" y="3411487"/>
            <a:chExt cx="1019174" cy="1019175"/>
          </a:xfrm>
        </p:grpSpPr>
        <p:sp>
          <p:nvSpPr>
            <p:cNvPr id="1572" name="Google Shape;1572;p36"/>
            <p:cNvSpPr/>
            <p:nvPr/>
          </p:nvSpPr>
          <p:spPr>
            <a:xfrm>
              <a:off x="6069275" y="3440062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3" name="Google Shape;1573;p36"/>
            <p:cNvSpPr/>
            <p:nvPr/>
          </p:nvSpPr>
          <p:spPr>
            <a:xfrm>
              <a:off x="6097850" y="3468637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4" name="Google Shape;1574;p36"/>
            <p:cNvSpPr/>
            <p:nvPr/>
          </p:nvSpPr>
          <p:spPr>
            <a:xfrm>
              <a:off x="6164525" y="3706762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5" name="Google Shape;1575;p36"/>
            <p:cNvSpPr/>
            <p:nvPr/>
          </p:nvSpPr>
          <p:spPr>
            <a:xfrm>
              <a:off x="6193100" y="3735337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6" name="Google Shape;1576;p36"/>
            <p:cNvSpPr/>
            <p:nvPr/>
          </p:nvSpPr>
          <p:spPr>
            <a:xfrm>
              <a:off x="6307400" y="35353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7" name="Google Shape;1577;p36"/>
            <p:cNvSpPr/>
            <p:nvPr/>
          </p:nvSpPr>
          <p:spPr>
            <a:xfrm>
              <a:off x="6325022" y="355293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8" name="Google Shape;1578;p36"/>
            <p:cNvSpPr/>
            <p:nvPr/>
          </p:nvSpPr>
          <p:spPr>
            <a:xfrm>
              <a:off x="6431225" y="37829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9" name="Google Shape;1579;p36"/>
            <p:cNvSpPr/>
            <p:nvPr/>
          </p:nvSpPr>
          <p:spPr>
            <a:xfrm>
              <a:off x="6448847" y="38005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0" name="Google Shape;1580;p36"/>
            <p:cNvSpPr/>
            <p:nvPr/>
          </p:nvSpPr>
          <p:spPr>
            <a:xfrm>
              <a:off x="6155000" y="39353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1" name="Google Shape;1581;p36"/>
            <p:cNvSpPr/>
            <p:nvPr/>
          </p:nvSpPr>
          <p:spPr>
            <a:xfrm>
              <a:off x="6172622" y="39529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2" name="Google Shape;1582;p36"/>
            <p:cNvSpPr/>
            <p:nvPr/>
          </p:nvSpPr>
          <p:spPr>
            <a:xfrm>
              <a:off x="6193100" y="42592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3" name="Google Shape;1583;p36"/>
            <p:cNvSpPr/>
            <p:nvPr/>
          </p:nvSpPr>
          <p:spPr>
            <a:xfrm>
              <a:off x="6210722" y="427683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4" name="Google Shape;1584;p36"/>
            <p:cNvSpPr/>
            <p:nvPr/>
          </p:nvSpPr>
          <p:spPr>
            <a:xfrm>
              <a:off x="6497900" y="40877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5" name="Google Shape;1585;p36"/>
            <p:cNvSpPr/>
            <p:nvPr/>
          </p:nvSpPr>
          <p:spPr>
            <a:xfrm>
              <a:off x="6515522" y="41053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6" name="Google Shape;1586;p36"/>
            <p:cNvSpPr/>
            <p:nvPr/>
          </p:nvSpPr>
          <p:spPr>
            <a:xfrm>
              <a:off x="6031176" y="36686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7" name="Google Shape;1587;p36"/>
            <p:cNvSpPr/>
            <p:nvPr/>
          </p:nvSpPr>
          <p:spPr>
            <a:xfrm>
              <a:off x="6048797" y="36862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8" name="Google Shape;1588;p36"/>
            <p:cNvSpPr/>
            <p:nvPr/>
          </p:nvSpPr>
          <p:spPr>
            <a:xfrm>
              <a:off x="5821626" y="38591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9" name="Google Shape;1589;p36"/>
            <p:cNvSpPr/>
            <p:nvPr/>
          </p:nvSpPr>
          <p:spPr>
            <a:xfrm>
              <a:off x="5839247" y="38767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20479"/>
                  </a:moveTo>
                  <a:cubicBezTo>
                    <a:pt x="40957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7" y="9169"/>
                    <a:pt x="40957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0" name="Google Shape;1590;p36"/>
            <p:cNvSpPr/>
            <p:nvPr/>
          </p:nvSpPr>
          <p:spPr>
            <a:xfrm>
              <a:off x="6507425" y="35638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1" name="Google Shape;1591;p36"/>
            <p:cNvSpPr/>
            <p:nvPr/>
          </p:nvSpPr>
          <p:spPr>
            <a:xfrm>
              <a:off x="6527238" y="35836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2" name="Google Shape;1592;p36"/>
            <p:cNvSpPr/>
            <p:nvPr/>
          </p:nvSpPr>
          <p:spPr>
            <a:xfrm>
              <a:off x="6621725" y="41258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3" name="Google Shape;1593;p36"/>
            <p:cNvSpPr/>
            <p:nvPr/>
          </p:nvSpPr>
          <p:spPr>
            <a:xfrm>
              <a:off x="6641538" y="41456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4" name="Google Shape;1594;p36"/>
            <p:cNvSpPr/>
            <p:nvPr/>
          </p:nvSpPr>
          <p:spPr>
            <a:xfrm>
              <a:off x="6383600" y="35638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5" name="Google Shape;1595;p36"/>
            <p:cNvSpPr/>
            <p:nvPr/>
          </p:nvSpPr>
          <p:spPr>
            <a:xfrm>
              <a:off x="6403413" y="35836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6" name="Google Shape;1596;p36"/>
            <p:cNvSpPr/>
            <p:nvPr/>
          </p:nvSpPr>
          <p:spPr>
            <a:xfrm>
              <a:off x="6316925" y="34114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7" name="Google Shape;1597;p36"/>
            <p:cNvSpPr/>
            <p:nvPr/>
          </p:nvSpPr>
          <p:spPr>
            <a:xfrm>
              <a:off x="6336738" y="34312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8" name="Google Shape;1598;p36"/>
            <p:cNvSpPr/>
            <p:nvPr/>
          </p:nvSpPr>
          <p:spPr>
            <a:xfrm>
              <a:off x="6488375" y="34114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9" name="Google Shape;1599;p36"/>
            <p:cNvSpPr/>
            <p:nvPr/>
          </p:nvSpPr>
          <p:spPr>
            <a:xfrm>
              <a:off x="6508188" y="34312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0" name="Google Shape;1600;p36"/>
            <p:cNvSpPr/>
            <p:nvPr/>
          </p:nvSpPr>
          <p:spPr>
            <a:xfrm>
              <a:off x="6269300" y="38210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1" name="Google Shape;1601;p36"/>
            <p:cNvSpPr/>
            <p:nvPr/>
          </p:nvSpPr>
          <p:spPr>
            <a:xfrm>
              <a:off x="6289113" y="3840874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2" name="Google Shape;1602;p36"/>
            <p:cNvSpPr/>
            <p:nvPr/>
          </p:nvSpPr>
          <p:spPr>
            <a:xfrm>
              <a:off x="5993076" y="35448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3" name="Google Shape;1603;p36"/>
            <p:cNvSpPr/>
            <p:nvPr/>
          </p:nvSpPr>
          <p:spPr>
            <a:xfrm>
              <a:off x="6012888" y="356464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4" name="Google Shape;1604;p36"/>
            <p:cNvSpPr/>
            <p:nvPr/>
          </p:nvSpPr>
          <p:spPr>
            <a:xfrm>
              <a:off x="5831151" y="361151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5" name="Google Shape;1605;p36"/>
            <p:cNvSpPr/>
            <p:nvPr/>
          </p:nvSpPr>
          <p:spPr>
            <a:xfrm>
              <a:off x="5850963" y="3631324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6" name="Google Shape;1606;p36"/>
            <p:cNvSpPr/>
            <p:nvPr/>
          </p:nvSpPr>
          <p:spPr>
            <a:xfrm>
              <a:off x="5735901" y="40020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7" name="Google Shape;1607;p36"/>
            <p:cNvSpPr/>
            <p:nvPr/>
          </p:nvSpPr>
          <p:spPr>
            <a:xfrm>
              <a:off x="5755713" y="402184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8" name="Google Shape;1608;p36"/>
            <p:cNvSpPr/>
            <p:nvPr/>
          </p:nvSpPr>
          <p:spPr>
            <a:xfrm>
              <a:off x="6040700" y="40877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9" name="Google Shape;1609;p36"/>
            <p:cNvSpPr/>
            <p:nvPr/>
          </p:nvSpPr>
          <p:spPr>
            <a:xfrm>
              <a:off x="6060512" y="41075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0" name="Google Shape;1610;p36"/>
            <p:cNvSpPr/>
            <p:nvPr/>
          </p:nvSpPr>
          <p:spPr>
            <a:xfrm>
              <a:off x="6050225" y="43449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1" name="Google Shape;1611;p36"/>
            <p:cNvSpPr/>
            <p:nvPr/>
          </p:nvSpPr>
          <p:spPr>
            <a:xfrm>
              <a:off x="6070037" y="4364749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2" name="Google Shape;1612;p36"/>
            <p:cNvSpPr/>
            <p:nvPr/>
          </p:nvSpPr>
          <p:spPr>
            <a:xfrm>
              <a:off x="6497900" y="42782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3" name="Google Shape;1613;p36"/>
            <p:cNvSpPr/>
            <p:nvPr/>
          </p:nvSpPr>
          <p:spPr>
            <a:xfrm>
              <a:off x="6517713" y="42980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4" name="Google Shape;1614;p36"/>
            <p:cNvSpPr/>
            <p:nvPr/>
          </p:nvSpPr>
          <p:spPr>
            <a:xfrm>
              <a:off x="6631250" y="35924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5" name="Google Shape;1615;p36"/>
            <p:cNvSpPr/>
            <p:nvPr/>
          </p:nvSpPr>
          <p:spPr>
            <a:xfrm>
              <a:off x="6651063" y="3612274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6" name="Google Shape;1616;p36"/>
            <p:cNvSpPr/>
            <p:nvPr/>
          </p:nvSpPr>
          <p:spPr>
            <a:xfrm>
              <a:off x="6526475" y="38115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7" name="Google Shape;1617;p36"/>
            <p:cNvSpPr/>
            <p:nvPr/>
          </p:nvSpPr>
          <p:spPr>
            <a:xfrm>
              <a:off x="6546288" y="383134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8" name="Google Shape;1618;p36"/>
            <p:cNvSpPr/>
            <p:nvPr/>
          </p:nvSpPr>
          <p:spPr>
            <a:xfrm>
              <a:off x="5954976" y="39829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9" name="Google Shape;1619;p36"/>
            <p:cNvSpPr/>
            <p:nvPr/>
          </p:nvSpPr>
          <p:spPr>
            <a:xfrm>
              <a:off x="5974788" y="400279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0" name="Google Shape;1620;p36"/>
            <p:cNvSpPr/>
            <p:nvPr/>
          </p:nvSpPr>
          <p:spPr>
            <a:xfrm>
              <a:off x="5878776" y="4163962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1" name="Google Shape;1621;p36"/>
            <p:cNvSpPr/>
            <p:nvPr/>
          </p:nvSpPr>
          <p:spPr>
            <a:xfrm>
              <a:off x="5913923" y="4199110"/>
              <a:ext cx="82105" cy="82105"/>
            </a:xfrm>
            <a:custGeom>
              <a:avLst/>
              <a:gdLst/>
              <a:ahLst/>
              <a:cxnLst/>
              <a:rect l="l" t="t" r="r" b="b"/>
              <a:pathLst>
                <a:path w="82105" h="82105" extrusionOk="0">
                  <a:moveTo>
                    <a:pt x="82105" y="41053"/>
                  </a:moveTo>
                  <a:cubicBezTo>
                    <a:pt x="82105" y="63725"/>
                    <a:pt x="63725" y="82105"/>
                    <a:pt x="41053" y="82105"/>
                  </a:cubicBezTo>
                  <a:cubicBezTo>
                    <a:pt x="18380" y="82105"/>
                    <a:pt x="0" y="63725"/>
                    <a:pt x="0" y="41053"/>
                  </a:cubicBezTo>
                  <a:cubicBezTo>
                    <a:pt x="0" y="18380"/>
                    <a:pt x="18380" y="0"/>
                    <a:pt x="41053" y="0"/>
                  </a:cubicBezTo>
                  <a:cubicBezTo>
                    <a:pt x="63725" y="0"/>
                    <a:pt x="82105" y="18380"/>
                    <a:pt x="82105" y="41053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2" name="Google Shape;1622;p36"/>
            <p:cNvSpPr/>
            <p:nvPr/>
          </p:nvSpPr>
          <p:spPr>
            <a:xfrm>
              <a:off x="6259775" y="4068712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133350" y="66675"/>
                  </a:moveTo>
                  <a:cubicBezTo>
                    <a:pt x="133350" y="103499"/>
                    <a:pt x="103498" y="133350"/>
                    <a:pt x="66675" y="133350"/>
                  </a:cubicBezTo>
                  <a:cubicBezTo>
                    <a:pt x="29852" y="133350"/>
                    <a:pt x="0" y="103499"/>
                    <a:pt x="0" y="66675"/>
                  </a:cubicBezTo>
                  <a:cubicBezTo>
                    <a:pt x="0" y="29851"/>
                    <a:pt x="29852" y="0"/>
                    <a:pt x="66675" y="0"/>
                  </a:cubicBezTo>
                  <a:cubicBezTo>
                    <a:pt x="103498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3" name="Google Shape;1623;p36"/>
            <p:cNvSpPr/>
            <p:nvPr/>
          </p:nvSpPr>
          <p:spPr>
            <a:xfrm>
              <a:off x="6290541" y="4099478"/>
              <a:ext cx="71818" cy="71818"/>
            </a:xfrm>
            <a:custGeom>
              <a:avLst/>
              <a:gdLst/>
              <a:ahLst/>
              <a:cxnLst/>
              <a:rect l="l" t="t" r="r" b="b"/>
              <a:pathLst>
                <a:path w="71818" h="71818" extrusionOk="0">
                  <a:moveTo>
                    <a:pt x="71819" y="35909"/>
                  </a:moveTo>
                  <a:cubicBezTo>
                    <a:pt x="71819" y="55741"/>
                    <a:pt x="55742" y="71818"/>
                    <a:pt x="35909" y="71818"/>
                  </a:cubicBezTo>
                  <a:cubicBezTo>
                    <a:pt x="16077" y="71818"/>
                    <a:pt x="0" y="55741"/>
                    <a:pt x="0" y="35909"/>
                  </a:cubicBezTo>
                  <a:cubicBezTo>
                    <a:pt x="0" y="16077"/>
                    <a:pt x="16077" y="0"/>
                    <a:pt x="35909" y="0"/>
                  </a:cubicBezTo>
                  <a:cubicBezTo>
                    <a:pt x="55741" y="0"/>
                    <a:pt x="71819" y="16077"/>
                    <a:pt x="71819" y="3590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4" name="Google Shape;1624;p36"/>
            <p:cNvSpPr/>
            <p:nvPr/>
          </p:nvSpPr>
          <p:spPr>
            <a:xfrm>
              <a:off x="6650300" y="3830587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 extrusionOk="0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5" name="Google Shape;1625;p36"/>
            <p:cNvSpPr/>
            <p:nvPr/>
          </p:nvSpPr>
          <p:spPr>
            <a:xfrm>
              <a:off x="6674494" y="3854781"/>
              <a:ext cx="56388" cy="56388"/>
            </a:xfrm>
            <a:custGeom>
              <a:avLst/>
              <a:gdLst/>
              <a:ahLst/>
              <a:cxnLst/>
              <a:rect l="l" t="t" r="r" b="b"/>
              <a:pathLst>
                <a:path w="56388" h="56388" extrusionOk="0">
                  <a:moveTo>
                    <a:pt x="56388" y="28194"/>
                  </a:moveTo>
                  <a:cubicBezTo>
                    <a:pt x="56388" y="43765"/>
                    <a:pt x="43765" y="56388"/>
                    <a:pt x="28194" y="56388"/>
                  </a:cubicBezTo>
                  <a:cubicBezTo>
                    <a:pt x="12623" y="56388"/>
                    <a:pt x="0" y="43765"/>
                    <a:pt x="0" y="28194"/>
                  </a:cubicBezTo>
                  <a:cubicBezTo>
                    <a:pt x="0" y="12623"/>
                    <a:pt x="12623" y="0"/>
                    <a:pt x="28194" y="0"/>
                  </a:cubicBezTo>
                  <a:cubicBezTo>
                    <a:pt x="43765" y="0"/>
                    <a:pt x="56388" y="12623"/>
                    <a:pt x="56388" y="28194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626" name="Google Shape;1626;p36"/>
          <p:cNvGrpSpPr/>
          <p:nvPr/>
        </p:nvGrpSpPr>
        <p:grpSpPr>
          <a:xfrm>
            <a:off x="5652823" y="2297804"/>
            <a:ext cx="743079" cy="743080"/>
            <a:chOff x="7083552" y="3787044"/>
            <a:chExt cx="1019173" cy="1019175"/>
          </a:xfrm>
        </p:grpSpPr>
        <p:sp>
          <p:nvSpPr>
            <p:cNvPr id="1627" name="Google Shape;1627;p36"/>
            <p:cNvSpPr/>
            <p:nvPr/>
          </p:nvSpPr>
          <p:spPr>
            <a:xfrm>
              <a:off x="7416926" y="381561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8" name="Google Shape;1628;p36"/>
            <p:cNvSpPr/>
            <p:nvPr/>
          </p:nvSpPr>
          <p:spPr>
            <a:xfrm>
              <a:off x="7445501" y="3844194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9" name="Google Shape;1629;p36"/>
            <p:cNvSpPr/>
            <p:nvPr/>
          </p:nvSpPr>
          <p:spPr>
            <a:xfrm>
              <a:off x="7512176" y="408231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0" name="Google Shape;1630;p36"/>
            <p:cNvSpPr/>
            <p:nvPr/>
          </p:nvSpPr>
          <p:spPr>
            <a:xfrm>
              <a:off x="7540751" y="4110894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1" name="Google Shape;1631;p36"/>
            <p:cNvSpPr/>
            <p:nvPr/>
          </p:nvSpPr>
          <p:spPr>
            <a:xfrm>
              <a:off x="7655051" y="391086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2" name="Google Shape;1632;p36"/>
            <p:cNvSpPr/>
            <p:nvPr/>
          </p:nvSpPr>
          <p:spPr>
            <a:xfrm>
              <a:off x="7672673" y="392849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3" name="Google Shape;1633;p36"/>
            <p:cNvSpPr/>
            <p:nvPr/>
          </p:nvSpPr>
          <p:spPr>
            <a:xfrm>
              <a:off x="7778876" y="41585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4" name="Google Shape;1634;p36"/>
            <p:cNvSpPr/>
            <p:nvPr/>
          </p:nvSpPr>
          <p:spPr>
            <a:xfrm>
              <a:off x="7796498" y="41761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5" name="Google Shape;1635;p36"/>
            <p:cNvSpPr/>
            <p:nvPr/>
          </p:nvSpPr>
          <p:spPr>
            <a:xfrm>
              <a:off x="7502651" y="43109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6" name="Google Shape;1636;p36"/>
            <p:cNvSpPr/>
            <p:nvPr/>
          </p:nvSpPr>
          <p:spPr>
            <a:xfrm>
              <a:off x="7520273" y="43285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7" name="Google Shape;1637;p36"/>
            <p:cNvSpPr/>
            <p:nvPr/>
          </p:nvSpPr>
          <p:spPr>
            <a:xfrm>
              <a:off x="7540751" y="463476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8" name="Google Shape;1638;p36"/>
            <p:cNvSpPr/>
            <p:nvPr/>
          </p:nvSpPr>
          <p:spPr>
            <a:xfrm>
              <a:off x="7558373" y="465239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9" name="Google Shape;1639;p36"/>
            <p:cNvSpPr/>
            <p:nvPr/>
          </p:nvSpPr>
          <p:spPr>
            <a:xfrm>
              <a:off x="7845551" y="44633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0" name="Google Shape;1640;p36"/>
            <p:cNvSpPr/>
            <p:nvPr/>
          </p:nvSpPr>
          <p:spPr>
            <a:xfrm>
              <a:off x="7863173" y="44809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1" name="Google Shape;1641;p36"/>
            <p:cNvSpPr/>
            <p:nvPr/>
          </p:nvSpPr>
          <p:spPr>
            <a:xfrm>
              <a:off x="7378827" y="40442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2" name="Google Shape;1642;p36"/>
            <p:cNvSpPr/>
            <p:nvPr/>
          </p:nvSpPr>
          <p:spPr>
            <a:xfrm>
              <a:off x="7396448" y="40618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3" name="Google Shape;1643;p36"/>
            <p:cNvSpPr/>
            <p:nvPr/>
          </p:nvSpPr>
          <p:spPr>
            <a:xfrm>
              <a:off x="7169277" y="42347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4" name="Google Shape;1644;p36"/>
            <p:cNvSpPr/>
            <p:nvPr/>
          </p:nvSpPr>
          <p:spPr>
            <a:xfrm>
              <a:off x="7186898" y="42523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20479"/>
                  </a:moveTo>
                  <a:cubicBezTo>
                    <a:pt x="40957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7" y="9169"/>
                    <a:pt x="40957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5" name="Google Shape;1645;p36"/>
            <p:cNvSpPr/>
            <p:nvPr/>
          </p:nvSpPr>
          <p:spPr>
            <a:xfrm>
              <a:off x="7855076" y="39394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6" name="Google Shape;1646;p36"/>
            <p:cNvSpPr/>
            <p:nvPr/>
          </p:nvSpPr>
          <p:spPr>
            <a:xfrm>
              <a:off x="7874889" y="39592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7" name="Google Shape;1647;p36"/>
            <p:cNvSpPr/>
            <p:nvPr/>
          </p:nvSpPr>
          <p:spPr>
            <a:xfrm>
              <a:off x="7969376" y="45014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8" name="Google Shape;1648;p36"/>
            <p:cNvSpPr/>
            <p:nvPr/>
          </p:nvSpPr>
          <p:spPr>
            <a:xfrm>
              <a:off x="7989189" y="45212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9" name="Google Shape;1649;p36"/>
            <p:cNvSpPr/>
            <p:nvPr/>
          </p:nvSpPr>
          <p:spPr>
            <a:xfrm>
              <a:off x="7731251" y="39394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0" name="Google Shape;1650;p36"/>
            <p:cNvSpPr/>
            <p:nvPr/>
          </p:nvSpPr>
          <p:spPr>
            <a:xfrm>
              <a:off x="7751064" y="39592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1" name="Google Shape;1651;p36"/>
            <p:cNvSpPr/>
            <p:nvPr/>
          </p:nvSpPr>
          <p:spPr>
            <a:xfrm>
              <a:off x="7664576" y="37870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2" name="Google Shape;1652;p36"/>
            <p:cNvSpPr/>
            <p:nvPr/>
          </p:nvSpPr>
          <p:spPr>
            <a:xfrm>
              <a:off x="7684389" y="38068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3" name="Google Shape;1653;p36"/>
            <p:cNvSpPr/>
            <p:nvPr/>
          </p:nvSpPr>
          <p:spPr>
            <a:xfrm>
              <a:off x="7836026" y="37870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4" name="Google Shape;1654;p36"/>
            <p:cNvSpPr/>
            <p:nvPr/>
          </p:nvSpPr>
          <p:spPr>
            <a:xfrm>
              <a:off x="7855839" y="38068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5" name="Google Shape;1655;p36"/>
            <p:cNvSpPr/>
            <p:nvPr/>
          </p:nvSpPr>
          <p:spPr>
            <a:xfrm>
              <a:off x="7616951" y="41966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6" name="Google Shape;1656;p36"/>
            <p:cNvSpPr/>
            <p:nvPr/>
          </p:nvSpPr>
          <p:spPr>
            <a:xfrm>
              <a:off x="7636764" y="4216431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7" name="Google Shape;1657;p36"/>
            <p:cNvSpPr/>
            <p:nvPr/>
          </p:nvSpPr>
          <p:spPr>
            <a:xfrm>
              <a:off x="7340727" y="39203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8" name="Google Shape;1658;p36"/>
            <p:cNvSpPr/>
            <p:nvPr/>
          </p:nvSpPr>
          <p:spPr>
            <a:xfrm>
              <a:off x="7360539" y="394020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9" name="Google Shape;1659;p36"/>
            <p:cNvSpPr/>
            <p:nvPr/>
          </p:nvSpPr>
          <p:spPr>
            <a:xfrm>
              <a:off x="7178802" y="398706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0" name="Google Shape;1660;p36"/>
            <p:cNvSpPr/>
            <p:nvPr/>
          </p:nvSpPr>
          <p:spPr>
            <a:xfrm>
              <a:off x="7198614" y="4006881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1" name="Google Shape;1661;p36"/>
            <p:cNvSpPr/>
            <p:nvPr/>
          </p:nvSpPr>
          <p:spPr>
            <a:xfrm>
              <a:off x="7083552" y="43775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2" name="Google Shape;1662;p36"/>
            <p:cNvSpPr/>
            <p:nvPr/>
          </p:nvSpPr>
          <p:spPr>
            <a:xfrm>
              <a:off x="7103364" y="439740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3" name="Google Shape;1663;p36"/>
            <p:cNvSpPr/>
            <p:nvPr/>
          </p:nvSpPr>
          <p:spPr>
            <a:xfrm>
              <a:off x="7388351" y="44633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4" name="Google Shape;1664;p36"/>
            <p:cNvSpPr/>
            <p:nvPr/>
          </p:nvSpPr>
          <p:spPr>
            <a:xfrm>
              <a:off x="7408163" y="44831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5" name="Google Shape;1665;p36"/>
            <p:cNvSpPr/>
            <p:nvPr/>
          </p:nvSpPr>
          <p:spPr>
            <a:xfrm>
              <a:off x="7397876" y="47204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6" name="Google Shape;1666;p36"/>
            <p:cNvSpPr/>
            <p:nvPr/>
          </p:nvSpPr>
          <p:spPr>
            <a:xfrm>
              <a:off x="7417688" y="4740306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7" name="Google Shape;1667;p36"/>
            <p:cNvSpPr/>
            <p:nvPr/>
          </p:nvSpPr>
          <p:spPr>
            <a:xfrm>
              <a:off x="7845551" y="46538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8" name="Google Shape;1668;p36"/>
            <p:cNvSpPr/>
            <p:nvPr/>
          </p:nvSpPr>
          <p:spPr>
            <a:xfrm>
              <a:off x="7865364" y="46736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9" name="Google Shape;1669;p36"/>
            <p:cNvSpPr/>
            <p:nvPr/>
          </p:nvSpPr>
          <p:spPr>
            <a:xfrm>
              <a:off x="7978901" y="39680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0" name="Google Shape;1670;p36"/>
            <p:cNvSpPr/>
            <p:nvPr/>
          </p:nvSpPr>
          <p:spPr>
            <a:xfrm>
              <a:off x="7998714" y="3987831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1" name="Google Shape;1671;p36"/>
            <p:cNvSpPr/>
            <p:nvPr/>
          </p:nvSpPr>
          <p:spPr>
            <a:xfrm>
              <a:off x="7874126" y="41870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2" name="Google Shape;1672;p36"/>
            <p:cNvSpPr/>
            <p:nvPr/>
          </p:nvSpPr>
          <p:spPr>
            <a:xfrm>
              <a:off x="7893939" y="420690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3" name="Google Shape;1673;p36"/>
            <p:cNvSpPr/>
            <p:nvPr/>
          </p:nvSpPr>
          <p:spPr>
            <a:xfrm>
              <a:off x="7302627" y="43585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4" name="Google Shape;1674;p36"/>
            <p:cNvSpPr/>
            <p:nvPr/>
          </p:nvSpPr>
          <p:spPr>
            <a:xfrm>
              <a:off x="7322439" y="437835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5" name="Google Shape;1675;p36"/>
            <p:cNvSpPr/>
            <p:nvPr/>
          </p:nvSpPr>
          <p:spPr>
            <a:xfrm>
              <a:off x="7226427" y="4539519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6" name="Google Shape;1676;p36"/>
            <p:cNvSpPr/>
            <p:nvPr/>
          </p:nvSpPr>
          <p:spPr>
            <a:xfrm>
              <a:off x="7261574" y="4574667"/>
              <a:ext cx="82105" cy="82105"/>
            </a:xfrm>
            <a:custGeom>
              <a:avLst/>
              <a:gdLst/>
              <a:ahLst/>
              <a:cxnLst/>
              <a:rect l="l" t="t" r="r" b="b"/>
              <a:pathLst>
                <a:path w="82105" h="82105" extrusionOk="0">
                  <a:moveTo>
                    <a:pt x="82105" y="41053"/>
                  </a:moveTo>
                  <a:cubicBezTo>
                    <a:pt x="82105" y="63725"/>
                    <a:pt x="63725" y="82105"/>
                    <a:pt x="41053" y="82105"/>
                  </a:cubicBezTo>
                  <a:cubicBezTo>
                    <a:pt x="18380" y="82105"/>
                    <a:pt x="0" y="63725"/>
                    <a:pt x="0" y="41053"/>
                  </a:cubicBezTo>
                  <a:cubicBezTo>
                    <a:pt x="0" y="18380"/>
                    <a:pt x="18380" y="0"/>
                    <a:pt x="41053" y="0"/>
                  </a:cubicBezTo>
                  <a:cubicBezTo>
                    <a:pt x="63725" y="0"/>
                    <a:pt x="82105" y="18380"/>
                    <a:pt x="82105" y="410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7" name="Google Shape;1677;p36"/>
            <p:cNvSpPr/>
            <p:nvPr/>
          </p:nvSpPr>
          <p:spPr>
            <a:xfrm>
              <a:off x="7607426" y="4444269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133350" y="66675"/>
                  </a:moveTo>
                  <a:cubicBezTo>
                    <a:pt x="133350" y="103499"/>
                    <a:pt x="103498" y="133350"/>
                    <a:pt x="66675" y="133350"/>
                  </a:cubicBezTo>
                  <a:cubicBezTo>
                    <a:pt x="29852" y="133350"/>
                    <a:pt x="0" y="103499"/>
                    <a:pt x="0" y="66675"/>
                  </a:cubicBezTo>
                  <a:cubicBezTo>
                    <a:pt x="0" y="29851"/>
                    <a:pt x="29852" y="0"/>
                    <a:pt x="66675" y="0"/>
                  </a:cubicBezTo>
                  <a:cubicBezTo>
                    <a:pt x="103498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8" name="Google Shape;1678;p36"/>
            <p:cNvSpPr/>
            <p:nvPr/>
          </p:nvSpPr>
          <p:spPr>
            <a:xfrm>
              <a:off x="7638192" y="4475035"/>
              <a:ext cx="71818" cy="71818"/>
            </a:xfrm>
            <a:custGeom>
              <a:avLst/>
              <a:gdLst/>
              <a:ahLst/>
              <a:cxnLst/>
              <a:rect l="l" t="t" r="r" b="b"/>
              <a:pathLst>
                <a:path w="71818" h="71818" extrusionOk="0">
                  <a:moveTo>
                    <a:pt x="71819" y="35909"/>
                  </a:moveTo>
                  <a:cubicBezTo>
                    <a:pt x="71819" y="55741"/>
                    <a:pt x="55742" y="71818"/>
                    <a:pt x="35909" y="71818"/>
                  </a:cubicBezTo>
                  <a:cubicBezTo>
                    <a:pt x="16077" y="71818"/>
                    <a:pt x="0" y="55741"/>
                    <a:pt x="0" y="35909"/>
                  </a:cubicBezTo>
                  <a:cubicBezTo>
                    <a:pt x="0" y="16077"/>
                    <a:pt x="16077" y="0"/>
                    <a:pt x="35909" y="0"/>
                  </a:cubicBezTo>
                  <a:cubicBezTo>
                    <a:pt x="55741" y="0"/>
                    <a:pt x="71819" y="16077"/>
                    <a:pt x="71819" y="359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9" name="Google Shape;1679;p36"/>
            <p:cNvSpPr/>
            <p:nvPr/>
          </p:nvSpPr>
          <p:spPr>
            <a:xfrm>
              <a:off x="7997951" y="4206144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 extrusionOk="0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80" name="Google Shape;1680;p36"/>
            <p:cNvSpPr/>
            <p:nvPr/>
          </p:nvSpPr>
          <p:spPr>
            <a:xfrm>
              <a:off x="8022145" y="4230338"/>
              <a:ext cx="56388" cy="56388"/>
            </a:xfrm>
            <a:custGeom>
              <a:avLst/>
              <a:gdLst/>
              <a:ahLst/>
              <a:cxnLst/>
              <a:rect l="l" t="t" r="r" b="b"/>
              <a:pathLst>
                <a:path w="56388" h="56388" extrusionOk="0">
                  <a:moveTo>
                    <a:pt x="56388" y="28194"/>
                  </a:moveTo>
                  <a:cubicBezTo>
                    <a:pt x="56388" y="43765"/>
                    <a:pt x="43765" y="56388"/>
                    <a:pt x="28194" y="56388"/>
                  </a:cubicBezTo>
                  <a:cubicBezTo>
                    <a:pt x="12623" y="56388"/>
                    <a:pt x="0" y="43765"/>
                    <a:pt x="0" y="28194"/>
                  </a:cubicBezTo>
                  <a:cubicBezTo>
                    <a:pt x="0" y="12623"/>
                    <a:pt x="12623" y="0"/>
                    <a:pt x="28194" y="0"/>
                  </a:cubicBezTo>
                  <a:cubicBezTo>
                    <a:pt x="43765" y="0"/>
                    <a:pt x="56388" y="12623"/>
                    <a:pt x="56388" y="281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681" name="Google Shape;1681;p36"/>
          <p:cNvGrpSpPr/>
          <p:nvPr/>
        </p:nvGrpSpPr>
        <p:grpSpPr>
          <a:xfrm>
            <a:off x="1838388" y="2291261"/>
            <a:ext cx="697747" cy="718475"/>
            <a:chOff x="7072173" y="628439"/>
            <a:chExt cx="963340" cy="991957"/>
          </a:xfrm>
        </p:grpSpPr>
        <p:sp>
          <p:nvSpPr>
            <p:cNvPr id="1682" name="Google Shape;1682;p36"/>
            <p:cNvSpPr/>
            <p:nvPr/>
          </p:nvSpPr>
          <p:spPr>
            <a:xfrm>
              <a:off x="7573775" y="1404976"/>
              <a:ext cx="461738" cy="213342"/>
            </a:xfrm>
            <a:custGeom>
              <a:avLst/>
              <a:gdLst/>
              <a:ahLst/>
              <a:cxnLst/>
              <a:rect l="l" t="t" r="r" b="b"/>
              <a:pathLst>
                <a:path w="443979" h="205137" extrusionOk="0">
                  <a:moveTo>
                    <a:pt x="2659" y="163227"/>
                  </a:moveTo>
                  <a:cubicBezTo>
                    <a:pt x="-5818" y="133414"/>
                    <a:pt x="5707" y="97028"/>
                    <a:pt x="41045" y="93314"/>
                  </a:cubicBezTo>
                  <a:cubicBezTo>
                    <a:pt x="41045" y="93314"/>
                    <a:pt x="152202" y="81693"/>
                    <a:pt x="152202" y="81693"/>
                  </a:cubicBezTo>
                  <a:cubicBezTo>
                    <a:pt x="193064" y="77407"/>
                    <a:pt x="232879" y="66358"/>
                    <a:pt x="270121" y="49117"/>
                  </a:cubicBezTo>
                  <a:lnTo>
                    <a:pt x="371467" y="2064"/>
                  </a:lnTo>
                  <a:cubicBezTo>
                    <a:pt x="401757" y="-6318"/>
                    <a:pt x="433380" y="11589"/>
                    <a:pt x="441762" y="41974"/>
                  </a:cubicBezTo>
                  <a:cubicBezTo>
                    <a:pt x="451763" y="78264"/>
                    <a:pt x="426427" y="100267"/>
                    <a:pt x="395947" y="116840"/>
                  </a:cubicBezTo>
                  <a:cubicBezTo>
                    <a:pt x="299554" y="169418"/>
                    <a:pt x="191159" y="199708"/>
                    <a:pt x="81526" y="204756"/>
                  </a:cubicBezTo>
                  <a:cubicBezTo>
                    <a:pt x="65810" y="205518"/>
                    <a:pt x="49618" y="205613"/>
                    <a:pt x="34759" y="200374"/>
                  </a:cubicBezTo>
                  <a:cubicBezTo>
                    <a:pt x="18376" y="194374"/>
                    <a:pt x="7422" y="179800"/>
                    <a:pt x="2659" y="16322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83" name="Google Shape;1683;p36"/>
            <p:cNvSpPr/>
            <p:nvPr/>
          </p:nvSpPr>
          <p:spPr>
            <a:xfrm>
              <a:off x="7548153" y="1162109"/>
              <a:ext cx="464995" cy="201051"/>
            </a:xfrm>
            <a:custGeom>
              <a:avLst/>
              <a:gdLst/>
              <a:ahLst/>
              <a:cxnLst/>
              <a:rect l="l" t="t" r="r" b="b"/>
              <a:pathLst>
                <a:path w="447111" h="193318" extrusionOk="0">
                  <a:moveTo>
                    <a:pt x="1601" y="46820"/>
                  </a:moveTo>
                  <a:cubicBezTo>
                    <a:pt x="8363" y="16531"/>
                    <a:pt x="35795" y="-9949"/>
                    <a:pt x="68657" y="3672"/>
                  </a:cubicBezTo>
                  <a:cubicBezTo>
                    <a:pt x="68657" y="3672"/>
                    <a:pt x="172003" y="46344"/>
                    <a:pt x="172003" y="46344"/>
                  </a:cubicBezTo>
                  <a:cubicBezTo>
                    <a:pt x="209912" y="62060"/>
                    <a:pt x="250203" y="71299"/>
                    <a:pt x="291256" y="73871"/>
                  </a:cubicBezTo>
                  <a:lnTo>
                    <a:pt x="402794" y="80729"/>
                  </a:lnTo>
                  <a:cubicBezTo>
                    <a:pt x="433464" y="87778"/>
                    <a:pt x="452705" y="118639"/>
                    <a:pt x="445656" y="149309"/>
                  </a:cubicBezTo>
                  <a:cubicBezTo>
                    <a:pt x="437179" y="185981"/>
                    <a:pt x="404413" y="193220"/>
                    <a:pt x="369742" y="193315"/>
                  </a:cubicBezTo>
                  <a:cubicBezTo>
                    <a:pt x="260014" y="193696"/>
                    <a:pt x="150191" y="168645"/>
                    <a:pt x="51416" y="120830"/>
                  </a:cubicBezTo>
                  <a:cubicBezTo>
                    <a:pt x="37224" y="113972"/>
                    <a:pt x="22937" y="106447"/>
                    <a:pt x="12364" y="94731"/>
                  </a:cubicBezTo>
                  <a:cubicBezTo>
                    <a:pt x="553" y="81682"/>
                    <a:pt x="-2209" y="63680"/>
                    <a:pt x="1601" y="4682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84" name="Google Shape;1684;p36"/>
            <p:cNvSpPr/>
            <p:nvPr/>
          </p:nvSpPr>
          <p:spPr>
            <a:xfrm>
              <a:off x="7188784" y="1183516"/>
              <a:ext cx="324359" cy="436880"/>
            </a:xfrm>
            <a:custGeom>
              <a:avLst/>
              <a:gdLst/>
              <a:ahLst/>
              <a:cxnLst/>
              <a:rect l="l" t="t" r="r" b="b"/>
              <a:pathLst>
                <a:path w="311884" h="420077" extrusionOk="0">
                  <a:moveTo>
                    <a:pt x="27603" y="11930"/>
                  </a:moveTo>
                  <a:cubicBezTo>
                    <a:pt x="55035" y="-5977"/>
                    <a:pt x="95040" y="-6072"/>
                    <a:pt x="109613" y="27932"/>
                  </a:cubicBezTo>
                  <a:cubicBezTo>
                    <a:pt x="109613" y="27932"/>
                    <a:pt x="155333" y="134898"/>
                    <a:pt x="155333" y="134898"/>
                  </a:cubicBezTo>
                  <a:cubicBezTo>
                    <a:pt x="172192" y="174141"/>
                    <a:pt x="195433" y="210336"/>
                    <a:pt x="224199" y="241959"/>
                  </a:cubicBezTo>
                  <a:lnTo>
                    <a:pt x="302589" y="327970"/>
                  </a:lnTo>
                  <a:cubicBezTo>
                    <a:pt x="320306" y="355497"/>
                    <a:pt x="311924" y="392644"/>
                    <a:pt x="284016" y="410551"/>
                  </a:cubicBezTo>
                  <a:cubicBezTo>
                    <a:pt x="250583" y="432078"/>
                    <a:pt x="220770" y="413790"/>
                    <a:pt x="194671" y="388739"/>
                  </a:cubicBezTo>
                  <a:cubicBezTo>
                    <a:pt x="112280" y="309491"/>
                    <a:pt x="48653" y="211289"/>
                    <a:pt x="9981" y="103751"/>
                  </a:cubicBezTo>
                  <a:cubicBezTo>
                    <a:pt x="4457" y="88321"/>
                    <a:pt x="-687" y="72319"/>
                    <a:pt x="75" y="55841"/>
                  </a:cubicBezTo>
                  <a:cubicBezTo>
                    <a:pt x="1028" y="37457"/>
                    <a:pt x="12363" y="21932"/>
                    <a:pt x="27603" y="1193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85" name="Google Shape;1685;p36"/>
            <p:cNvSpPr/>
            <p:nvPr/>
          </p:nvSpPr>
          <p:spPr>
            <a:xfrm>
              <a:off x="7072173" y="881739"/>
              <a:ext cx="367822" cy="123532"/>
            </a:xfrm>
            <a:custGeom>
              <a:avLst/>
              <a:gdLst/>
              <a:ahLst/>
              <a:cxnLst/>
              <a:rect l="l" t="t" r="r" b="b"/>
              <a:pathLst>
                <a:path w="353675" h="118781" extrusionOk="0">
                  <a:moveTo>
                    <a:pt x="353663" y="72328"/>
                  </a:moveTo>
                  <a:cubicBezTo>
                    <a:pt x="353187" y="98903"/>
                    <a:pt x="330803" y="123668"/>
                    <a:pt x="303752" y="117953"/>
                  </a:cubicBezTo>
                  <a:lnTo>
                    <a:pt x="232982" y="104046"/>
                  </a:lnTo>
                  <a:cubicBezTo>
                    <a:pt x="195834" y="96236"/>
                    <a:pt x="157639" y="95283"/>
                    <a:pt x="120206" y="101189"/>
                  </a:cubicBezTo>
                  <a:lnTo>
                    <a:pt x="56769" y="111190"/>
                  </a:lnTo>
                  <a:cubicBezTo>
                    <a:pt x="29432" y="115476"/>
                    <a:pt x="2381" y="96617"/>
                    <a:pt x="190" y="68994"/>
                  </a:cubicBezTo>
                  <a:cubicBezTo>
                    <a:pt x="0" y="67089"/>
                    <a:pt x="0" y="65184"/>
                    <a:pt x="0" y="63279"/>
                  </a:cubicBezTo>
                  <a:cubicBezTo>
                    <a:pt x="857" y="30990"/>
                    <a:pt x="24670" y="19274"/>
                    <a:pt x="51054" y="13178"/>
                  </a:cubicBezTo>
                  <a:cubicBezTo>
                    <a:pt x="134588" y="-6158"/>
                    <a:pt x="221933" y="-4158"/>
                    <a:pt x="304419" y="18798"/>
                  </a:cubicBezTo>
                  <a:cubicBezTo>
                    <a:pt x="316230" y="22131"/>
                    <a:pt x="328232" y="25941"/>
                    <a:pt x="338138" y="33942"/>
                  </a:cubicBezTo>
                  <a:cubicBezTo>
                    <a:pt x="349091" y="42896"/>
                    <a:pt x="353949" y="57564"/>
                    <a:pt x="353663" y="72328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86" name="Google Shape;1686;p36"/>
            <p:cNvSpPr/>
            <p:nvPr/>
          </p:nvSpPr>
          <p:spPr>
            <a:xfrm>
              <a:off x="7438832" y="628439"/>
              <a:ext cx="363784" cy="152097"/>
            </a:xfrm>
            <a:custGeom>
              <a:avLst/>
              <a:gdLst/>
              <a:ahLst/>
              <a:cxnLst/>
              <a:rect l="l" t="t" r="r" b="b"/>
              <a:pathLst>
                <a:path w="349792" h="146247" extrusionOk="0">
                  <a:moveTo>
                    <a:pt x="348839" y="106360"/>
                  </a:moveTo>
                  <a:cubicBezTo>
                    <a:pt x="344267" y="132554"/>
                    <a:pt x="318359" y="153604"/>
                    <a:pt x="292451" y="143793"/>
                  </a:cubicBezTo>
                  <a:lnTo>
                    <a:pt x="224633" y="119123"/>
                  </a:lnTo>
                  <a:cubicBezTo>
                    <a:pt x="189200" y="105693"/>
                    <a:pt x="151577" y="98740"/>
                    <a:pt x="113667" y="98835"/>
                  </a:cubicBezTo>
                  <a:lnTo>
                    <a:pt x="49469" y="98930"/>
                  </a:lnTo>
                  <a:cubicBezTo>
                    <a:pt x="21751" y="98930"/>
                    <a:pt x="-1966" y="76070"/>
                    <a:pt x="129" y="48448"/>
                  </a:cubicBezTo>
                  <a:cubicBezTo>
                    <a:pt x="224" y="46543"/>
                    <a:pt x="510" y="44733"/>
                    <a:pt x="891" y="42828"/>
                  </a:cubicBezTo>
                  <a:cubicBezTo>
                    <a:pt x="6701" y="11110"/>
                    <a:pt x="32038" y="3204"/>
                    <a:pt x="59089" y="1299"/>
                  </a:cubicBezTo>
                  <a:cubicBezTo>
                    <a:pt x="144528" y="-4797"/>
                    <a:pt x="230634" y="10634"/>
                    <a:pt x="308549" y="46067"/>
                  </a:cubicBezTo>
                  <a:cubicBezTo>
                    <a:pt x="319693" y="51115"/>
                    <a:pt x="331028" y="56830"/>
                    <a:pt x="339505" y="66260"/>
                  </a:cubicBezTo>
                  <a:cubicBezTo>
                    <a:pt x="348935" y="76547"/>
                    <a:pt x="351411" y="91787"/>
                    <a:pt x="348839" y="10636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687" name="Google Shape;1687;p36"/>
          <p:cNvGrpSpPr/>
          <p:nvPr/>
        </p:nvGrpSpPr>
        <p:grpSpPr>
          <a:xfrm>
            <a:off x="1857684" y="2224700"/>
            <a:ext cx="729960" cy="855856"/>
            <a:chOff x="7098815" y="536542"/>
            <a:chExt cx="1007814" cy="1181632"/>
          </a:xfrm>
        </p:grpSpPr>
        <p:sp>
          <p:nvSpPr>
            <p:cNvPr id="1688" name="Google Shape;1688;p36"/>
            <p:cNvSpPr/>
            <p:nvPr/>
          </p:nvSpPr>
          <p:spPr>
            <a:xfrm>
              <a:off x="7964290" y="839909"/>
              <a:ext cx="142339" cy="474005"/>
            </a:xfrm>
            <a:custGeom>
              <a:avLst/>
              <a:gdLst/>
              <a:ahLst/>
              <a:cxnLst/>
              <a:rect l="l" t="t" r="r" b="b"/>
              <a:pathLst>
                <a:path w="136864" h="455774" extrusionOk="0">
                  <a:moveTo>
                    <a:pt x="57840" y="455771"/>
                  </a:moveTo>
                  <a:cubicBezTo>
                    <a:pt x="26788" y="456057"/>
                    <a:pt x="-5120" y="435197"/>
                    <a:pt x="690" y="400145"/>
                  </a:cubicBezTo>
                  <a:cubicBezTo>
                    <a:pt x="690" y="400145"/>
                    <a:pt x="19073" y="289846"/>
                    <a:pt x="19073" y="289846"/>
                  </a:cubicBezTo>
                  <a:cubicBezTo>
                    <a:pt x="25836" y="249364"/>
                    <a:pt x="25836" y="208026"/>
                    <a:pt x="19073" y="167450"/>
                  </a:cubicBezTo>
                  <a:lnTo>
                    <a:pt x="690" y="57150"/>
                  </a:lnTo>
                  <a:cubicBezTo>
                    <a:pt x="690" y="25717"/>
                    <a:pt x="26407" y="0"/>
                    <a:pt x="57840" y="0"/>
                  </a:cubicBezTo>
                  <a:cubicBezTo>
                    <a:pt x="95559" y="0"/>
                    <a:pt x="109942" y="30289"/>
                    <a:pt x="117848" y="64103"/>
                  </a:cubicBezTo>
                  <a:cubicBezTo>
                    <a:pt x="142898" y="170974"/>
                    <a:pt x="143184" y="283559"/>
                    <a:pt x="118800" y="390620"/>
                  </a:cubicBezTo>
                  <a:cubicBezTo>
                    <a:pt x="115276" y="405955"/>
                    <a:pt x="111180" y="421576"/>
                    <a:pt x="102131" y="434530"/>
                  </a:cubicBezTo>
                  <a:cubicBezTo>
                    <a:pt x="92035" y="448913"/>
                    <a:pt x="75080" y="455581"/>
                    <a:pt x="57840" y="45577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89" name="Google Shape;1689;p36"/>
            <p:cNvSpPr/>
            <p:nvPr/>
          </p:nvSpPr>
          <p:spPr>
            <a:xfrm>
              <a:off x="7582178" y="1260575"/>
              <a:ext cx="227603" cy="457600"/>
            </a:xfrm>
            <a:custGeom>
              <a:avLst/>
              <a:gdLst/>
              <a:ahLst/>
              <a:cxnLst/>
              <a:rect l="l" t="t" r="r" b="b"/>
              <a:pathLst>
                <a:path w="218849" h="440000" extrusionOk="0">
                  <a:moveTo>
                    <a:pt x="42864" y="437071"/>
                  </a:moveTo>
                  <a:cubicBezTo>
                    <a:pt x="13241" y="427927"/>
                    <a:pt x="-10952" y="398495"/>
                    <a:pt x="5145" y="366777"/>
                  </a:cubicBezTo>
                  <a:cubicBezTo>
                    <a:pt x="5145" y="366777"/>
                    <a:pt x="55913" y="267241"/>
                    <a:pt x="55913" y="267241"/>
                  </a:cubicBezTo>
                  <a:cubicBezTo>
                    <a:pt x="74583" y="230664"/>
                    <a:pt x="87060" y="191231"/>
                    <a:pt x="92871" y="150559"/>
                  </a:cubicBezTo>
                  <a:lnTo>
                    <a:pt x="108682" y="39879"/>
                  </a:lnTo>
                  <a:cubicBezTo>
                    <a:pt x="118207" y="9875"/>
                    <a:pt x="150497" y="-6794"/>
                    <a:pt x="180405" y="2636"/>
                  </a:cubicBezTo>
                  <a:cubicBezTo>
                    <a:pt x="216314" y="13971"/>
                    <a:pt x="220887" y="47308"/>
                    <a:pt x="218220" y="81884"/>
                  </a:cubicBezTo>
                  <a:cubicBezTo>
                    <a:pt x="209837" y="191326"/>
                    <a:pt x="176119" y="298768"/>
                    <a:pt x="120588" y="393447"/>
                  </a:cubicBezTo>
                  <a:cubicBezTo>
                    <a:pt x="112587" y="407068"/>
                    <a:pt x="103920" y="420688"/>
                    <a:pt x="91442" y="430213"/>
                  </a:cubicBezTo>
                  <a:cubicBezTo>
                    <a:pt x="77631" y="440977"/>
                    <a:pt x="59438" y="442215"/>
                    <a:pt x="42864" y="43707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0" name="Google Shape;1690;p36"/>
            <p:cNvSpPr/>
            <p:nvPr/>
          </p:nvSpPr>
          <p:spPr>
            <a:xfrm>
              <a:off x="7350047" y="1027672"/>
              <a:ext cx="149577" cy="473750"/>
            </a:xfrm>
            <a:custGeom>
              <a:avLst/>
              <a:gdLst/>
              <a:ahLst/>
              <a:cxnLst/>
              <a:rect l="l" t="t" r="r" b="b"/>
              <a:pathLst>
                <a:path w="143824" h="455529" extrusionOk="0">
                  <a:moveTo>
                    <a:pt x="70049" y="83"/>
                  </a:moveTo>
                  <a:cubicBezTo>
                    <a:pt x="101005" y="-1441"/>
                    <a:pt x="133867" y="17990"/>
                    <a:pt x="129485" y="53328"/>
                  </a:cubicBezTo>
                  <a:cubicBezTo>
                    <a:pt x="129485" y="53328"/>
                    <a:pt x="115674" y="164294"/>
                    <a:pt x="115674" y="164294"/>
                  </a:cubicBezTo>
                  <a:cubicBezTo>
                    <a:pt x="110626" y="205061"/>
                    <a:pt x="112340" y="246400"/>
                    <a:pt x="120817" y="286595"/>
                  </a:cubicBezTo>
                  <a:lnTo>
                    <a:pt x="143773" y="396038"/>
                  </a:lnTo>
                  <a:cubicBezTo>
                    <a:pt x="145106" y="427470"/>
                    <a:pt x="120436" y="454235"/>
                    <a:pt x="89099" y="455474"/>
                  </a:cubicBezTo>
                  <a:cubicBezTo>
                    <a:pt x="51475" y="456998"/>
                    <a:pt x="35854" y="427375"/>
                    <a:pt x="26520" y="393942"/>
                  </a:cubicBezTo>
                  <a:cubicBezTo>
                    <a:pt x="-2912" y="288215"/>
                    <a:pt x="-7961" y="175724"/>
                    <a:pt x="11947" y="67806"/>
                  </a:cubicBezTo>
                  <a:cubicBezTo>
                    <a:pt x="14804" y="52280"/>
                    <a:pt x="18328" y="36564"/>
                    <a:pt x="26806" y="23229"/>
                  </a:cubicBezTo>
                  <a:cubicBezTo>
                    <a:pt x="36045" y="8370"/>
                    <a:pt x="52714" y="941"/>
                    <a:pt x="70049" y="8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1" name="Google Shape;1691;p36"/>
            <p:cNvSpPr/>
            <p:nvPr/>
          </p:nvSpPr>
          <p:spPr>
            <a:xfrm>
              <a:off x="7098815" y="682570"/>
              <a:ext cx="439493" cy="274334"/>
            </a:xfrm>
            <a:custGeom>
              <a:avLst/>
              <a:gdLst/>
              <a:ahLst/>
              <a:cxnLst/>
              <a:rect l="l" t="t" r="r" b="b"/>
              <a:pathLst>
                <a:path w="422589" h="263783" extrusionOk="0">
                  <a:moveTo>
                    <a:pt x="415273" y="31405"/>
                  </a:moveTo>
                  <a:cubicBezTo>
                    <a:pt x="429180" y="59123"/>
                    <a:pt x="424513" y="97032"/>
                    <a:pt x="390413" y="107224"/>
                  </a:cubicBezTo>
                  <a:cubicBezTo>
                    <a:pt x="390413" y="107224"/>
                    <a:pt x="283257" y="139228"/>
                    <a:pt x="283257" y="139228"/>
                  </a:cubicBezTo>
                  <a:cubicBezTo>
                    <a:pt x="243919" y="150944"/>
                    <a:pt x="206771" y="169136"/>
                    <a:pt x="173338" y="193044"/>
                  </a:cubicBezTo>
                  <a:lnTo>
                    <a:pt x="82375" y="258005"/>
                  </a:lnTo>
                  <a:cubicBezTo>
                    <a:pt x="54181" y="271816"/>
                    <a:pt x="19700" y="260005"/>
                    <a:pt x="5889" y="231811"/>
                  </a:cubicBezTo>
                  <a:cubicBezTo>
                    <a:pt x="-10685" y="197997"/>
                    <a:pt x="10270" y="171708"/>
                    <a:pt x="37131" y="149705"/>
                  </a:cubicBezTo>
                  <a:cubicBezTo>
                    <a:pt x="122094" y="80268"/>
                    <a:pt x="223059" y="30452"/>
                    <a:pt x="329929" y="5211"/>
                  </a:cubicBezTo>
                  <a:cubicBezTo>
                    <a:pt x="345265" y="1592"/>
                    <a:pt x="361076" y="-1552"/>
                    <a:pt x="376697" y="830"/>
                  </a:cubicBezTo>
                  <a:cubicBezTo>
                    <a:pt x="394033" y="3687"/>
                    <a:pt x="407463" y="15974"/>
                    <a:pt x="415273" y="3140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2" name="Google Shape;1692;p36"/>
            <p:cNvSpPr/>
            <p:nvPr/>
          </p:nvSpPr>
          <p:spPr>
            <a:xfrm>
              <a:off x="7610254" y="536542"/>
              <a:ext cx="275731" cy="438686"/>
            </a:xfrm>
            <a:custGeom>
              <a:avLst/>
              <a:gdLst/>
              <a:ahLst/>
              <a:cxnLst/>
              <a:rect l="l" t="t" r="r" b="b"/>
              <a:pathLst>
                <a:path w="265126" h="421813" extrusionOk="0">
                  <a:moveTo>
                    <a:pt x="234062" y="414351"/>
                  </a:moveTo>
                  <a:cubicBezTo>
                    <a:pt x="206344" y="428353"/>
                    <a:pt x="168530" y="423971"/>
                    <a:pt x="158148" y="389872"/>
                  </a:cubicBezTo>
                  <a:cubicBezTo>
                    <a:pt x="158148" y="389872"/>
                    <a:pt x="125667" y="282906"/>
                    <a:pt x="125667" y="282906"/>
                  </a:cubicBezTo>
                  <a:cubicBezTo>
                    <a:pt x="113761" y="243568"/>
                    <a:pt x="95378" y="206611"/>
                    <a:pt x="71375" y="173273"/>
                  </a:cubicBezTo>
                  <a:lnTo>
                    <a:pt x="5938" y="82595"/>
                  </a:lnTo>
                  <a:cubicBezTo>
                    <a:pt x="-8064" y="54401"/>
                    <a:pt x="3557" y="20016"/>
                    <a:pt x="31751" y="6014"/>
                  </a:cubicBezTo>
                  <a:cubicBezTo>
                    <a:pt x="65469" y="-10750"/>
                    <a:pt x="91854" y="10110"/>
                    <a:pt x="113952" y="36875"/>
                  </a:cubicBezTo>
                  <a:cubicBezTo>
                    <a:pt x="183865" y="121553"/>
                    <a:pt x="234157" y="222232"/>
                    <a:pt x="259779" y="329007"/>
                  </a:cubicBezTo>
                  <a:cubicBezTo>
                    <a:pt x="263494" y="344342"/>
                    <a:pt x="266637" y="360154"/>
                    <a:pt x="264351" y="375775"/>
                  </a:cubicBezTo>
                  <a:cubicBezTo>
                    <a:pt x="261780" y="393015"/>
                    <a:pt x="249492" y="406541"/>
                    <a:pt x="234062" y="41435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3" name="Google Shape;1693;p36"/>
            <p:cNvSpPr/>
            <p:nvPr/>
          </p:nvSpPr>
          <p:spPr>
            <a:xfrm>
              <a:off x="7553457" y="921288"/>
              <a:ext cx="304425" cy="275762"/>
            </a:xfrm>
            <a:custGeom>
              <a:avLst/>
              <a:gdLst/>
              <a:ahLst/>
              <a:cxnLst/>
              <a:rect l="l" t="t" r="r" b="b"/>
              <a:pathLst>
                <a:path w="292716" h="265156" extrusionOk="0">
                  <a:moveTo>
                    <a:pt x="279770" y="247341"/>
                  </a:moveTo>
                  <a:cubicBezTo>
                    <a:pt x="262625" y="267630"/>
                    <a:pt x="229669" y="272773"/>
                    <a:pt x="212238" y="251246"/>
                  </a:cubicBezTo>
                  <a:lnTo>
                    <a:pt x="166137" y="195716"/>
                  </a:lnTo>
                  <a:cubicBezTo>
                    <a:pt x="142324" y="166188"/>
                    <a:pt x="113273" y="141328"/>
                    <a:pt x="80507" y="122183"/>
                  </a:cubicBezTo>
                  <a:lnTo>
                    <a:pt x="25072" y="89893"/>
                  </a:lnTo>
                  <a:cubicBezTo>
                    <a:pt x="1164" y="75987"/>
                    <a:pt x="-7885" y="44268"/>
                    <a:pt x="7831" y="21408"/>
                  </a:cubicBezTo>
                  <a:cubicBezTo>
                    <a:pt x="8879" y="19884"/>
                    <a:pt x="10022" y="18360"/>
                    <a:pt x="11260" y="16932"/>
                  </a:cubicBezTo>
                  <a:cubicBezTo>
                    <a:pt x="32311" y="-7548"/>
                    <a:pt x="58123" y="-1547"/>
                    <a:pt x="82507" y="10359"/>
                  </a:cubicBezTo>
                  <a:cubicBezTo>
                    <a:pt x="159469" y="48174"/>
                    <a:pt x="225954" y="104847"/>
                    <a:pt x="275389" y="174761"/>
                  </a:cubicBezTo>
                  <a:cubicBezTo>
                    <a:pt x="282437" y="184762"/>
                    <a:pt x="289390" y="195430"/>
                    <a:pt x="291962" y="207813"/>
                  </a:cubicBezTo>
                  <a:cubicBezTo>
                    <a:pt x="294820" y="221624"/>
                    <a:pt x="289295" y="236007"/>
                    <a:pt x="279770" y="24734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4" name="Google Shape;1694;p36"/>
            <p:cNvSpPr/>
            <p:nvPr/>
          </p:nvSpPr>
          <p:spPr>
            <a:xfrm>
              <a:off x="7126726" y="1085227"/>
              <a:ext cx="156356" cy="362659"/>
            </a:xfrm>
            <a:custGeom>
              <a:avLst/>
              <a:gdLst/>
              <a:ahLst/>
              <a:cxnLst/>
              <a:rect l="l" t="t" r="r" b="b"/>
              <a:pathLst>
                <a:path w="150342" h="348711" extrusionOk="0">
                  <a:moveTo>
                    <a:pt x="41510" y="1081"/>
                  </a:moveTo>
                  <a:cubicBezTo>
                    <a:pt x="67513" y="-4444"/>
                    <a:pt x="96755" y="11653"/>
                    <a:pt x="97327" y="39371"/>
                  </a:cubicBezTo>
                  <a:lnTo>
                    <a:pt x="99803" y="111475"/>
                  </a:lnTo>
                  <a:cubicBezTo>
                    <a:pt x="100660" y="149385"/>
                    <a:pt x="108376" y="186818"/>
                    <a:pt x="122568" y="221965"/>
                  </a:cubicBezTo>
                  <a:lnTo>
                    <a:pt x="146666" y="281401"/>
                  </a:lnTo>
                  <a:cubicBezTo>
                    <a:pt x="157048" y="307119"/>
                    <a:pt x="144761" y="337694"/>
                    <a:pt x="118377" y="346076"/>
                  </a:cubicBezTo>
                  <a:cubicBezTo>
                    <a:pt x="116567" y="346648"/>
                    <a:pt x="114757" y="347124"/>
                    <a:pt x="112852" y="347505"/>
                  </a:cubicBezTo>
                  <a:cubicBezTo>
                    <a:pt x="81229" y="353982"/>
                    <a:pt x="64465" y="333408"/>
                    <a:pt x="52464" y="309119"/>
                  </a:cubicBezTo>
                  <a:cubicBezTo>
                    <a:pt x="14745" y="232157"/>
                    <a:pt x="-3162" y="146622"/>
                    <a:pt x="457" y="61088"/>
                  </a:cubicBezTo>
                  <a:cubicBezTo>
                    <a:pt x="1029" y="48801"/>
                    <a:pt x="1981" y="36228"/>
                    <a:pt x="7506" y="24798"/>
                  </a:cubicBezTo>
                  <a:cubicBezTo>
                    <a:pt x="13888" y="12130"/>
                    <a:pt x="27032" y="4129"/>
                    <a:pt x="41510" y="108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AECA8C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695" name="Google Shape;1695;p36"/>
          <p:cNvGrpSpPr/>
          <p:nvPr/>
        </p:nvGrpSpPr>
        <p:grpSpPr>
          <a:xfrm flipH="1">
            <a:off x="10799168" y="5331295"/>
            <a:ext cx="1307644" cy="1398859"/>
            <a:chOff x="1943060" y="4573028"/>
            <a:chExt cx="1307644" cy="1398859"/>
          </a:xfrm>
        </p:grpSpPr>
        <p:sp>
          <p:nvSpPr>
            <p:cNvPr id="1696" name="Google Shape;1696;p36"/>
            <p:cNvSpPr/>
            <p:nvPr/>
          </p:nvSpPr>
          <p:spPr>
            <a:xfrm>
              <a:off x="2057779" y="4593644"/>
              <a:ext cx="196025" cy="203907"/>
            </a:xfrm>
            <a:custGeom>
              <a:avLst/>
              <a:gdLst/>
              <a:ahLst/>
              <a:cxnLst/>
              <a:rect l="l" t="t" r="r" b="b"/>
              <a:pathLst>
                <a:path w="196025" h="203907" extrusionOk="0">
                  <a:moveTo>
                    <a:pt x="175452" y="40268"/>
                  </a:moveTo>
                  <a:lnTo>
                    <a:pt x="143067" y="11312"/>
                  </a:lnTo>
                  <a:cubicBezTo>
                    <a:pt x="124493" y="-5166"/>
                    <a:pt x="96109" y="-3452"/>
                    <a:pt x="79726" y="15217"/>
                  </a:cubicBezTo>
                  <a:lnTo>
                    <a:pt x="11241" y="93227"/>
                  </a:lnTo>
                  <a:cubicBezTo>
                    <a:pt x="-5142" y="111896"/>
                    <a:pt x="-3428" y="140471"/>
                    <a:pt x="15146" y="157044"/>
                  </a:cubicBezTo>
                  <a:lnTo>
                    <a:pt x="46960" y="185429"/>
                  </a:lnTo>
                  <a:lnTo>
                    <a:pt x="67629" y="203907"/>
                  </a:lnTo>
                  <a:lnTo>
                    <a:pt x="85917" y="183238"/>
                  </a:lnTo>
                  <a:lnTo>
                    <a:pt x="65248" y="164760"/>
                  </a:lnTo>
                  <a:lnTo>
                    <a:pt x="33434" y="136280"/>
                  </a:lnTo>
                  <a:cubicBezTo>
                    <a:pt x="26195" y="129898"/>
                    <a:pt x="25624" y="118849"/>
                    <a:pt x="31910" y="111610"/>
                  </a:cubicBezTo>
                  <a:lnTo>
                    <a:pt x="100395" y="33600"/>
                  </a:lnTo>
                  <a:cubicBezTo>
                    <a:pt x="106681" y="26456"/>
                    <a:pt x="117730" y="25790"/>
                    <a:pt x="124874" y="32171"/>
                  </a:cubicBezTo>
                  <a:lnTo>
                    <a:pt x="157164" y="60937"/>
                  </a:lnTo>
                  <a:lnTo>
                    <a:pt x="177833" y="79415"/>
                  </a:lnTo>
                  <a:lnTo>
                    <a:pt x="196026" y="58842"/>
                  </a:lnTo>
                  <a:lnTo>
                    <a:pt x="175452" y="40268"/>
                  </a:ln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7" name="Google Shape;1697;p36"/>
            <p:cNvSpPr/>
            <p:nvPr/>
          </p:nvSpPr>
          <p:spPr>
            <a:xfrm>
              <a:off x="2019585" y="5244274"/>
              <a:ext cx="210788" cy="413480"/>
            </a:xfrm>
            <a:custGeom>
              <a:avLst/>
              <a:gdLst/>
              <a:ahLst/>
              <a:cxnLst/>
              <a:rect l="l" t="t" r="r" b="b"/>
              <a:pathLst>
                <a:path w="210788" h="413480" extrusionOk="0">
                  <a:moveTo>
                    <a:pt x="189452" y="372809"/>
                  </a:moveTo>
                  <a:cubicBezTo>
                    <a:pt x="196310" y="379000"/>
                    <a:pt x="203454" y="384905"/>
                    <a:pt x="210788" y="390716"/>
                  </a:cubicBezTo>
                  <a:lnTo>
                    <a:pt x="195167" y="413480"/>
                  </a:lnTo>
                  <a:cubicBezTo>
                    <a:pt x="187833" y="407766"/>
                    <a:pt x="180689" y="401860"/>
                    <a:pt x="173736" y="395764"/>
                  </a:cubicBezTo>
                  <a:cubicBezTo>
                    <a:pt x="66199" y="301943"/>
                    <a:pt x="0" y="163830"/>
                    <a:pt x="0" y="13907"/>
                  </a:cubicBezTo>
                  <a:cubicBezTo>
                    <a:pt x="0" y="6191"/>
                    <a:pt x="6096" y="0"/>
                    <a:pt x="13811" y="0"/>
                  </a:cubicBezTo>
                  <a:cubicBezTo>
                    <a:pt x="21431" y="0"/>
                    <a:pt x="27623" y="6191"/>
                    <a:pt x="27623" y="13907"/>
                  </a:cubicBezTo>
                  <a:cubicBezTo>
                    <a:pt x="27623" y="154496"/>
                    <a:pt x="89154" y="284131"/>
                    <a:pt x="189452" y="372809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8" name="Google Shape;1698;p36"/>
            <p:cNvSpPr/>
            <p:nvPr/>
          </p:nvSpPr>
          <p:spPr>
            <a:xfrm>
              <a:off x="2037851" y="4930425"/>
              <a:ext cx="122513" cy="207985"/>
            </a:xfrm>
            <a:custGeom>
              <a:avLst/>
              <a:gdLst/>
              <a:ahLst/>
              <a:cxnLst/>
              <a:rect l="l" t="t" r="r" b="b"/>
              <a:pathLst>
                <a:path w="122513" h="207985" extrusionOk="0">
                  <a:moveTo>
                    <a:pt x="101844" y="0"/>
                  </a:moveTo>
                  <a:lnTo>
                    <a:pt x="122514" y="18383"/>
                  </a:lnTo>
                  <a:cubicBezTo>
                    <a:pt x="116608" y="25432"/>
                    <a:pt x="110798" y="32575"/>
                    <a:pt x="105273" y="40005"/>
                  </a:cubicBezTo>
                  <a:cubicBezTo>
                    <a:pt x="72317" y="83725"/>
                    <a:pt x="47076" y="132969"/>
                    <a:pt x="30693" y="185738"/>
                  </a:cubicBezTo>
                  <a:cubicBezTo>
                    <a:pt x="29454" y="189738"/>
                    <a:pt x="28311" y="193834"/>
                    <a:pt x="27073" y="197834"/>
                  </a:cubicBezTo>
                  <a:cubicBezTo>
                    <a:pt x="25073" y="205264"/>
                    <a:pt x="17453" y="209550"/>
                    <a:pt x="10023" y="207454"/>
                  </a:cubicBezTo>
                  <a:cubicBezTo>
                    <a:pt x="2689" y="205454"/>
                    <a:pt x="-1502" y="197739"/>
                    <a:pt x="498" y="190405"/>
                  </a:cubicBezTo>
                  <a:cubicBezTo>
                    <a:pt x="1641" y="186119"/>
                    <a:pt x="2975" y="181832"/>
                    <a:pt x="4213" y="177546"/>
                  </a:cubicBezTo>
                  <a:cubicBezTo>
                    <a:pt x="4213" y="177546"/>
                    <a:pt x="4213" y="177546"/>
                    <a:pt x="4213" y="177451"/>
                  </a:cubicBezTo>
                  <a:cubicBezTo>
                    <a:pt x="21739" y="120872"/>
                    <a:pt x="48885" y="68199"/>
                    <a:pt x="84414" y="21527"/>
                  </a:cubicBezTo>
                  <a:cubicBezTo>
                    <a:pt x="89938" y="14192"/>
                    <a:pt x="95748" y="7048"/>
                    <a:pt x="101844" y="0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9" name="Google Shape;1699;p36"/>
            <p:cNvSpPr/>
            <p:nvPr/>
          </p:nvSpPr>
          <p:spPr>
            <a:xfrm>
              <a:off x="2207990" y="5055774"/>
              <a:ext cx="149447" cy="450913"/>
            </a:xfrm>
            <a:custGeom>
              <a:avLst/>
              <a:gdLst/>
              <a:ahLst/>
              <a:cxnLst/>
              <a:rect l="l" t="t" r="r" b="b"/>
              <a:pathLst>
                <a:path w="149447" h="450913" extrusionOk="0">
                  <a:moveTo>
                    <a:pt x="149447" y="438245"/>
                  </a:moveTo>
                  <a:cubicBezTo>
                    <a:pt x="138970" y="440912"/>
                    <a:pt x="129159" y="445198"/>
                    <a:pt x="120206" y="450913"/>
                  </a:cubicBezTo>
                  <a:cubicBezTo>
                    <a:pt x="112681" y="445008"/>
                    <a:pt x="105537" y="438721"/>
                    <a:pt x="98679" y="432245"/>
                  </a:cubicBezTo>
                  <a:cubicBezTo>
                    <a:pt x="36862" y="373285"/>
                    <a:pt x="0" y="290417"/>
                    <a:pt x="0" y="202501"/>
                  </a:cubicBezTo>
                  <a:cubicBezTo>
                    <a:pt x="0" y="137255"/>
                    <a:pt x="20098" y="74485"/>
                    <a:pt x="56293" y="22098"/>
                  </a:cubicBezTo>
                  <a:cubicBezTo>
                    <a:pt x="61532" y="14478"/>
                    <a:pt x="67151" y="7144"/>
                    <a:pt x="73057" y="0"/>
                  </a:cubicBezTo>
                  <a:lnTo>
                    <a:pt x="93631" y="18288"/>
                  </a:lnTo>
                  <a:cubicBezTo>
                    <a:pt x="87725" y="25432"/>
                    <a:pt x="82201" y="32861"/>
                    <a:pt x="77057" y="40481"/>
                  </a:cubicBezTo>
                  <a:cubicBezTo>
                    <a:pt x="45244" y="87725"/>
                    <a:pt x="27527" y="143923"/>
                    <a:pt x="27527" y="202311"/>
                  </a:cubicBezTo>
                  <a:cubicBezTo>
                    <a:pt x="27527" y="285464"/>
                    <a:pt x="63722" y="363760"/>
                    <a:pt x="123920" y="417766"/>
                  </a:cubicBezTo>
                  <a:cubicBezTo>
                    <a:pt x="132016" y="425101"/>
                    <a:pt x="140494" y="431863"/>
                    <a:pt x="149447" y="438245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0" name="Google Shape;1700;p36"/>
            <p:cNvSpPr/>
            <p:nvPr/>
          </p:nvSpPr>
          <p:spPr>
            <a:xfrm>
              <a:off x="2437828" y="5490876"/>
              <a:ext cx="596646" cy="178021"/>
            </a:xfrm>
            <a:custGeom>
              <a:avLst/>
              <a:gdLst/>
              <a:ahLst/>
              <a:cxnLst/>
              <a:rect l="l" t="t" r="r" b="b"/>
              <a:pathLst>
                <a:path w="596646" h="178021" extrusionOk="0">
                  <a:moveTo>
                    <a:pt x="543782" y="0"/>
                  </a:moveTo>
                  <a:lnTo>
                    <a:pt x="39148" y="0"/>
                  </a:lnTo>
                  <a:cubicBezTo>
                    <a:pt x="35338" y="0"/>
                    <a:pt x="31528" y="381"/>
                    <a:pt x="27813" y="1143"/>
                  </a:cubicBezTo>
                  <a:cubicBezTo>
                    <a:pt x="22955" y="2000"/>
                    <a:pt x="18193" y="3620"/>
                    <a:pt x="13811" y="5715"/>
                  </a:cubicBezTo>
                  <a:cubicBezTo>
                    <a:pt x="8573" y="8191"/>
                    <a:pt x="3905" y="11430"/>
                    <a:pt x="0" y="15240"/>
                  </a:cubicBezTo>
                  <a:cubicBezTo>
                    <a:pt x="7810" y="20098"/>
                    <a:pt x="15050" y="26098"/>
                    <a:pt x="21431" y="33052"/>
                  </a:cubicBezTo>
                  <a:cubicBezTo>
                    <a:pt x="22670" y="32099"/>
                    <a:pt x="24098" y="31242"/>
                    <a:pt x="25718" y="30480"/>
                  </a:cubicBezTo>
                  <a:cubicBezTo>
                    <a:pt x="29813" y="28575"/>
                    <a:pt x="34385" y="27527"/>
                    <a:pt x="39148" y="27527"/>
                  </a:cubicBezTo>
                  <a:lnTo>
                    <a:pt x="543687" y="27527"/>
                  </a:lnTo>
                  <a:cubicBezTo>
                    <a:pt x="557308" y="27527"/>
                    <a:pt x="568833" y="36100"/>
                    <a:pt x="568833" y="46291"/>
                  </a:cubicBezTo>
                  <a:lnTo>
                    <a:pt x="568833" y="131731"/>
                  </a:lnTo>
                  <a:cubicBezTo>
                    <a:pt x="568833" y="141922"/>
                    <a:pt x="557308" y="150400"/>
                    <a:pt x="543687" y="150400"/>
                  </a:cubicBezTo>
                  <a:lnTo>
                    <a:pt x="103442" y="150400"/>
                  </a:lnTo>
                  <a:lnTo>
                    <a:pt x="122396" y="178022"/>
                  </a:lnTo>
                  <a:lnTo>
                    <a:pt x="543782" y="178022"/>
                  </a:lnTo>
                  <a:cubicBezTo>
                    <a:pt x="573024" y="178022"/>
                    <a:pt x="596741" y="157258"/>
                    <a:pt x="596646" y="131731"/>
                  </a:cubicBezTo>
                  <a:lnTo>
                    <a:pt x="596646" y="46291"/>
                  </a:lnTo>
                  <a:cubicBezTo>
                    <a:pt x="596646" y="20764"/>
                    <a:pt x="572929" y="0"/>
                    <a:pt x="543782" y="0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1" name="Google Shape;1701;p36"/>
            <p:cNvSpPr/>
            <p:nvPr/>
          </p:nvSpPr>
          <p:spPr>
            <a:xfrm>
              <a:off x="1943060" y="5758612"/>
              <a:ext cx="1307644" cy="213275"/>
            </a:xfrm>
            <a:custGeom>
              <a:avLst/>
              <a:gdLst/>
              <a:ahLst/>
              <a:cxnLst/>
              <a:rect l="l" t="t" r="r" b="b"/>
              <a:pathLst>
                <a:path w="1307644" h="213275" extrusionOk="0">
                  <a:moveTo>
                    <a:pt x="1276484" y="64877"/>
                  </a:moveTo>
                  <a:cubicBezTo>
                    <a:pt x="1221430" y="-3036"/>
                    <a:pt x="1137134" y="-1227"/>
                    <a:pt x="1055600" y="583"/>
                  </a:cubicBezTo>
                  <a:cubicBezTo>
                    <a:pt x="1043027" y="773"/>
                    <a:pt x="1030549" y="1059"/>
                    <a:pt x="1018166" y="1059"/>
                  </a:cubicBezTo>
                  <a:lnTo>
                    <a:pt x="190539" y="1059"/>
                  </a:lnTo>
                  <a:cubicBezTo>
                    <a:pt x="185300" y="1059"/>
                    <a:pt x="180252" y="1059"/>
                    <a:pt x="175299" y="964"/>
                  </a:cubicBezTo>
                  <a:cubicBezTo>
                    <a:pt x="172823" y="964"/>
                    <a:pt x="170346" y="964"/>
                    <a:pt x="167965" y="869"/>
                  </a:cubicBezTo>
                  <a:cubicBezTo>
                    <a:pt x="131675" y="678"/>
                    <a:pt x="97385" y="1821"/>
                    <a:pt x="64904" y="25443"/>
                  </a:cubicBezTo>
                  <a:cubicBezTo>
                    <a:pt x="34805" y="47161"/>
                    <a:pt x="11945" y="79736"/>
                    <a:pt x="3849" y="112216"/>
                  </a:cubicBezTo>
                  <a:cubicBezTo>
                    <a:pt x="-6438" y="153364"/>
                    <a:pt x="6230" y="188416"/>
                    <a:pt x="14612" y="205561"/>
                  </a:cubicBezTo>
                  <a:cubicBezTo>
                    <a:pt x="16898" y="210228"/>
                    <a:pt x="21851" y="213276"/>
                    <a:pt x="27090" y="213276"/>
                  </a:cubicBezTo>
                  <a:lnTo>
                    <a:pt x="1285247" y="213276"/>
                  </a:lnTo>
                  <a:cubicBezTo>
                    <a:pt x="1290962" y="213276"/>
                    <a:pt x="1296011" y="209752"/>
                    <a:pt x="1298011" y="204513"/>
                  </a:cubicBezTo>
                  <a:cubicBezTo>
                    <a:pt x="1303154" y="191750"/>
                    <a:pt x="1325729" y="125742"/>
                    <a:pt x="1276484" y="64877"/>
                  </a:cubicBezTo>
                  <a:close/>
                  <a:moveTo>
                    <a:pt x="1275246" y="185654"/>
                  </a:moveTo>
                  <a:lnTo>
                    <a:pt x="36044" y="185654"/>
                  </a:lnTo>
                  <a:cubicBezTo>
                    <a:pt x="29948" y="170413"/>
                    <a:pt x="23947" y="146220"/>
                    <a:pt x="30614" y="118883"/>
                  </a:cubicBezTo>
                  <a:cubicBezTo>
                    <a:pt x="37187" y="92404"/>
                    <a:pt x="56046" y="65925"/>
                    <a:pt x="81097" y="47732"/>
                  </a:cubicBezTo>
                  <a:cubicBezTo>
                    <a:pt x="108338" y="27920"/>
                    <a:pt x="139199" y="28301"/>
                    <a:pt x="174918" y="28682"/>
                  </a:cubicBezTo>
                  <a:cubicBezTo>
                    <a:pt x="179966" y="28682"/>
                    <a:pt x="185110" y="28777"/>
                    <a:pt x="190444" y="28777"/>
                  </a:cubicBezTo>
                  <a:lnTo>
                    <a:pt x="1018071" y="28777"/>
                  </a:lnTo>
                  <a:cubicBezTo>
                    <a:pt x="1030644" y="28777"/>
                    <a:pt x="1043408" y="28491"/>
                    <a:pt x="1056076" y="28205"/>
                  </a:cubicBezTo>
                  <a:cubicBezTo>
                    <a:pt x="1134467" y="26491"/>
                    <a:pt x="1208476" y="24872"/>
                    <a:pt x="1254863" y="82307"/>
                  </a:cubicBezTo>
                  <a:cubicBezTo>
                    <a:pt x="1287724" y="122884"/>
                    <a:pt x="1280866" y="166128"/>
                    <a:pt x="1275246" y="185654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2" name="Google Shape;1702;p36"/>
            <p:cNvSpPr/>
            <p:nvPr/>
          </p:nvSpPr>
          <p:spPr>
            <a:xfrm>
              <a:off x="2104890" y="5462950"/>
              <a:ext cx="557465" cy="323582"/>
            </a:xfrm>
            <a:custGeom>
              <a:avLst/>
              <a:gdLst/>
              <a:ahLst/>
              <a:cxnLst/>
              <a:rect l="l" t="t" r="r" b="b"/>
              <a:pathLst>
                <a:path w="557465" h="323582" extrusionOk="0">
                  <a:moveTo>
                    <a:pt x="555061" y="301961"/>
                  </a:moveTo>
                  <a:lnTo>
                    <a:pt x="551442" y="296722"/>
                  </a:lnTo>
                  <a:lnTo>
                    <a:pt x="488958" y="205948"/>
                  </a:lnTo>
                  <a:lnTo>
                    <a:pt x="469908" y="178326"/>
                  </a:lnTo>
                  <a:lnTo>
                    <a:pt x="385707" y="56120"/>
                  </a:lnTo>
                  <a:cubicBezTo>
                    <a:pt x="385516" y="55930"/>
                    <a:pt x="385421" y="55644"/>
                    <a:pt x="385230" y="55454"/>
                  </a:cubicBezTo>
                  <a:cubicBezTo>
                    <a:pt x="378182" y="45357"/>
                    <a:pt x="369895" y="36594"/>
                    <a:pt x="360751" y="29069"/>
                  </a:cubicBezTo>
                  <a:cubicBezTo>
                    <a:pt x="336462" y="9258"/>
                    <a:pt x="305506" y="-1220"/>
                    <a:pt x="273026" y="113"/>
                  </a:cubicBezTo>
                  <a:cubicBezTo>
                    <a:pt x="256833" y="780"/>
                    <a:pt x="241308" y="4304"/>
                    <a:pt x="227020" y="10591"/>
                  </a:cubicBezTo>
                  <a:cubicBezTo>
                    <a:pt x="218067" y="14401"/>
                    <a:pt x="209589" y="19163"/>
                    <a:pt x="201779" y="25069"/>
                  </a:cubicBezTo>
                  <a:cubicBezTo>
                    <a:pt x="190254" y="33451"/>
                    <a:pt x="180062" y="43928"/>
                    <a:pt x="171680" y="56120"/>
                  </a:cubicBezTo>
                  <a:lnTo>
                    <a:pt x="104148" y="154133"/>
                  </a:lnTo>
                  <a:lnTo>
                    <a:pt x="88431" y="177088"/>
                  </a:lnTo>
                  <a:lnTo>
                    <a:pt x="6135" y="296531"/>
                  </a:lnTo>
                  <a:lnTo>
                    <a:pt x="2421" y="301961"/>
                  </a:lnTo>
                  <a:cubicBezTo>
                    <a:pt x="-437" y="306152"/>
                    <a:pt x="-818" y="311676"/>
                    <a:pt x="1563" y="316248"/>
                  </a:cubicBezTo>
                  <a:cubicBezTo>
                    <a:pt x="3945" y="320725"/>
                    <a:pt x="8707" y="323583"/>
                    <a:pt x="13851" y="323583"/>
                  </a:cubicBezTo>
                  <a:lnTo>
                    <a:pt x="543536" y="323583"/>
                  </a:lnTo>
                  <a:cubicBezTo>
                    <a:pt x="548775" y="323583"/>
                    <a:pt x="553442" y="320725"/>
                    <a:pt x="555823" y="316248"/>
                  </a:cubicBezTo>
                  <a:cubicBezTo>
                    <a:pt x="558300" y="311581"/>
                    <a:pt x="557919" y="306152"/>
                    <a:pt x="555061" y="301961"/>
                  </a:cubicBezTo>
                  <a:close/>
                  <a:moveTo>
                    <a:pt x="40140" y="295960"/>
                  </a:moveTo>
                  <a:lnTo>
                    <a:pt x="109863" y="194804"/>
                  </a:lnTo>
                  <a:lnTo>
                    <a:pt x="125484" y="172040"/>
                  </a:lnTo>
                  <a:lnTo>
                    <a:pt x="194540" y="71742"/>
                  </a:lnTo>
                  <a:cubicBezTo>
                    <a:pt x="202350" y="60407"/>
                    <a:pt x="212161" y="50977"/>
                    <a:pt x="223305" y="43738"/>
                  </a:cubicBezTo>
                  <a:cubicBezTo>
                    <a:pt x="232259" y="38023"/>
                    <a:pt x="242070" y="33737"/>
                    <a:pt x="252547" y="31070"/>
                  </a:cubicBezTo>
                  <a:cubicBezTo>
                    <a:pt x="259500" y="29165"/>
                    <a:pt x="266835" y="28117"/>
                    <a:pt x="274264" y="27736"/>
                  </a:cubicBezTo>
                  <a:cubicBezTo>
                    <a:pt x="295410" y="26784"/>
                    <a:pt x="315698" y="32308"/>
                    <a:pt x="332938" y="43167"/>
                  </a:cubicBezTo>
                  <a:cubicBezTo>
                    <a:pt x="340749" y="48024"/>
                    <a:pt x="347988" y="54025"/>
                    <a:pt x="354369" y="60978"/>
                  </a:cubicBezTo>
                  <a:cubicBezTo>
                    <a:pt x="357417" y="64312"/>
                    <a:pt x="360275" y="67932"/>
                    <a:pt x="362942" y="71742"/>
                  </a:cubicBezTo>
                  <a:lnTo>
                    <a:pt x="436380" y="178326"/>
                  </a:lnTo>
                  <a:lnTo>
                    <a:pt x="455334" y="205948"/>
                  </a:lnTo>
                  <a:lnTo>
                    <a:pt x="517342" y="295960"/>
                  </a:lnTo>
                  <a:lnTo>
                    <a:pt x="40140" y="295960"/>
                  </a:ln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3" name="Google Shape;1703;p36"/>
            <p:cNvSpPr/>
            <p:nvPr/>
          </p:nvSpPr>
          <p:spPr>
            <a:xfrm>
              <a:off x="2315241" y="5524690"/>
              <a:ext cx="136779" cy="136779"/>
            </a:xfrm>
            <a:custGeom>
              <a:avLst/>
              <a:gdLst/>
              <a:ahLst/>
              <a:cxnLst/>
              <a:rect l="l" t="t" r="r" b="b"/>
              <a:pathLst>
                <a:path w="136779" h="136779" extrusionOk="0">
                  <a:moveTo>
                    <a:pt x="136398" y="61436"/>
                  </a:moveTo>
                  <a:cubicBezTo>
                    <a:pt x="134398" y="41720"/>
                    <a:pt x="124016" y="24479"/>
                    <a:pt x="108776" y="13430"/>
                  </a:cubicBezTo>
                  <a:cubicBezTo>
                    <a:pt x="104203" y="10001"/>
                    <a:pt x="99251" y="7144"/>
                    <a:pt x="93917" y="5048"/>
                  </a:cubicBezTo>
                  <a:cubicBezTo>
                    <a:pt x="86011" y="1810"/>
                    <a:pt x="77438" y="0"/>
                    <a:pt x="68390" y="0"/>
                  </a:cubicBezTo>
                  <a:cubicBezTo>
                    <a:pt x="60103" y="0"/>
                    <a:pt x="52197" y="1524"/>
                    <a:pt x="44863" y="4286"/>
                  </a:cubicBezTo>
                  <a:cubicBezTo>
                    <a:pt x="18669" y="13811"/>
                    <a:pt x="0" y="38957"/>
                    <a:pt x="0" y="68390"/>
                  </a:cubicBezTo>
                  <a:cubicBezTo>
                    <a:pt x="0" y="105537"/>
                    <a:pt x="29623" y="135827"/>
                    <a:pt x="66580" y="136684"/>
                  </a:cubicBezTo>
                  <a:cubicBezTo>
                    <a:pt x="67151" y="136779"/>
                    <a:pt x="67818" y="136779"/>
                    <a:pt x="68390" y="136779"/>
                  </a:cubicBezTo>
                  <a:cubicBezTo>
                    <a:pt x="77438" y="136779"/>
                    <a:pt x="86201" y="134969"/>
                    <a:pt x="94107" y="131731"/>
                  </a:cubicBezTo>
                  <a:cubicBezTo>
                    <a:pt x="101727" y="128683"/>
                    <a:pt x="108585" y="124301"/>
                    <a:pt x="114586" y="118777"/>
                  </a:cubicBezTo>
                  <a:cubicBezTo>
                    <a:pt x="126587" y="107823"/>
                    <a:pt x="134684" y="92678"/>
                    <a:pt x="136398" y="75533"/>
                  </a:cubicBezTo>
                  <a:cubicBezTo>
                    <a:pt x="136684" y="73152"/>
                    <a:pt x="136779" y="70771"/>
                    <a:pt x="136779" y="68390"/>
                  </a:cubicBezTo>
                  <a:cubicBezTo>
                    <a:pt x="136779" y="66008"/>
                    <a:pt x="136684" y="63722"/>
                    <a:pt x="136398" y="61436"/>
                  </a:cubicBezTo>
                  <a:close/>
                  <a:moveTo>
                    <a:pt x="94107" y="99917"/>
                  </a:moveTo>
                  <a:cubicBezTo>
                    <a:pt x="87058" y="105728"/>
                    <a:pt x="78105" y="109157"/>
                    <a:pt x="68390" y="109157"/>
                  </a:cubicBezTo>
                  <a:cubicBezTo>
                    <a:pt x="67818" y="109157"/>
                    <a:pt x="67151" y="109157"/>
                    <a:pt x="66580" y="109061"/>
                  </a:cubicBezTo>
                  <a:cubicBezTo>
                    <a:pt x="44958" y="108204"/>
                    <a:pt x="27623" y="90202"/>
                    <a:pt x="27623" y="68390"/>
                  </a:cubicBezTo>
                  <a:cubicBezTo>
                    <a:pt x="27623" y="46577"/>
                    <a:pt x="44958" y="28670"/>
                    <a:pt x="66580" y="27813"/>
                  </a:cubicBezTo>
                  <a:cubicBezTo>
                    <a:pt x="67151" y="27718"/>
                    <a:pt x="67818" y="27718"/>
                    <a:pt x="68390" y="27718"/>
                  </a:cubicBezTo>
                  <a:cubicBezTo>
                    <a:pt x="78105" y="27718"/>
                    <a:pt x="87154" y="31147"/>
                    <a:pt x="94107" y="36862"/>
                  </a:cubicBezTo>
                  <a:cubicBezTo>
                    <a:pt x="102108" y="43434"/>
                    <a:pt x="107537" y="52864"/>
                    <a:pt x="108776" y="63532"/>
                  </a:cubicBezTo>
                  <a:cubicBezTo>
                    <a:pt x="108966" y="65151"/>
                    <a:pt x="109061" y="66770"/>
                    <a:pt x="109061" y="68390"/>
                  </a:cubicBezTo>
                  <a:cubicBezTo>
                    <a:pt x="109061" y="70009"/>
                    <a:pt x="108966" y="71533"/>
                    <a:pt x="108776" y="73152"/>
                  </a:cubicBezTo>
                  <a:cubicBezTo>
                    <a:pt x="107537" y="83915"/>
                    <a:pt x="102108" y="93345"/>
                    <a:pt x="94107" y="99917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4" name="Google Shape;1704;p36"/>
            <p:cNvSpPr/>
            <p:nvPr/>
          </p:nvSpPr>
          <p:spPr>
            <a:xfrm>
              <a:off x="2057794" y="4573028"/>
              <a:ext cx="793514" cy="772782"/>
            </a:xfrm>
            <a:custGeom>
              <a:avLst/>
              <a:gdLst/>
              <a:ahLst/>
              <a:cxnLst/>
              <a:rect l="l" t="t" r="r" b="b"/>
              <a:pathLst>
                <a:path w="793514" h="772782" extrusionOk="0">
                  <a:moveTo>
                    <a:pt x="776274" y="429407"/>
                  </a:moveTo>
                  <a:lnTo>
                    <a:pt x="752748" y="408547"/>
                  </a:lnTo>
                  <a:lnTo>
                    <a:pt x="313264" y="18974"/>
                  </a:lnTo>
                  <a:cubicBezTo>
                    <a:pt x="282117" y="-8648"/>
                    <a:pt x="234302" y="-5791"/>
                    <a:pt x="206775" y="25451"/>
                  </a:cubicBezTo>
                  <a:lnTo>
                    <a:pt x="175437" y="60884"/>
                  </a:lnTo>
                  <a:lnTo>
                    <a:pt x="157149" y="81554"/>
                  </a:lnTo>
                  <a:lnTo>
                    <a:pt x="65233" y="185376"/>
                  </a:lnTo>
                  <a:lnTo>
                    <a:pt x="46945" y="206045"/>
                  </a:lnTo>
                  <a:lnTo>
                    <a:pt x="18942" y="237668"/>
                  </a:lnTo>
                  <a:cubicBezTo>
                    <a:pt x="-8681" y="268910"/>
                    <a:pt x="-5728" y="316726"/>
                    <a:pt x="25419" y="344253"/>
                  </a:cubicBezTo>
                  <a:lnTo>
                    <a:pt x="64471" y="378924"/>
                  </a:lnTo>
                  <a:lnTo>
                    <a:pt x="85331" y="397402"/>
                  </a:lnTo>
                  <a:lnTo>
                    <a:pt x="206489" y="504844"/>
                  </a:lnTo>
                  <a:lnTo>
                    <a:pt x="227253" y="523228"/>
                  </a:lnTo>
                  <a:lnTo>
                    <a:pt x="467855" y="736492"/>
                  </a:lnTo>
                  <a:lnTo>
                    <a:pt x="488334" y="754685"/>
                  </a:lnTo>
                  <a:cubicBezTo>
                    <a:pt x="499287" y="764401"/>
                    <a:pt x="512432" y="770592"/>
                    <a:pt x="526529" y="772783"/>
                  </a:cubicBezTo>
                  <a:lnTo>
                    <a:pt x="500716" y="749923"/>
                  </a:lnTo>
                  <a:cubicBezTo>
                    <a:pt x="497668" y="747065"/>
                    <a:pt x="495858" y="743446"/>
                    <a:pt x="495573" y="739255"/>
                  </a:cubicBezTo>
                  <a:cubicBezTo>
                    <a:pt x="495382" y="735064"/>
                    <a:pt x="496716" y="731159"/>
                    <a:pt x="499478" y="728015"/>
                  </a:cubicBezTo>
                  <a:lnTo>
                    <a:pt x="499668" y="727825"/>
                  </a:lnTo>
                  <a:lnTo>
                    <a:pt x="478904" y="709346"/>
                  </a:lnTo>
                  <a:lnTo>
                    <a:pt x="243827" y="501034"/>
                  </a:lnTo>
                  <a:lnTo>
                    <a:pt x="223253" y="482747"/>
                  </a:lnTo>
                  <a:lnTo>
                    <a:pt x="102571" y="375781"/>
                  </a:lnTo>
                  <a:lnTo>
                    <a:pt x="81902" y="357398"/>
                  </a:lnTo>
                  <a:lnTo>
                    <a:pt x="43707" y="323584"/>
                  </a:lnTo>
                  <a:cubicBezTo>
                    <a:pt x="23990" y="306058"/>
                    <a:pt x="22180" y="275768"/>
                    <a:pt x="39706" y="256051"/>
                  </a:cubicBezTo>
                  <a:lnTo>
                    <a:pt x="67614" y="224524"/>
                  </a:lnTo>
                  <a:lnTo>
                    <a:pt x="85902" y="203855"/>
                  </a:lnTo>
                  <a:lnTo>
                    <a:pt x="177819" y="100032"/>
                  </a:lnTo>
                  <a:lnTo>
                    <a:pt x="196011" y="79458"/>
                  </a:lnTo>
                  <a:lnTo>
                    <a:pt x="227539" y="43834"/>
                  </a:lnTo>
                  <a:cubicBezTo>
                    <a:pt x="236874" y="33071"/>
                    <a:pt x="250113" y="27642"/>
                    <a:pt x="263258" y="27642"/>
                  </a:cubicBezTo>
                  <a:cubicBezTo>
                    <a:pt x="274593" y="27642"/>
                    <a:pt x="285832" y="31642"/>
                    <a:pt x="294881" y="39643"/>
                  </a:cubicBezTo>
                  <a:lnTo>
                    <a:pt x="730364" y="425597"/>
                  </a:lnTo>
                  <a:lnTo>
                    <a:pt x="751033" y="444075"/>
                  </a:lnTo>
                  <a:lnTo>
                    <a:pt x="755605" y="438932"/>
                  </a:lnTo>
                  <a:cubicBezTo>
                    <a:pt x="758463" y="435883"/>
                    <a:pt x="762082" y="433979"/>
                    <a:pt x="766273" y="433693"/>
                  </a:cubicBezTo>
                  <a:lnTo>
                    <a:pt x="767226" y="433693"/>
                  </a:lnTo>
                  <a:cubicBezTo>
                    <a:pt x="770940" y="433693"/>
                    <a:pt x="774560" y="435122"/>
                    <a:pt x="777513" y="437598"/>
                  </a:cubicBezTo>
                  <a:lnTo>
                    <a:pt x="793515" y="451695"/>
                  </a:lnTo>
                  <a:cubicBezTo>
                    <a:pt x="789228" y="443313"/>
                    <a:pt x="783513" y="435788"/>
                    <a:pt x="776274" y="429407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5" name="Google Shape;1705;p36"/>
            <p:cNvSpPr/>
            <p:nvPr/>
          </p:nvSpPr>
          <p:spPr>
            <a:xfrm>
              <a:off x="2525577" y="4979004"/>
              <a:ext cx="423569" cy="447197"/>
            </a:xfrm>
            <a:custGeom>
              <a:avLst/>
              <a:gdLst/>
              <a:ahLst/>
              <a:cxnLst/>
              <a:rect l="l" t="t" r="r" b="b"/>
              <a:pathLst>
                <a:path w="423569" h="447197" extrusionOk="0">
                  <a:moveTo>
                    <a:pt x="409075" y="82580"/>
                  </a:moveTo>
                  <a:lnTo>
                    <a:pt x="328017" y="10952"/>
                  </a:lnTo>
                  <a:cubicBezTo>
                    <a:pt x="319445" y="3237"/>
                    <a:pt x="308300" y="-668"/>
                    <a:pt x="296775" y="94"/>
                  </a:cubicBezTo>
                  <a:cubicBezTo>
                    <a:pt x="292679" y="379"/>
                    <a:pt x="288774" y="1142"/>
                    <a:pt x="284964" y="2570"/>
                  </a:cubicBezTo>
                  <a:cubicBezTo>
                    <a:pt x="278201" y="4952"/>
                    <a:pt x="272010" y="9047"/>
                    <a:pt x="267057" y="14572"/>
                  </a:cubicBezTo>
                  <a:lnTo>
                    <a:pt x="262580" y="19620"/>
                  </a:lnTo>
                  <a:lnTo>
                    <a:pt x="11120" y="303370"/>
                  </a:lnTo>
                  <a:lnTo>
                    <a:pt x="10835" y="303751"/>
                  </a:lnTo>
                  <a:cubicBezTo>
                    <a:pt x="4262" y="311276"/>
                    <a:pt x="452" y="320705"/>
                    <a:pt x="71" y="330516"/>
                  </a:cubicBezTo>
                  <a:cubicBezTo>
                    <a:pt x="-24" y="332040"/>
                    <a:pt x="-24" y="333469"/>
                    <a:pt x="71" y="334993"/>
                  </a:cubicBezTo>
                  <a:cubicBezTo>
                    <a:pt x="643" y="346518"/>
                    <a:pt x="5882" y="356996"/>
                    <a:pt x="14454" y="364711"/>
                  </a:cubicBezTo>
                  <a:lnTo>
                    <a:pt x="95512" y="436339"/>
                  </a:lnTo>
                  <a:cubicBezTo>
                    <a:pt x="103608" y="443578"/>
                    <a:pt x="113895" y="447197"/>
                    <a:pt x="124087" y="447197"/>
                  </a:cubicBezTo>
                  <a:cubicBezTo>
                    <a:pt x="135993" y="447197"/>
                    <a:pt x="147899" y="442244"/>
                    <a:pt x="156567" y="432624"/>
                  </a:cubicBezTo>
                  <a:lnTo>
                    <a:pt x="412694" y="143445"/>
                  </a:lnTo>
                  <a:cubicBezTo>
                    <a:pt x="428506" y="125729"/>
                    <a:pt x="426887" y="98392"/>
                    <a:pt x="409075" y="82580"/>
                  </a:cubicBezTo>
                  <a:close/>
                  <a:moveTo>
                    <a:pt x="392025" y="125062"/>
                  </a:moveTo>
                  <a:lnTo>
                    <a:pt x="135803" y="414241"/>
                  </a:lnTo>
                  <a:cubicBezTo>
                    <a:pt x="130183" y="420623"/>
                    <a:pt x="120372" y="421194"/>
                    <a:pt x="113990" y="415574"/>
                  </a:cubicBezTo>
                  <a:lnTo>
                    <a:pt x="58745" y="366806"/>
                  </a:lnTo>
                  <a:lnTo>
                    <a:pt x="32933" y="343946"/>
                  </a:lnTo>
                  <a:cubicBezTo>
                    <a:pt x="29885" y="341089"/>
                    <a:pt x="28075" y="337469"/>
                    <a:pt x="27789" y="333278"/>
                  </a:cubicBezTo>
                  <a:cubicBezTo>
                    <a:pt x="27599" y="329087"/>
                    <a:pt x="28932" y="325182"/>
                    <a:pt x="31694" y="322039"/>
                  </a:cubicBezTo>
                  <a:lnTo>
                    <a:pt x="31885" y="321848"/>
                  </a:lnTo>
                  <a:lnTo>
                    <a:pt x="283250" y="38099"/>
                  </a:lnTo>
                  <a:lnTo>
                    <a:pt x="287822" y="32955"/>
                  </a:lnTo>
                  <a:cubicBezTo>
                    <a:pt x="290679" y="29907"/>
                    <a:pt x="294299" y="28002"/>
                    <a:pt x="298490" y="27716"/>
                  </a:cubicBezTo>
                  <a:lnTo>
                    <a:pt x="299442" y="27716"/>
                  </a:lnTo>
                  <a:cubicBezTo>
                    <a:pt x="303157" y="27716"/>
                    <a:pt x="306776" y="29145"/>
                    <a:pt x="309729" y="31621"/>
                  </a:cubicBezTo>
                  <a:lnTo>
                    <a:pt x="325731" y="45719"/>
                  </a:lnTo>
                  <a:lnTo>
                    <a:pt x="390692" y="103250"/>
                  </a:lnTo>
                  <a:cubicBezTo>
                    <a:pt x="394121" y="106298"/>
                    <a:pt x="395930" y="110488"/>
                    <a:pt x="395930" y="114775"/>
                  </a:cubicBezTo>
                  <a:cubicBezTo>
                    <a:pt x="395930" y="118490"/>
                    <a:pt x="394597" y="122109"/>
                    <a:pt x="392025" y="125062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1" name="Google Shape;5298;p39"/>
          <p:cNvSpPr txBox="1"/>
          <p:nvPr/>
        </p:nvSpPr>
        <p:spPr>
          <a:xfrm>
            <a:off x="783424" y="3787284"/>
            <a:ext cx="2948399" cy="468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pPr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3600" dirty="0"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Triglyceride</a:t>
            </a:r>
            <a:endParaRPr lang="en-US" sz="3600" dirty="0"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4" name="Google Shape;5300;p39"/>
          <p:cNvSpPr txBox="1"/>
          <p:nvPr/>
        </p:nvSpPr>
        <p:spPr>
          <a:xfrm>
            <a:off x="4713362" y="3787284"/>
            <a:ext cx="2948400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3200" dirty="0">
                <a:latin typeface="Abril Fatface" panose="02000503000000020003" pitchFamily="2" charset="0"/>
              </a:rPr>
              <a:t>Phospholipid</a:t>
            </a:r>
            <a:endParaRPr lang="en-US" sz="3200" dirty="0">
              <a:latin typeface="Abril Fatface" panose="02000503000000020003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83727" y="3671409"/>
            <a:ext cx="23598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3200" dirty="0" err="1">
                <a:latin typeface="Abril Fatface" panose="02000503000000020003" pitchFamily="2" charset="0"/>
              </a:rPr>
              <a:t>Steriod</a:t>
            </a:r>
            <a:endParaRPr lang="en-US" sz="3200" dirty="0">
              <a:latin typeface="Abril Fatface" panose="02000503000000020003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0596" y="5008369"/>
            <a:ext cx="952500" cy="952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338" y="5121717"/>
            <a:ext cx="952500" cy="9525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852" y="1192362"/>
            <a:ext cx="952500" cy="952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572" y="1272200"/>
            <a:ext cx="952500" cy="952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665" y="1281934"/>
            <a:ext cx="952500" cy="9525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20977">
            <a:off x="6309998" y="4703474"/>
            <a:ext cx="1545235" cy="15452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586" y="4830595"/>
            <a:ext cx="952500" cy="952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44"/>
          <p:cNvSpPr/>
          <p:nvPr/>
        </p:nvSpPr>
        <p:spPr>
          <a:xfrm rot="-1870640">
            <a:off x="651123" y="446606"/>
            <a:ext cx="2288419" cy="4582949"/>
          </a:xfrm>
          <a:custGeom>
            <a:avLst/>
            <a:gdLst/>
            <a:ahLst/>
            <a:cxnLst/>
            <a:rect l="l" t="t" r="r" b="b"/>
            <a:pathLst>
              <a:path w="1808684" h="3044456" extrusionOk="0">
                <a:moveTo>
                  <a:pt x="773887" y="3023711"/>
                </a:moveTo>
                <a:cubicBezTo>
                  <a:pt x="700735" y="3023235"/>
                  <a:pt x="631964" y="2989612"/>
                  <a:pt x="570242" y="2950464"/>
                </a:cubicBezTo>
                <a:cubicBezTo>
                  <a:pt x="253155" y="2749677"/>
                  <a:pt x="57702" y="2387346"/>
                  <a:pt x="11791" y="2014823"/>
                </a:cubicBezTo>
                <a:cubicBezTo>
                  <a:pt x="-34119" y="1642301"/>
                  <a:pt x="57892" y="1262158"/>
                  <a:pt x="220770" y="923925"/>
                </a:cubicBezTo>
                <a:cubicBezTo>
                  <a:pt x="383647" y="585692"/>
                  <a:pt x="614724" y="285179"/>
                  <a:pt x="858754" y="0"/>
                </a:cubicBezTo>
                <a:cubicBezTo>
                  <a:pt x="787698" y="272034"/>
                  <a:pt x="934288" y="554641"/>
                  <a:pt x="1117263" y="768191"/>
                </a:cubicBezTo>
                <a:cubicBezTo>
                  <a:pt x="1300238" y="981742"/>
                  <a:pt x="1526076" y="1162717"/>
                  <a:pt x="1663903" y="1407795"/>
                </a:cubicBezTo>
                <a:cubicBezTo>
                  <a:pt x="1864309" y="1763935"/>
                  <a:pt x="1845925" y="2217420"/>
                  <a:pt x="1674761" y="2588609"/>
                </a:cubicBezTo>
                <a:cubicBezTo>
                  <a:pt x="1574844" y="2805208"/>
                  <a:pt x="1399393" y="3015139"/>
                  <a:pt x="1162316" y="3041428"/>
                </a:cubicBezTo>
                <a:cubicBezTo>
                  <a:pt x="1021727" y="3057049"/>
                  <a:pt x="876947" y="3005423"/>
                  <a:pt x="739787" y="3039999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67" name="Google Shape;2067;p44"/>
          <p:cNvSpPr/>
          <p:nvPr/>
        </p:nvSpPr>
        <p:spPr>
          <a:xfrm rot="-2330529">
            <a:off x="563137" y="761969"/>
            <a:ext cx="3572438" cy="4702962"/>
          </a:xfrm>
          <a:custGeom>
            <a:avLst/>
            <a:gdLst/>
            <a:ahLst/>
            <a:cxnLst/>
            <a:rect l="l" t="t" r="r" b="b"/>
            <a:pathLst>
              <a:path w="3235452" h="3648991" extrusionOk="0">
                <a:moveTo>
                  <a:pt x="228124" y="3449383"/>
                </a:moveTo>
                <a:cubicBezTo>
                  <a:pt x="240125" y="3444526"/>
                  <a:pt x="240506" y="3470720"/>
                  <a:pt x="227647" y="3471386"/>
                </a:cubicBezTo>
                <a:cubicBezTo>
                  <a:pt x="214789" y="3472053"/>
                  <a:pt x="206026" y="3458814"/>
                  <a:pt x="200311" y="3447193"/>
                </a:cubicBezTo>
                <a:cubicBezTo>
                  <a:pt x="-18193" y="3004376"/>
                  <a:pt x="-60198" y="2477357"/>
                  <a:pt x="85439" y="2005489"/>
                </a:cubicBezTo>
                <a:cubicBezTo>
                  <a:pt x="113062" y="1915859"/>
                  <a:pt x="149638" y="1824609"/>
                  <a:pt x="219837" y="1762316"/>
                </a:cubicBezTo>
                <a:cubicBezTo>
                  <a:pt x="276701" y="1952720"/>
                  <a:pt x="348901" y="2138553"/>
                  <a:pt x="435673" y="2317433"/>
                </a:cubicBezTo>
                <a:cubicBezTo>
                  <a:pt x="477488" y="2106549"/>
                  <a:pt x="488632" y="1890427"/>
                  <a:pt x="532257" y="1679829"/>
                </a:cubicBezTo>
                <a:cubicBezTo>
                  <a:pt x="575786" y="1469327"/>
                  <a:pt x="656558" y="1258157"/>
                  <a:pt x="812006" y="1109662"/>
                </a:cubicBezTo>
                <a:cubicBezTo>
                  <a:pt x="858679" y="1308926"/>
                  <a:pt x="905351" y="1508188"/>
                  <a:pt x="952119" y="1707452"/>
                </a:cubicBezTo>
                <a:cubicBezTo>
                  <a:pt x="1048417" y="1191387"/>
                  <a:pt x="1331881" y="712280"/>
                  <a:pt x="1737836" y="379381"/>
                </a:cubicBezTo>
                <a:cubicBezTo>
                  <a:pt x="1691735" y="627507"/>
                  <a:pt x="1666018" y="879443"/>
                  <a:pt x="1661065" y="1131760"/>
                </a:cubicBezTo>
                <a:cubicBezTo>
                  <a:pt x="1733360" y="1098709"/>
                  <a:pt x="1787461" y="1036510"/>
                  <a:pt x="1839754" y="976693"/>
                </a:cubicBezTo>
                <a:cubicBezTo>
                  <a:pt x="2220468" y="541496"/>
                  <a:pt x="2669381" y="117919"/>
                  <a:pt x="3235452" y="0"/>
                </a:cubicBezTo>
                <a:cubicBezTo>
                  <a:pt x="2871026" y="384048"/>
                  <a:pt x="2500884" y="776192"/>
                  <a:pt x="2269808" y="1252537"/>
                </a:cubicBezTo>
                <a:cubicBezTo>
                  <a:pt x="2481929" y="1166908"/>
                  <a:pt x="2712434" y="1126998"/>
                  <a:pt x="2941034" y="1136523"/>
                </a:cubicBezTo>
                <a:cubicBezTo>
                  <a:pt x="2886551" y="1281779"/>
                  <a:pt x="2733294" y="1359599"/>
                  <a:pt x="2597563" y="1434560"/>
                </a:cubicBezTo>
                <a:cubicBezTo>
                  <a:pt x="2377440" y="1556099"/>
                  <a:pt x="2171986" y="1703927"/>
                  <a:pt x="1986725" y="1873853"/>
                </a:cubicBezTo>
                <a:cubicBezTo>
                  <a:pt x="2185130" y="1808035"/>
                  <a:pt x="2409539" y="1824418"/>
                  <a:pt x="2596325" y="1918240"/>
                </a:cubicBezTo>
                <a:cubicBezTo>
                  <a:pt x="2454878" y="2021205"/>
                  <a:pt x="2278666" y="2060543"/>
                  <a:pt x="2113407" y="2118074"/>
                </a:cubicBezTo>
                <a:cubicBezTo>
                  <a:pt x="1863376" y="2205037"/>
                  <a:pt x="1629632" y="2338387"/>
                  <a:pt x="1427607" y="2509361"/>
                </a:cubicBezTo>
                <a:cubicBezTo>
                  <a:pt x="1669637" y="2415826"/>
                  <a:pt x="1954149" y="2440115"/>
                  <a:pt x="2176844" y="2573274"/>
                </a:cubicBezTo>
                <a:cubicBezTo>
                  <a:pt x="2212372" y="2594515"/>
                  <a:pt x="2251043" y="2632710"/>
                  <a:pt x="2234565" y="2670620"/>
                </a:cubicBezTo>
                <a:cubicBezTo>
                  <a:pt x="2224469" y="2693765"/>
                  <a:pt x="2197989" y="2704147"/>
                  <a:pt x="2173891" y="2711577"/>
                </a:cubicBezTo>
                <a:cubicBezTo>
                  <a:pt x="1885378" y="2800731"/>
                  <a:pt x="1547908" y="2813018"/>
                  <a:pt x="1341120" y="3032951"/>
                </a:cubicBezTo>
                <a:cubicBezTo>
                  <a:pt x="1486376" y="2996755"/>
                  <a:pt x="1637728" y="2974848"/>
                  <a:pt x="1786033" y="2995803"/>
                </a:cubicBezTo>
                <a:cubicBezTo>
                  <a:pt x="1934337" y="3016758"/>
                  <a:pt x="2080165" y="3084290"/>
                  <a:pt x="2173224" y="3201543"/>
                </a:cubicBezTo>
                <a:cubicBezTo>
                  <a:pt x="1919764" y="3232499"/>
                  <a:pt x="1670590" y="3298032"/>
                  <a:pt x="1434751" y="3395853"/>
                </a:cubicBezTo>
                <a:cubicBezTo>
                  <a:pt x="1222819" y="3483674"/>
                  <a:pt x="1018222" y="3598450"/>
                  <a:pt x="792099" y="3637407"/>
                </a:cubicBezTo>
                <a:cubicBezTo>
                  <a:pt x="565976" y="3676364"/>
                  <a:pt x="303276" y="3619595"/>
                  <a:pt x="176117" y="34285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68" name="Google Shape;2068;p44"/>
          <p:cNvSpPr txBox="1">
            <a:spLocks noGrp="1"/>
          </p:cNvSpPr>
          <p:nvPr>
            <p:ph type="title"/>
          </p:nvPr>
        </p:nvSpPr>
        <p:spPr>
          <a:xfrm>
            <a:off x="6444290" y="1042106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effectLst/>
                <a:latin typeface="Berlin Sans FB Demi" panose="020E0802020502020306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Triglyceride(</a:t>
            </a:r>
            <a:r>
              <a:rPr lang="en-US" sz="2800" dirty="0" err="1">
                <a:effectLst/>
                <a:latin typeface="Berlin Sans FB Demi" panose="020E0802020502020306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Dầu,mỡ</a:t>
            </a:r>
            <a:r>
              <a:rPr lang="en-US" sz="2800" dirty="0">
                <a:effectLst/>
                <a:latin typeface="Berlin Sans FB Demi" panose="020E0802020502020306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sz="6000" dirty="0">
              <a:latin typeface="Berlin Sans FB Demi" panose="020E0802020502020306" pitchFamily="34" charset="0"/>
            </a:endParaRPr>
          </a:p>
        </p:txBody>
      </p:sp>
      <p:sp>
        <p:nvSpPr>
          <p:cNvPr id="2069" name="Google Shape;2069;p44"/>
          <p:cNvSpPr txBox="1">
            <a:spLocks noGrp="1"/>
          </p:cNvSpPr>
          <p:nvPr>
            <p:ph type="body" idx="1"/>
          </p:nvPr>
        </p:nvSpPr>
        <p:spPr>
          <a:xfrm>
            <a:off x="5632691" y="1927611"/>
            <a:ext cx="6559309" cy="204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Đóng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vai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trò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dự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trữ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năng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lượng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tế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bào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cơ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dirty="0">
              <a:effectLst/>
              <a:latin typeface="Calibri" panose="020F050202020403020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gam Triglyceride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sản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năng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lượng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khoảng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lần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so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gam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gam carbohydrate</a:t>
            </a:r>
            <a:endParaRPr lang="en-US" dirty="0">
              <a:effectLst/>
              <a:latin typeface="Calibri" panose="020F050202020403020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Lượng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triglyceride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dư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thừa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chuyển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mỡ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dự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trữ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nhiệt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vệ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cơ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bị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endParaRPr lang="en-US" dirty="0">
              <a:effectLst/>
              <a:latin typeface="Calibri" panose="020F050202020403020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dung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môi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hòa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tan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vitamin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A, D,E,K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hấp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thu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 vitamin</a:t>
            </a:r>
            <a:endParaRPr lang="en-US" dirty="0">
              <a:effectLst/>
              <a:latin typeface="Calibri" panose="020F050202020403020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4400" dirty="0"/>
          </a:p>
        </p:txBody>
      </p:sp>
      <p:grpSp>
        <p:nvGrpSpPr>
          <p:cNvPr id="2070" name="Google Shape;2070;p44"/>
          <p:cNvGrpSpPr/>
          <p:nvPr/>
        </p:nvGrpSpPr>
        <p:grpSpPr>
          <a:xfrm>
            <a:off x="1958947" y="987778"/>
            <a:ext cx="3357720" cy="4918548"/>
            <a:chOff x="6953045" y="1252870"/>
            <a:chExt cx="3186600" cy="4559700"/>
          </a:xfrm>
        </p:grpSpPr>
        <p:sp>
          <p:nvSpPr>
            <p:cNvPr id="2071" name="Google Shape;2071;p44"/>
            <p:cNvSpPr/>
            <p:nvPr/>
          </p:nvSpPr>
          <p:spPr>
            <a:xfrm>
              <a:off x="6953045" y="1252870"/>
              <a:ext cx="3186600" cy="45597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2" name="Google Shape;2072;p44"/>
            <p:cNvSpPr/>
            <p:nvPr/>
          </p:nvSpPr>
          <p:spPr>
            <a:xfrm>
              <a:off x="8413309" y="5416847"/>
              <a:ext cx="216000" cy="216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1200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3" name="Google Shape;2073;p44"/>
            <p:cNvSpPr/>
            <p:nvPr/>
          </p:nvSpPr>
          <p:spPr>
            <a:xfrm>
              <a:off x="97708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075" name="Google Shape;2075;p44"/>
          <p:cNvSpPr/>
          <p:nvPr/>
        </p:nvSpPr>
        <p:spPr>
          <a:xfrm>
            <a:off x="9647509" y="4533971"/>
            <a:ext cx="2372903" cy="2156996"/>
          </a:xfrm>
          <a:custGeom>
            <a:avLst/>
            <a:gdLst/>
            <a:ahLst/>
            <a:cxnLst/>
            <a:rect l="l" t="t" r="r" b="b"/>
            <a:pathLst>
              <a:path w="1890759" h="1718722" extrusionOk="0">
                <a:moveTo>
                  <a:pt x="569257" y="1183589"/>
                </a:moveTo>
                <a:lnTo>
                  <a:pt x="443511" y="1401355"/>
                </a:lnTo>
                <a:lnTo>
                  <a:pt x="454868" y="1418200"/>
                </a:lnTo>
                <a:cubicBezTo>
                  <a:pt x="457925" y="1425428"/>
                  <a:pt x="459615" y="1433374"/>
                  <a:pt x="459615" y="1441716"/>
                </a:cubicBezTo>
                <a:cubicBezTo>
                  <a:pt x="459615" y="1450057"/>
                  <a:pt x="457925" y="1458003"/>
                  <a:pt x="454868" y="1465231"/>
                </a:cubicBezTo>
                <a:lnTo>
                  <a:pt x="443510" y="1482076"/>
                </a:lnTo>
                <a:lnTo>
                  <a:pt x="569257" y="1699843"/>
                </a:lnTo>
                <a:lnTo>
                  <a:pt x="867314" y="1699843"/>
                </a:lnTo>
                <a:lnTo>
                  <a:pt x="1014656" y="1444677"/>
                </a:lnTo>
                <a:lnTo>
                  <a:pt x="863938" y="1183589"/>
                </a:lnTo>
                <a:close/>
                <a:moveTo>
                  <a:pt x="1029299" y="916023"/>
                </a:moveTo>
                <a:lnTo>
                  <a:pt x="881980" y="1171147"/>
                </a:lnTo>
                <a:lnTo>
                  <a:pt x="1032722" y="1432276"/>
                </a:lnTo>
                <a:lnTo>
                  <a:pt x="1280156" y="1432276"/>
                </a:lnTo>
                <a:lnTo>
                  <a:pt x="1280892" y="1428631"/>
                </a:lnTo>
                <a:cubicBezTo>
                  <a:pt x="1290063" y="1406948"/>
                  <a:pt x="1311534" y="1391733"/>
                  <a:pt x="1336558" y="1391733"/>
                </a:cubicBezTo>
                <a:lnTo>
                  <a:pt x="1349283" y="1394302"/>
                </a:lnTo>
                <a:lnTo>
                  <a:pt x="1476407" y="1174149"/>
                </a:lnTo>
                <a:lnTo>
                  <a:pt x="1327355" y="916023"/>
                </a:lnTo>
                <a:close/>
                <a:moveTo>
                  <a:pt x="1029299" y="380889"/>
                </a:moveTo>
                <a:lnTo>
                  <a:pt x="880246" y="639016"/>
                </a:lnTo>
                <a:lnTo>
                  <a:pt x="1029299" y="897143"/>
                </a:lnTo>
                <a:lnTo>
                  <a:pt x="1327355" y="897143"/>
                </a:lnTo>
                <a:lnTo>
                  <a:pt x="1476407" y="639016"/>
                </a:lnTo>
                <a:lnTo>
                  <a:pt x="1327355" y="380889"/>
                </a:lnTo>
                <a:close/>
                <a:moveTo>
                  <a:pt x="849379" y="0"/>
                </a:moveTo>
                <a:cubicBezTo>
                  <a:pt x="882744" y="0"/>
                  <a:pt x="909792" y="27048"/>
                  <a:pt x="909792" y="60414"/>
                </a:cubicBezTo>
                <a:cubicBezTo>
                  <a:pt x="909792" y="77097"/>
                  <a:pt x="903030" y="92200"/>
                  <a:pt x="892097" y="103133"/>
                </a:cubicBezTo>
                <a:lnTo>
                  <a:pt x="884930" y="106102"/>
                </a:lnTo>
                <a:lnTo>
                  <a:pt x="1032683" y="362010"/>
                </a:lnTo>
                <a:lnTo>
                  <a:pt x="1338305" y="362010"/>
                </a:lnTo>
                <a:lnTo>
                  <a:pt x="1492763" y="629576"/>
                </a:lnTo>
                <a:lnTo>
                  <a:pt x="1771838" y="629576"/>
                </a:lnTo>
                <a:lnTo>
                  <a:pt x="1774680" y="615500"/>
                </a:lnTo>
                <a:cubicBezTo>
                  <a:pt x="1783851" y="593816"/>
                  <a:pt x="1805322" y="578602"/>
                  <a:pt x="1830346" y="578602"/>
                </a:cubicBezTo>
                <a:cubicBezTo>
                  <a:pt x="1863711" y="578602"/>
                  <a:pt x="1890759" y="605650"/>
                  <a:pt x="1890759" y="639016"/>
                </a:cubicBezTo>
                <a:cubicBezTo>
                  <a:pt x="1890759" y="672381"/>
                  <a:pt x="1863711" y="699429"/>
                  <a:pt x="1830346" y="699429"/>
                </a:cubicBezTo>
                <a:cubicBezTo>
                  <a:pt x="1805322" y="699429"/>
                  <a:pt x="1783851" y="684215"/>
                  <a:pt x="1774680" y="662531"/>
                </a:cubicBezTo>
                <a:lnTo>
                  <a:pt x="1771838" y="648455"/>
                </a:lnTo>
                <a:lnTo>
                  <a:pt x="1492751" y="648455"/>
                </a:lnTo>
                <a:lnTo>
                  <a:pt x="1343731" y="906543"/>
                </a:lnTo>
                <a:lnTo>
                  <a:pt x="1492763" y="1164710"/>
                </a:lnTo>
                <a:lnTo>
                  <a:pt x="1771838" y="1164710"/>
                </a:lnTo>
                <a:lnTo>
                  <a:pt x="1774680" y="1150633"/>
                </a:lnTo>
                <a:cubicBezTo>
                  <a:pt x="1783851" y="1128950"/>
                  <a:pt x="1805322" y="1113735"/>
                  <a:pt x="1830346" y="1113735"/>
                </a:cubicBezTo>
                <a:cubicBezTo>
                  <a:pt x="1863711" y="1113735"/>
                  <a:pt x="1890759" y="1140783"/>
                  <a:pt x="1890759" y="1174149"/>
                </a:cubicBezTo>
                <a:cubicBezTo>
                  <a:pt x="1890759" y="1207515"/>
                  <a:pt x="1863711" y="1234563"/>
                  <a:pt x="1830346" y="1234563"/>
                </a:cubicBezTo>
                <a:cubicBezTo>
                  <a:pt x="1805322" y="1234563"/>
                  <a:pt x="1783851" y="1219348"/>
                  <a:pt x="1774680" y="1197665"/>
                </a:cubicBezTo>
                <a:lnTo>
                  <a:pt x="1771838" y="1183589"/>
                </a:lnTo>
                <a:lnTo>
                  <a:pt x="1492750" y="1183589"/>
                </a:lnTo>
                <a:lnTo>
                  <a:pt x="1367094" y="1401214"/>
                </a:lnTo>
                <a:lnTo>
                  <a:pt x="1379277" y="1409428"/>
                </a:lnTo>
                <a:cubicBezTo>
                  <a:pt x="1390209" y="1420361"/>
                  <a:pt x="1396971" y="1435464"/>
                  <a:pt x="1396971" y="1452147"/>
                </a:cubicBezTo>
                <a:cubicBezTo>
                  <a:pt x="1396971" y="1485512"/>
                  <a:pt x="1369923" y="1512560"/>
                  <a:pt x="1336558" y="1512560"/>
                </a:cubicBezTo>
                <a:cubicBezTo>
                  <a:pt x="1303193" y="1512560"/>
                  <a:pt x="1276144" y="1485512"/>
                  <a:pt x="1276144" y="1452147"/>
                </a:cubicBezTo>
                <a:lnTo>
                  <a:pt x="1276344" y="1451155"/>
                </a:lnTo>
                <a:lnTo>
                  <a:pt x="1032709" y="1451155"/>
                </a:lnTo>
                <a:lnTo>
                  <a:pt x="878217" y="1718722"/>
                </a:lnTo>
                <a:lnTo>
                  <a:pt x="558354" y="1718722"/>
                </a:lnTo>
                <a:lnTo>
                  <a:pt x="428378" y="1493565"/>
                </a:lnTo>
                <a:lnTo>
                  <a:pt x="422717" y="1497381"/>
                </a:lnTo>
                <a:cubicBezTo>
                  <a:pt x="415489" y="1500439"/>
                  <a:pt x="407543" y="1502129"/>
                  <a:pt x="399201" y="1502129"/>
                </a:cubicBezTo>
                <a:cubicBezTo>
                  <a:pt x="374177" y="1502129"/>
                  <a:pt x="352707" y="1486914"/>
                  <a:pt x="343535" y="1465231"/>
                </a:cubicBezTo>
                <a:lnTo>
                  <a:pt x="340694" y="1451155"/>
                </a:lnTo>
                <a:lnTo>
                  <a:pt x="118921" y="1451155"/>
                </a:lnTo>
                <a:lnTo>
                  <a:pt x="116079" y="1465231"/>
                </a:lnTo>
                <a:cubicBezTo>
                  <a:pt x="106908" y="1486914"/>
                  <a:pt x="85438" y="1502129"/>
                  <a:pt x="60413" y="1502129"/>
                </a:cubicBezTo>
                <a:cubicBezTo>
                  <a:pt x="27048" y="1502129"/>
                  <a:pt x="0" y="1475081"/>
                  <a:pt x="0" y="1441716"/>
                </a:cubicBezTo>
                <a:cubicBezTo>
                  <a:pt x="0" y="1408350"/>
                  <a:pt x="27048" y="1381302"/>
                  <a:pt x="60413" y="1381302"/>
                </a:cubicBezTo>
                <a:cubicBezTo>
                  <a:pt x="85438" y="1381302"/>
                  <a:pt x="106908" y="1396516"/>
                  <a:pt x="116079" y="1418200"/>
                </a:cubicBezTo>
                <a:lnTo>
                  <a:pt x="118921" y="1432276"/>
                </a:lnTo>
                <a:lnTo>
                  <a:pt x="340694" y="1432276"/>
                </a:lnTo>
                <a:lnTo>
                  <a:pt x="343535" y="1418200"/>
                </a:lnTo>
                <a:cubicBezTo>
                  <a:pt x="352707" y="1396516"/>
                  <a:pt x="374177" y="1381302"/>
                  <a:pt x="399201" y="1381302"/>
                </a:cubicBezTo>
                <a:cubicBezTo>
                  <a:pt x="407543" y="1381302"/>
                  <a:pt x="415489" y="1382993"/>
                  <a:pt x="422717" y="1386050"/>
                </a:cubicBezTo>
                <a:lnTo>
                  <a:pt x="428392" y="1389875"/>
                </a:lnTo>
                <a:lnTo>
                  <a:pt x="558401" y="1164710"/>
                </a:lnTo>
                <a:lnTo>
                  <a:pt x="863951" y="1164710"/>
                </a:lnTo>
                <a:lnTo>
                  <a:pt x="1012969" y="906623"/>
                </a:lnTo>
                <a:lnTo>
                  <a:pt x="863937" y="648455"/>
                </a:lnTo>
                <a:lnTo>
                  <a:pt x="598263" y="648455"/>
                </a:lnTo>
                <a:lnTo>
                  <a:pt x="597737" y="651062"/>
                </a:lnTo>
                <a:cubicBezTo>
                  <a:pt x="588565" y="672746"/>
                  <a:pt x="567095" y="687960"/>
                  <a:pt x="542070" y="687960"/>
                </a:cubicBezTo>
                <a:cubicBezTo>
                  <a:pt x="508705" y="687960"/>
                  <a:pt x="481657" y="660912"/>
                  <a:pt x="481657" y="627547"/>
                </a:cubicBezTo>
                <a:cubicBezTo>
                  <a:pt x="481657" y="610864"/>
                  <a:pt x="488419" y="595761"/>
                  <a:pt x="499351" y="584828"/>
                </a:cubicBezTo>
                <a:lnTo>
                  <a:pt x="499720" y="584579"/>
                </a:lnTo>
                <a:lnTo>
                  <a:pt x="398634" y="409498"/>
                </a:lnTo>
                <a:lnTo>
                  <a:pt x="377161" y="413834"/>
                </a:lnTo>
                <a:cubicBezTo>
                  <a:pt x="343795" y="413834"/>
                  <a:pt x="316747" y="386786"/>
                  <a:pt x="316747" y="353420"/>
                </a:cubicBezTo>
                <a:cubicBezTo>
                  <a:pt x="316747" y="320054"/>
                  <a:pt x="343795" y="293006"/>
                  <a:pt x="377161" y="293006"/>
                </a:cubicBezTo>
                <a:cubicBezTo>
                  <a:pt x="410526" y="293006"/>
                  <a:pt x="437574" y="320054"/>
                  <a:pt x="437574" y="353420"/>
                </a:cubicBezTo>
                <a:cubicBezTo>
                  <a:pt x="437574" y="370103"/>
                  <a:pt x="430812" y="385206"/>
                  <a:pt x="419880" y="396139"/>
                </a:cubicBezTo>
                <a:lnTo>
                  <a:pt x="414727" y="399613"/>
                </a:lnTo>
                <a:lnTo>
                  <a:pt x="515412" y="574000"/>
                </a:lnTo>
                <a:lnTo>
                  <a:pt x="518555" y="571881"/>
                </a:lnTo>
                <a:cubicBezTo>
                  <a:pt x="525782" y="568824"/>
                  <a:pt x="533729" y="567133"/>
                  <a:pt x="542070" y="567133"/>
                </a:cubicBezTo>
                <a:cubicBezTo>
                  <a:pt x="575436" y="567133"/>
                  <a:pt x="602484" y="594181"/>
                  <a:pt x="602484" y="627547"/>
                </a:cubicBezTo>
                <a:lnTo>
                  <a:pt x="602075" y="629576"/>
                </a:lnTo>
                <a:lnTo>
                  <a:pt x="863951" y="629576"/>
                </a:lnTo>
                <a:lnTo>
                  <a:pt x="1014663" y="368557"/>
                </a:lnTo>
                <a:lnTo>
                  <a:pt x="867337" y="113389"/>
                </a:lnTo>
                <a:lnTo>
                  <a:pt x="849379" y="120827"/>
                </a:lnTo>
                <a:cubicBezTo>
                  <a:pt x="816013" y="120827"/>
                  <a:pt x="788965" y="93780"/>
                  <a:pt x="788965" y="60414"/>
                </a:cubicBezTo>
                <a:cubicBezTo>
                  <a:pt x="788965" y="27048"/>
                  <a:pt x="816013" y="0"/>
                  <a:pt x="849379" y="0"/>
                </a:cubicBezTo>
                <a:close/>
              </a:path>
            </a:pathLst>
          </a:custGeom>
          <a:solidFill>
            <a:srgbClr val="FFFFFF">
              <a:alpha val="245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076" name="Google Shape;2076;p44"/>
          <p:cNvGrpSpPr/>
          <p:nvPr/>
        </p:nvGrpSpPr>
        <p:grpSpPr>
          <a:xfrm flipH="1">
            <a:off x="10772093" y="164120"/>
            <a:ext cx="1307644" cy="1398859"/>
            <a:chOff x="1943060" y="4573028"/>
            <a:chExt cx="1307644" cy="1398859"/>
          </a:xfrm>
        </p:grpSpPr>
        <p:sp>
          <p:nvSpPr>
            <p:cNvPr id="2077" name="Google Shape;2077;p44"/>
            <p:cNvSpPr/>
            <p:nvPr/>
          </p:nvSpPr>
          <p:spPr>
            <a:xfrm>
              <a:off x="2057779" y="4593644"/>
              <a:ext cx="196025" cy="203907"/>
            </a:xfrm>
            <a:custGeom>
              <a:avLst/>
              <a:gdLst/>
              <a:ahLst/>
              <a:cxnLst/>
              <a:rect l="l" t="t" r="r" b="b"/>
              <a:pathLst>
                <a:path w="196025" h="203907" extrusionOk="0">
                  <a:moveTo>
                    <a:pt x="175452" y="40268"/>
                  </a:moveTo>
                  <a:lnTo>
                    <a:pt x="143067" y="11312"/>
                  </a:lnTo>
                  <a:cubicBezTo>
                    <a:pt x="124493" y="-5166"/>
                    <a:pt x="96109" y="-3452"/>
                    <a:pt x="79726" y="15217"/>
                  </a:cubicBezTo>
                  <a:lnTo>
                    <a:pt x="11241" y="93227"/>
                  </a:lnTo>
                  <a:cubicBezTo>
                    <a:pt x="-5142" y="111896"/>
                    <a:pt x="-3428" y="140471"/>
                    <a:pt x="15146" y="157044"/>
                  </a:cubicBezTo>
                  <a:lnTo>
                    <a:pt x="46960" y="185429"/>
                  </a:lnTo>
                  <a:lnTo>
                    <a:pt x="67629" y="203907"/>
                  </a:lnTo>
                  <a:lnTo>
                    <a:pt x="85917" y="183238"/>
                  </a:lnTo>
                  <a:lnTo>
                    <a:pt x="65248" y="164760"/>
                  </a:lnTo>
                  <a:lnTo>
                    <a:pt x="33434" y="136280"/>
                  </a:lnTo>
                  <a:cubicBezTo>
                    <a:pt x="26195" y="129898"/>
                    <a:pt x="25624" y="118849"/>
                    <a:pt x="31910" y="111610"/>
                  </a:cubicBezTo>
                  <a:lnTo>
                    <a:pt x="100395" y="33600"/>
                  </a:lnTo>
                  <a:cubicBezTo>
                    <a:pt x="106681" y="26456"/>
                    <a:pt x="117730" y="25790"/>
                    <a:pt x="124874" y="32171"/>
                  </a:cubicBezTo>
                  <a:lnTo>
                    <a:pt x="157164" y="60937"/>
                  </a:lnTo>
                  <a:lnTo>
                    <a:pt x="177833" y="79415"/>
                  </a:lnTo>
                  <a:lnTo>
                    <a:pt x="196026" y="58842"/>
                  </a:lnTo>
                  <a:lnTo>
                    <a:pt x="175452" y="40268"/>
                  </a:ln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8" name="Google Shape;2078;p44"/>
            <p:cNvSpPr/>
            <p:nvPr/>
          </p:nvSpPr>
          <p:spPr>
            <a:xfrm>
              <a:off x="2019585" y="5244274"/>
              <a:ext cx="210788" cy="413480"/>
            </a:xfrm>
            <a:custGeom>
              <a:avLst/>
              <a:gdLst/>
              <a:ahLst/>
              <a:cxnLst/>
              <a:rect l="l" t="t" r="r" b="b"/>
              <a:pathLst>
                <a:path w="210788" h="413480" extrusionOk="0">
                  <a:moveTo>
                    <a:pt x="189452" y="372809"/>
                  </a:moveTo>
                  <a:cubicBezTo>
                    <a:pt x="196310" y="379000"/>
                    <a:pt x="203454" y="384905"/>
                    <a:pt x="210788" y="390716"/>
                  </a:cubicBezTo>
                  <a:lnTo>
                    <a:pt x="195167" y="413480"/>
                  </a:lnTo>
                  <a:cubicBezTo>
                    <a:pt x="187833" y="407766"/>
                    <a:pt x="180689" y="401860"/>
                    <a:pt x="173736" y="395764"/>
                  </a:cubicBezTo>
                  <a:cubicBezTo>
                    <a:pt x="66199" y="301943"/>
                    <a:pt x="0" y="163830"/>
                    <a:pt x="0" y="13907"/>
                  </a:cubicBezTo>
                  <a:cubicBezTo>
                    <a:pt x="0" y="6191"/>
                    <a:pt x="6096" y="0"/>
                    <a:pt x="13811" y="0"/>
                  </a:cubicBezTo>
                  <a:cubicBezTo>
                    <a:pt x="21431" y="0"/>
                    <a:pt x="27623" y="6191"/>
                    <a:pt x="27623" y="13907"/>
                  </a:cubicBezTo>
                  <a:cubicBezTo>
                    <a:pt x="27623" y="154496"/>
                    <a:pt x="89154" y="284131"/>
                    <a:pt x="189452" y="372809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9" name="Google Shape;2079;p44"/>
            <p:cNvSpPr/>
            <p:nvPr/>
          </p:nvSpPr>
          <p:spPr>
            <a:xfrm>
              <a:off x="2037851" y="4930425"/>
              <a:ext cx="122513" cy="207985"/>
            </a:xfrm>
            <a:custGeom>
              <a:avLst/>
              <a:gdLst/>
              <a:ahLst/>
              <a:cxnLst/>
              <a:rect l="l" t="t" r="r" b="b"/>
              <a:pathLst>
                <a:path w="122513" h="207985" extrusionOk="0">
                  <a:moveTo>
                    <a:pt x="101844" y="0"/>
                  </a:moveTo>
                  <a:lnTo>
                    <a:pt x="122514" y="18383"/>
                  </a:lnTo>
                  <a:cubicBezTo>
                    <a:pt x="116608" y="25432"/>
                    <a:pt x="110798" y="32575"/>
                    <a:pt x="105273" y="40005"/>
                  </a:cubicBezTo>
                  <a:cubicBezTo>
                    <a:pt x="72317" y="83725"/>
                    <a:pt x="47076" y="132969"/>
                    <a:pt x="30693" y="185738"/>
                  </a:cubicBezTo>
                  <a:cubicBezTo>
                    <a:pt x="29454" y="189738"/>
                    <a:pt x="28311" y="193834"/>
                    <a:pt x="27073" y="197834"/>
                  </a:cubicBezTo>
                  <a:cubicBezTo>
                    <a:pt x="25073" y="205264"/>
                    <a:pt x="17453" y="209550"/>
                    <a:pt x="10023" y="207454"/>
                  </a:cubicBezTo>
                  <a:cubicBezTo>
                    <a:pt x="2689" y="205454"/>
                    <a:pt x="-1502" y="197739"/>
                    <a:pt x="498" y="190405"/>
                  </a:cubicBezTo>
                  <a:cubicBezTo>
                    <a:pt x="1641" y="186119"/>
                    <a:pt x="2975" y="181832"/>
                    <a:pt x="4213" y="177546"/>
                  </a:cubicBezTo>
                  <a:cubicBezTo>
                    <a:pt x="4213" y="177546"/>
                    <a:pt x="4213" y="177546"/>
                    <a:pt x="4213" y="177451"/>
                  </a:cubicBezTo>
                  <a:cubicBezTo>
                    <a:pt x="21739" y="120872"/>
                    <a:pt x="48885" y="68199"/>
                    <a:pt x="84414" y="21527"/>
                  </a:cubicBezTo>
                  <a:cubicBezTo>
                    <a:pt x="89938" y="14192"/>
                    <a:pt x="95748" y="7048"/>
                    <a:pt x="101844" y="0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0" name="Google Shape;2080;p44"/>
            <p:cNvSpPr/>
            <p:nvPr/>
          </p:nvSpPr>
          <p:spPr>
            <a:xfrm>
              <a:off x="2207990" y="5055774"/>
              <a:ext cx="149447" cy="450913"/>
            </a:xfrm>
            <a:custGeom>
              <a:avLst/>
              <a:gdLst/>
              <a:ahLst/>
              <a:cxnLst/>
              <a:rect l="l" t="t" r="r" b="b"/>
              <a:pathLst>
                <a:path w="149447" h="450913" extrusionOk="0">
                  <a:moveTo>
                    <a:pt x="149447" y="438245"/>
                  </a:moveTo>
                  <a:cubicBezTo>
                    <a:pt x="138970" y="440912"/>
                    <a:pt x="129159" y="445198"/>
                    <a:pt x="120206" y="450913"/>
                  </a:cubicBezTo>
                  <a:cubicBezTo>
                    <a:pt x="112681" y="445008"/>
                    <a:pt x="105537" y="438721"/>
                    <a:pt x="98679" y="432245"/>
                  </a:cubicBezTo>
                  <a:cubicBezTo>
                    <a:pt x="36862" y="373285"/>
                    <a:pt x="0" y="290417"/>
                    <a:pt x="0" y="202501"/>
                  </a:cubicBezTo>
                  <a:cubicBezTo>
                    <a:pt x="0" y="137255"/>
                    <a:pt x="20098" y="74485"/>
                    <a:pt x="56293" y="22098"/>
                  </a:cubicBezTo>
                  <a:cubicBezTo>
                    <a:pt x="61532" y="14478"/>
                    <a:pt x="67151" y="7144"/>
                    <a:pt x="73057" y="0"/>
                  </a:cubicBezTo>
                  <a:lnTo>
                    <a:pt x="93631" y="18288"/>
                  </a:lnTo>
                  <a:cubicBezTo>
                    <a:pt x="87725" y="25432"/>
                    <a:pt x="82201" y="32861"/>
                    <a:pt x="77057" y="40481"/>
                  </a:cubicBezTo>
                  <a:cubicBezTo>
                    <a:pt x="45244" y="87725"/>
                    <a:pt x="27527" y="143923"/>
                    <a:pt x="27527" y="202311"/>
                  </a:cubicBezTo>
                  <a:cubicBezTo>
                    <a:pt x="27527" y="285464"/>
                    <a:pt x="63722" y="363760"/>
                    <a:pt x="123920" y="417766"/>
                  </a:cubicBezTo>
                  <a:cubicBezTo>
                    <a:pt x="132016" y="425101"/>
                    <a:pt x="140494" y="431863"/>
                    <a:pt x="149447" y="438245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1" name="Google Shape;2081;p44"/>
            <p:cNvSpPr/>
            <p:nvPr/>
          </p:nvSpPr>
          <p:spPr>
            <a:xfrm>
              <a:off x="2437828" y="5490876"/>
              <a:ext cx="596646" cy="178021"/>
            </a:xfrm>
            <a:custGeom>
              <a:avLst/>
              <a:gdLst/>
              <a:ahLst/>
              <a:cxnLst/>
              <a:rect l="l" t="t" r="r" b="b"/>
              <a:pathLst>
                <a:path w="596646" h="178021" extrusionOk="0">
                  <a:moveTo>
                    <a:pt x="543782" y="0"/>
                  </a:moveTo>
                  <a:lnTo>
                    <a:pt x="39148" y="0"/>
                  </a:lnTo>
                  <a:cubicBezTo>
                    <a:pt x="35338" y="0"/>
                    <a:pt x="31528" y="381"/>
                    <a:pt x="27813" y="1143"/>
                  </a:cubicBezTo>
                  <a:cubicBezTo>
                    <a:pt x="22955" y="2000"/>
                    <a:pt x="18193" y="3620"/>
                    <a:pt x="13811" y="5715"/>
                  </a:cubicBezTo>
                  <a:cubicBezTo>
                    <a:pt x="8573" y="8191"/>
                    <a:pt x="3905" y="11430"/>
                    <a:pt x="0" y="15240"/>
                  </a:cubicBezTo>
                  <a:cubicBezTo>
                    <a:pt x="7810" y="20098"/>
                    <a:pt x="15050" y="26098"/>
                    <a:pt x="21431" y="33052"/>
                  </a:cubicBezTo>
                  <a:cubicBezTo>
                    <a:pt x="22670" y="32099"/>
                    <a:pt x="24098" y="31242"/>
                    <a:pt x="25718" y="30480"/>
                  </a:cubicBezTo>
                  <a:cubicBezTo>
                    <a:pt x="29813" y="28575"/>
                    <a:pt x="34385" y="27527"/>
                    <a:pt x="39148" y="27527"/>
                  </a:cubicBezTo>
                  <a:lnTo>
                    <a:pt x="543687" y="27527"/>
                  </a:lnTo>
                  <a:cubicBezTo>
                    <a:pt x="557308" y="27527"/>
                    <a:pt x="568833" y="36100"/>
                    <a:pt x="568833" y="46291"/>
                  </a:cubicBezTo>
                  <a:lnTo>
                    <a:pt x="568833" y="131731"/>
                  </a:lnTo>
                  <a:cubicBezTo>
                    <a:pt x="568833" y="141922"/>
                    <a:pt x="557308" y="150400"/>
                    <a:pt x="543687" y="150400"/>
                  </a:cubicBezTo>
                  <a:lnTo>
                    <a:pt x="103442" y="150400"/>
                  </a:lnTo>
                  <a:lnTo>
                    <a:pt x="122396" y="178022"/>
                  </a:lnTo>
                  <a:lnTo>
                    <a:pt x="543782" y="178022"/>
                  </a:lnTo>
                  <a:cubicBezTo>
                    <a:pt x="573024" y="178022"/>
                    <a:pt x="596741" y="157258"/>
                    <a:pt x="596646" y="131731"/>
                  </a:cubicBezTo>
                  <a:lnTo>
                    <a:pt x="596646" y="46291"/>
                  </a:lnTo>
                  <a:cubicBezTo>
                    <a:pt x="596646" y="20764"/>
                    <a:pt x="572929" y="0"/>
                    <a:pt x="543782" y="0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2" name="Google Shape;2082;p44"/>
            <p:cNvSpPr/>
            <p:nvPr/>
          </p:nvSpPr>
          <p:spPr>
            <a:xfrm>
              <a:off x="1943060" y="5758612"/>
              <a:ext cx="1307644" cy="213275"/>
            </a:xfrm>
            <a:custGeom>
              <a:avLst/>
              <a:gdLst/>
              <a:ahLst/>
              <a:cxnLst/>
              <a:rect l="l" t="t" r="r" b="b"/>
              <a:pathLst>
                <a:path w="1307644" h="213275" extrusionOk="0">
                  <a:moveTo>
                    <a:pt x="1276484" y="64877"/>
                  </a:moveTo>
                  <a:cubicBezTo>
                    <a:pt x="1221430" y="-3036"/>
                    <a:pt x="1137134" y="-1227"/>
                    <a:pt x="1055600" y="583"/>
                  </a:cubicBezTo>
                  <a:cubicBezTo>
                    <a:pt x="1043027" y="773"/>
                    <a:pt x="1030549" y="1059"/>
                    <a:pt x="1018166" y="1059"/>
                  </a:cubicBezTo>
                  <a:lnTo>
                    <a:pt x="190539" y="1059"/>
                  </a:lnTo>
                  <a:cubicBezTo>
                    <a:pt x="185300" y="1059"/>
                    <a:pt x="180252" y="1059"/>
                    <a:pt x="175299" y="964"/>
                  </a:cubicBezTo>
                  <a:cubicBezTo>
                    <a:pt x="172823" y="964"/>
                    <a:pt x="170346" y="964"/>
                    <a:pt x="167965" y="869"/>
                  </a:cubicBezTo>
                  <a:cubicBezTo>
                    <a:pt x="131675" y="678"/>
                    <a:pt x="97385" y="1821"/>
                    <a:pt x="64904" y="25443"/>
                  </a:cubicBezTo>
                  <a:cubicBezTo>
                    <a:pt x="34805" y="47161"/>
                    <a:pt x="11945" y="79736"/>
                    <a:pt x="3849" y="112216"/>
                  </a:cubicBezTo>
                  <a:cubicBezTo>
                    <a:pt x="-6438" y="153364"/>
                    <a:pt x="6230" y="188416"/>
                    <a:pt x="14612" y="205561"/>
                  </a:cubicBezTo>
                  <a:cubicBezTo>
                    <a:pt x="16898" y="210228"/>
                    <a:pt x="21851" y="213276"/>
                    <a:pt x="27090" y="213276"/>
                  </a:cubicBezTo>
                  <a:lnTo>
                    <a:pt x="1285247" y="213276"/>
                  </a:lnTo>
                  <a:cubicBezTo>
                    <a:pt x="1290962" y="213276"/>
                    <a:pt x="1296011" y="209752"/>
                    <a:pt x="1298011" y="204513"/>
                  </a:cubicBezTo>
                  <a:cubicBezTo>
                    <a:pt x="1303154" y="191750"/>
                    <a:pt x="1325729" y="125742"/>
                    <a:pt x="1276484" y="64877"/>
                  </a:cubicBezTo>
                  <a:close/>
                  <a:moveTo>
                    <a:pt x="1275246" y="185654"/>
                  </a:moveTo>
                  <a:lnTo>
                    <a:pt x="36044" y="185654"/>
                  </a:lnTo>
                  <a:cubicBezTo>
                    <a:pt x="29948" y="170413"/>
                    <a:pt x="23947" y="146220"/>
                    <a:pt x="30614" y="118883"/>
                  </a:cubicBezTo>
                  <a:cubicBezTo>
                    <a:pt x="37187" y="92404"/>
                    <a:pt x="56046" y="65925"/>
                    <a:pt x="81097" y="47732"/>
                  </a:cubicBezTo>
                  <a:cubicBezTo>
                    <a:pt x="108338" y="27920"/>
                    <a:pt x="139199" y="28301"/>
                    <a:pt x="174918" y="28682"/>
                  </a:cubicBezTo>
                  <a:cubicBezTo>
                    <a:pt x="179966" y="28682"/>
                    <a:pt x="185110" y="28777"/>
                    <a:pt x="190444" y="28777"/>
                  </a:cubicBezTo>
                  <a:lnTo>
                    <a:pt x="1018071" y="28777"/>
                  </a:lnTo>
                  <a:cubicBezTo>
                    <a:pt x="1030644" y="28777"/>
                    <a:pt x="1043408" y="28491"/>
                    <a:pt x="1056076" y="28205"/>
                  </a:cubicBezTo>
                  <a:cubicBezTo>
                    <a:pt x="1134467" y="26491"/>
                    <a:pt x="1208476" y="24872"/>
                    <a:pt x="1254863" y="82307"/>
                  </a:cubicBezTo>
                  <a:cubicBezTo>
                    <a:pt x="1287724" y="122884"/>
                    <a:pt x="1280866" y="166128"/>
                    <a:pt x="1275246" y="185654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3" name="Google Shape;2083;p44"/>
            <p:cNvSpPr/>
            <p:nvPr/>
          </p:nvSpPr>
          <p:spPr>
            <a:xfrm>
              <a:off x="2104890" y="5462950"/>
              <a:ext cx="557465" cy="323582"/>
            </a:xfrm>
            <a:custGeom>
              <a:avLst/>
              <a:gdLst/>
              <a:ahLst/>
              <a:cxnLst/>
              <a:rect l="l" t="t" r="r" b="b"/>
              <a:pathLst>
                <a:path w="557465" h="323582" extrusionOk="0">
                  <a:moveTo>
                    <a:pt x="555061" y="301961"/>
                  </a:moveTo>
                  <a:lnTo>
                    <a:pt x="551442" y="296722"/>
                  </a:lnTo>
                  <a:lnTo>
                    <a:pt x="488958" y="205948"/>
                  </a:lnTo>
                  <a:lnTo>
                    <a:pt x="469908" y="178326"/>
                  </a:lnTo>
                  <a:lnTo>
                    <a:pt x="385707" y="56120"/>
                  </a:lnTo>
                  <a:cubicBezTo>
                    <a:pt x="385516" y="55930"/>
                    <a:pt x="385421" y="55644"/>
                    <a:pt x="385230" y="55454"/>
                  </a:cubicBezTo>
                  <a:cubicBezTo>
                    <a:pt x="378182" y="45357"/>
                    <a:pt x="369895" y="36594"/>
                    <a:pt x="360751" y="29069"/>
                  </a:cubicBezTo>
                  <a:cubicBezTo>
                    <a:pt x="336462" y="9258"/>
                    <a:pt x="305506" y="-1220"/>
                    <a:pt x="273026" y="113"/>
                  </a:cubicBezTo>
                  <a:cubicBezTo>
                    <a:pt x="256833" y="780"/>
                    <a:pt x="241308" y="4304"/>
                    <a:pt x="227020" y="10591"/>
                  </a:cubicBezTo>
                  <a:cubicBezTo>
                    <a:pt x="218067" y="14401"/>
                    <a:pt x="209589" y="19163"/>
                    <a:pt x="201779" y="25069"/>
                  </a:cubicBezTo>
                  <a:cubicBezTo>
                    <a:pt x="190254" y="33451"/>
                    <a:pt x="180062" y="43928"/>
                    <a:pt x="171680" y="56120"/>
                  </a:cubicBezTo>
                  <a:lnTo>
                    <a:pt x="104148" y="154133"/>
                  </a:lnTo>
                  <a:lnTo>
                    <a:pt x="88431" y="177088"/>
                  </a:lnTo>
                  <a:lnTo>
                    <a:pt x="6135" y="296531"/>
                  </a:lnTo>
                  <a:lnTo>
                    <a:pt x="2421" y="301961"/>
                  </a:lnTo>
                  <a:cubicBezTo>
                    <a:pt x="-437" y="306152"/>
                    <a:pt x="-818" y="311676"/>
                    <a:pt x="1563" y="316248"/>
                  </a:cubicBezTo>
                  <a:cubicBezTo>
                    <a:pt x="3945" y="320725"/>
                    <a:pt x="8707" y="323583"/>
                    <a:pt x="13851" y="323583"/>
                  </a:cubicBezTo>
                  <a:lnTo>
                    <a:pt x="543536" y="323583"/>
                  </a:lnTo>
                  <a:cubicBezTo>
                    <a:pt x="548775" y="323583"/>
                    <a:pt x="553442" y="320725"/>
                    <a:pt x="555823" y="316248"/>
                  </a:cubicBezTo>
                  <a:cubicBezTo>
                    <a:pt x="558300" y="311581"/>
                    <a:pt x="557919" y="306152"/>
                    <a:pt x="555061" y="301961"/>
                  </a:cubicBezTo>
                  <a:close/>
                  <a:moveTo>
                    <a:pt x="40140" y="295960"/>
                  </a:moveTo>
                  <a:lnTo>
                    <a:pt x="109863" y="194804"/>
                  </a:lnTo>
                  <a:lnTo>
                    <a:pt x="125484" y="172040"/>
                  </a:lnTo>
                  <a:lnTo>
                    <a:pt x="194540" y="71742"/>
                  </a:lnTo>
                  <a:cubicBezTo>
                    <a:pt x="202350" y="60407"/>
                    <a:pt x="212161" y="50977"/>
                    <a:pt x="223305" y="43738"/>
                  </a:cubicBezTo>
                  <a:cubicBezTo>
                    <a:pt x="232259" y="38023"/>
                    <a:pt x="242070" y="33737"/>
                    <a:pt x="252547" y="31070"/>
                  </a:cubicBezTo>
                  <a:cubicBezTo>
                    <a:pt x="259500" y="29165"/>
                    <a:pt x="266835" y="28117"/>
                    <a:pt x="274264" y="27736"/>
                  </a:cubicBezTo>
                  <a:cubicBezTo>
                    <a:pt x="295410" y="26784"/>
                    <a:pt x="315698" y="32308"/>
                    <a:pt x="332938" y="43167"/>
                  </a:cubicBezTo>
                  <a:cubicBezTo>
                    <a:pt x="340749" y="48024"/>
                    <a:pt x="347988" y="54025"/>
                    <a:pt x="354369" y="60978"/>
                  </a:cubicBezTo>
                  <a:cubicBezTo>
                    <a:pt x="357417" y="64312"/>
                    <a:pt x="360275" y="67932"/>
                    <a:pt x="362942" y="71742"/>
                  </a:cubicBezTo>
                  <a:lnTo>
                    <a:pt x="436380" y="178326"/>
                  </a:lnTo>
                  <a:lnTo>
                    <a:pt x="455334" y="205948"/>
                  </a:lnTo>
                  <a:lnTo>
                    <a:pt x="517342" y="295960"/>
                  </a:lnTo>
                  <a:lnTo>
                    <a:pt x="40140" y="295960"/>
                  </a:ln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4" name="Google Shape;2084;p44"/>
            <p:cNvSpPr/>
            <p:nvPr/>
          </p:nvSpPr>
          <p:spPr>
            <a:xfrm>
              <a:off x="2315241" y="5524690"/>
              <a:ext cx="136779" cy="136779"/>
            </a:xfrm>
            <a:custGeom>
              <a:avLst/>
              <a:gdLst/>
              <a:ahLst/>
              <a:cxnLst/>
              <a:rect l="l" t="t" r="r" b="b"/>
              <a:pathLst>
                <a:path w="136779" h="136779" extrusionOk="0">
                  <a:moveTo>
                    <a:pt x="136398" y="61436"/>
                  </a:moveTo>
                  <a:cubicBezTo>
                    <a:pt x="134398" y="41720"/>
                    <a:pt x="124016" y="24479"/>
                    <a:pt x="108776" y="13430"/>
                  </a:cubicBezTo>
                  <a:cubicBezTo>
                    <a:pt x="104203" y="10001"/>
                    <a:pt x="99251" y="7144"/>
                    <a:pt x="93917" y="5048"/>
                  </a:cubicBezTo>
                  <a:cubicBezTo>
                    <a:pt x="86011" y="1810"/>
                    <a:pt x="77438" y="0"/>
                    <a:pt x="68390" y="0"/>
                  </a:cubicBezTo>
                  <a:cubicBezTo>
                    <a:pt x="60103" y="0"/>
                    <a:pt x="52197" y="1524"/>
                    <a:pt x="44863" y="4286"/>
                  </a:cubicBezTo>
                  <a:cubicBezTo>
                    <a:pt x="18669" y="13811"/>
                    <a:pt x="0" y="38957"/>
                    <a:pt x="0" y="68390"/>
                  </a:cubicBezTo>
                  <a:cubicBezTo>
                    <a:pt x="0" y="105537"/>
                    <a:pt x="29623" y="135827"/>
                    <a:pt x="66580" y="136684"/>
                  </a:cubicBezTo>
                  <a:cubicBezTo>
                    <a:pt x="67151" y="136779"/>
                    <a:pt x="67818" y="136779"/>
                    <a:pt x="68390" y="136779"/>
                  </a:cubicBezTo>
                  <a:cubicBezTo>
                    <a:pt x="77438" y="136779"/>
                    <a:pt x="86201" y="134969"/>
                    <a:pt x="94107" y="131731"/>
                  </a:cubicBezTo>
                  <a:cubicBezTo>
                    <a:pt x="101727" y="128683"/>
                    <a:pt x="108585" y="124301"/>
                    <a:pt x="114586" y="118777"/>
                  </a:cubicBezTo>
                  <a:cubicBezTo>
                    <a:pt x="126587" y="107823"/>
                    <a:pt x="134684" y="92678"/>
                    <a:pt x="136398" y="75533"/>
                  </a:cubicBezTo>
                  <a:cubicBezTo>
                    <a:pt x="136684" y="73152"/>
                    <a:pt x="136779" y="70771"/>
                    <a:pt x="136779" y="68390"/>
                  </a:cubicBezTo>
                  <a:cubicBezTo>
                    <a:pt x="136779" y="66008"/>
                    <a:pt x="136684" y="63722"/>
                    <a:pt x="136398" y="61436"/>
                  </a:cubicBezTo>
                  <a:close/>
                  <a:moveTo>
                    <a:pt x="94107" y="99917"/>
                  </a:moveTo>
                  <a:cubicBezTo>
                    <a:pt x="87058" y="105728"/>
                    <a:pt x="78105" y="109157"/>
                    <a:pt x="68390" y="109157"/>
                  </a:cubicBezTo>
                  <a:cubicBezTo>
                    <a:pt x="67818" y="109157"/>
                    <a:pt x="67151" y="109157"/>
                    <a:pt x="66580" y="109061"/>
                  </a:cubicBezTo>
                  <a:cubicBezTo>
                    <a:pt x="44958" y="108204"/>
                    <a:pt x="27623" y="90202"/>
                    <a:pt x="27623" y="68390"/>
                  </a:cubicBezTo>
                  <a:cubicBezTo>
                    <a:pt x="27623" y="46577"/>
                    <a:pt x="44958" y="28670"/>
                    <a:pt x="66580" y="27813"/>
                  </a:cubicBezTo>
                  <a:cubicBezTo>
                    <a:pt x="67151" y="27718"/>
                    <a:pt x="67818" y="27718"/>
                    <a:pt x="68390" y="27718"/>
                  </a:cubicBezTo>
                  <a:cubicBezTo>
                    <a:pt x="78105" y="27718"/>
                    <a:pt x="87154" y="31147"/>
                    <a:pt x="94107" y="36862"/>
                  </a:cubicBezTo>
                  <a:cubicBezTo>
                    <a:pt x="102108" y="43434"/>
                    <a:pt x="107537" y="52864"/>
                    <a:pt x="108776" y="63532"/>
                  </a:cubicBezTo>
                  <a:cubicBezTo>
                    <a:pt x="108966" y="65151"/>
                    <a:pt x="109061" y="66770"/>
                    <a:pt x="109061" y="68390"/>
                  </a:cubicBezTo>
                  <a:cubicBezTo>
                    <a:pt x="109061" y="70009"/>
                    <a:pt x="108966" y="71533"/>
                    <a:pt x="108776" y="73152"/>
                  </a:cubicBezTo>
                  <a:cubicBezTo>
                    <a:pt x="107537" y="83915"/>
                    <a:pt x="102108" y="93345"/>
                    <a:pt x="94107" y="99917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5" name="Google Shape;2085;p44"/>
            <p:cNvSpPr/>
            <p:nvPr/>
          </p:nvSpPr>
          <p:spPr>
            <a:xfrm>
              <a:off x="2057794" y="4573028"/>
              <a:ext cx="793514" cy="772782"/>
            </a:xfrm>
            <a:custGeom>
              <a:avLst/>
              <a:gdLst/>
              <a:ahLst/>
              <a:cxnLst/>
              <a:rect l="l" t="t" r="r" b="b"/>
              <a:pathLst>
                <a:path w="793514" h="772782" extrusionOk="0">
                  <a:moveTo>
                    <a:pt x="776274" y="429407"/>
                  </a:moveTo>
                  <a:lnTo>
                    <a:pt x="752748" y="408547"/>
                  </a:lnTo>
                  <a:lnTo>
                    <a:pt x="313264" y="18974"/>
                  </a:lnTo>
                  <a:cubicBezTo>
                    <a:pt x="282117" y="-8648"/>
                    <a:pt x="234302" y="-5791"/>
                    <a:pt x="206775" y="25451"/>
                  </a:cubicBezTo>
                  <a:lnTo>
                    <a:pt x="175437" y="60884"/>
                  </a:lnTo>
                  <a:lnTo>
                    <a:pt x="157149" y="81554"/>
                  </a:lnTo>
                  <a:lnTo>
                    <a:pt x="65233" y="185376"/>
                  </a:lnTo>
                  <a:lnTo>
                    <a:pt x="46945" y="206045"/>
                  </a:lnTo>
                  <a:lnTo>
                    <a:pt x="18942" y="237668"/>
                  </a:lnTo>
                  <a:cubicBezTo>
                    <a:pt x="-8681" y="268910"/>
                    <a:pt x="-5728" y="316726"/>
                    <a:pt x="25419" y="344253"/>
                  </a:cubicBezTo>
                  <a:lnTo>
                    <a:pt x="64471" y="378924"/>
                  </a:lnTo>
                  <a:lnTo>
                    <a:pt x="85331" y="397402"/>
                  </a:lnTo>
                  <a:lnTo>
                    <a:pt x="206489" y="504844"/>
                  </a:lnTo>
                  <a:lnTo>
                    <a:pt x="227253" y="523228"/>
                  </a:lnTo>
                  <a:lnTo>
                    <a:pt x="467855" y="736492"/>
                  </a:lnTo>
                  <a:lnTo>
                    <a:pt x="488334" y="754685"/>
                  </a:lnTo>
                  <a:cubicBezTo>
                    <a:pt x="499287" y="764401"/>
                    <a:pt x="512432" y="770592"/>
                    <a:pt x="526529" y="772783"/>
                  </a:cubicBezTo>
                  <a:lnTo>
                    <a:pt x="500716" y="749923"/>
                  </a:lnTo>
                  <a:cubicBezTo>
                    <a:pt x="497668" y="747065"/>
                    <a:pt x="495858" y="743446"/>
                    <a:pt x="495573" y="739255"/>
                  </a:cubicBezTo>
                  <a:cubicBezTo>
                    <a:pt x="495382" y="735064"/>
                    <a:pt x="496716" y="731159"/>
                    <a:pt x="499478" y="728015"/>
                  </a:cubicBezTo>
                  <a:lnTo>
                    <a:pt x="499668" y="727825"/>
                  </a:lnTo>
                  <a:lnTo>
                    <a:pt x="478904" y="709346"/>
                  </a:lnTo>
                  <a:lnTo>
                    <a:pt x="243827" y="501034"/>
                  </a:lnTo>
                  <a:lnTo>
                    <a:pt x="223253" y="482747"/>
                  </a:lnTo>
                  <a:lnTo>
                    <a:pt x="102571" y="375781"/>
                  </a:lnTo>
                  <a:lnTo>
                    <a:pt x="81902" y="357398"/>
                  </a:lnTo>
                  <a:lnTo>
                    <a:pt x="43707" y="323584"/>
                  </a:lnTo>
                  <a:cubicBezTo>
                    <a:pt x="23990" y="306058"/>
                    <a:pt x="22180" y="275768"/>
                    <a:pt x="39706" y="256051"/>
                  </a:cubicBezTo>
                  <a:lnTo>
                    <a:pt x="67614" y="224524"/>
                  </a:lnTo>
                  <a:lnTo>
                    <a:pt x="85902" y="203855"/>
                  </a:lnTo>
                  <a:lnTo>
                    <a:pt x="177819" y="100032"/>
                  </a:lnTo>
                  <a:lnTo>
                    <a:pt x="196011" y="79458"/>
                  </a:lnTo>
                  <a:lnTo>
                    <a:pt x="227539" y="43834"/>
                  </a:lnTo>
                  <a:cubicBezTo>
                    <a:pt x="236874" y="33071"/>
                    <a:pt x="250113" y="27642"/>
                    <a:pt x="263258" y="27642"/>
                  </a:cubicBezTo>
                  <a:cubicBezTo>
                    <a:pt x="274593" y="27642"/>
                    <a:pt x="285832" y="31642"/>
                    <a:pt x="294881" y="39643"/>
                  </a:cubicBezTo>
                  <a:lnTo>
                    <a:pt x="730364" y="425597"/>
                  </a:lnTo>
                  <a:lnTo>
                    <a:pt x="751033" y="444075"/>
                  </a:lnTo>
                  <a:lnTo>
                    <a:pt x="755605" y="438932"/>
                  </a:lnTo>
                  <a:cubicBezTo>
                    <a:pt x="758463" y="435883"/>
                    <a:pt x="762082" y="433979"/>
                    <a:pt x="766273" y="433693"/>
                  </a:cubicBezTo>
                  <a:lnTo>
                    <a:pt x="767226" y="433693"/>
                  </a:lnTo>
                  <a:cubicBezTo>
                    <a:pt x="770940" y="433693"/>
                    <a:pt x="774560" y="435122"/>
                    <a:pt x="777513" y="437598"/>
                  </a:cubicBezTo>
                  <a:lnTo>
                    <a:pt x="793515" y="451695"/>
                  </a:lnTo>
                  <a:cubicBezTo>
                    <a:pt x="789228" y="443313"/>
                    <a:pt x="783513" y="435788"/>
                    <a:pt x="776274" y="429407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6" name="Google Shape;2086;p44"/>
            <p:cNvSpPr/>
            <p:nvPr/>
          </p:nvSpPr>
          <p:spPr>
            <a:xfrm>
              <a:off x="2525577" y="4979004"/>
              <a:ext cx="423569" cy="447197"/>
            </a:xfrm>
            <a:custGeom>
              <a:avLst/>
              <a:gdLst/>
              <a:ahLst/>
              <a:cxnLst/>
              <a:rect l="l" t="t" r="r" b="b"/>
              <a:pathLst>
                <a:path w="423569" h="447197" extrusionOk="0">
                  <a:moveTo>
                    <a:pt x="409075" y="82580"/>
                  </a:moveTo>
                  <a:lnTo>
                    <a:pt x="328017" y="10952"/>
                  </a:lnTo>
                  <a:cubicBezTo>
                    <a:pt x="319445" y="3237"/>
                    <a:pt x="308300" y="-668"/>
                    <a:pt x="296775" y="94"/>
                  </a:cubicBezTo>
                  <a:cubicBezTo>
                    <a:pt x="292679" y="379"/>
                    <a:pt x="288774" y="1142"/>
                    <a:pt x="284964" y="2570"/>
                  </a:cubicBezTo>
                  <a:cubicBezTo>
                    <a:pt x="278201" y="4952"/>
                    <a:pt x="272010" y="9047"/>
                    <a:pt x="267057" y="14572"/>
                  </a:cubicBezTo>
                  <a:lnTo>
                    <a:pt x="262580" y="19620"/>
                  </a:lnTo>
                  <a:lnTo>
                    <a:pt x="11120" y="303370"/>
                  </a:lnTo>
                  <a:lnTo>
                    <a:pt x="10835" y="303751"/>
                  </a:lnTo>
                  <a:cubicBezTo>
                    <a:pt x="4262" y="311276"/>
                    <a:pt x="452" y="320705"/>
                    <a:pt x="71" y="330516"/>
                  </a:cubicBezTo>
                  <a:cubicBezTo>
                    <a:pt x="-24" y="332040"/>
                    <a:pt x="-24" y="333469"/>
                    <a:pt x="71" y="334993"/>
                  </a:cubicBezTo>
                  <a:cubicBezTo>
                    <a:pt x="643" y="346518"/>
                    <a:pt x="5882" y="356996"/>
                    <a:pt x="14454" y="364711"/>
                  </a:cubicBezTo>
                  <a:lnTo>
                    <a:pt x="95512" y="436339"/>
                  </a:lnTo>
                  <a:cubicBezTo>
                    <a:pt x="103608" y="443578"/>
                    <a:pt x="113895" y="447197"/>
                    <a:pt x="124087" y="447197"/>
                  </a:cubicBezTo>
                  <a:cubicBezTo>
                    <a:pt x="135993" y="447197"/>
                    <a:pt x="147899" y="442244"/>
                    <a:pt x="156567" y="432624"/>
                  </a:cubicBezTo>
                  <a:lnTo>
                    <a:pt x="412694" y="143445"/>
                  </a:lnTo>
                  <a:cubicBezTo>
                    <a:pt x="428506" y="125729"/>
                    <a:pt x="426887" y="98392"/>
                    <a:pt x="409075" y="82580"/>
                  </a:cubicBezTo>
                  <a:close/>
                  <a:moveTo>
                    <a:pt x="392025" y="125062"/>
                  </a:moveTo>
                  <a:lnTo>
                    <a:pt x="135803" y="414241"/>
                  </a:lnTo>
                  <a:cubicBezTo>
                    <a:pt x="130183" y="420623"/>
                    <a:pt x="120372" y="421194"/>
                    <a:pt x="113990" y="415574"/>
                  </a:cubicBezTo>
                  <a:lnTo>
                    <a:pt x="58745" y="366806"/>
                  </a:lnTo>
                  <a:lnTo>
                    <a:pt x="32933" y="343946"/>
                  </a:lnTo>
                  <a:cubicBezTo>
                    <a:pt x="29885" y="341089"/>
                    <a:pt x="28075" y="337469"/>
                    <a:pt x="27789" y="333278"/>
                  </a:cubicBezTo>
                  <a:cubicBezTo>
                    <a:pt x="27599" y="329087"/>
                    <a:pt x="28932" y="325182"/>
                    <a:pt x="31694" y="322039"/>
                  </a:cubicBezTo>
                  <a:lnTo>
                    <a:pt x="31885" y="321848"/>
                  </a:lnTo>
                  <a:lnTo>
                    <a:pt x="283250" y="38099"/>
                  </a:lnTo>
                  <a:lnTo>
                    <a:pt x="287822" y="32955"/>
                  </a:lnTo>
                  <a:cubicBezTo>
                    <a:pt x="290679" y="29907"/>
                    <a:pt x="294299" y="28002"/>
                    <a:pt x="298490" y="27716"/>
                  </a:cubicBezTo>
                  <a:lnTo>
                    <a:pt x="299442" y="27716"/>
                  </a:lnTo>
                  <a:cubicBezTo>
                    <a:pt x="303157" y="27716"/>
                    <a:pt x="306776" y="29145"/>
                    <a:pt x="309729" y="31621"/>
                  </a:cubicBezTo>
                  <a:lnTo>
                    <a:pt x="325731" y="45719"/>
                  </a:lnTo>
                  <a:lnTo>
                    <a:pt x="390692" y="103250"/>
                  </a:lnTo>
                  <a:cubicBezTo>
                    <a:pt x="394121" y="106298"/>
                    <a:pt x="395930" y="110488"/>
                    <a:pt x="395930" y="114775"/>
                  </a:cubicBezTo>
                  <a:cubicBezTo>
                    <a:pt x="395930" y="118490"/>
                    <a:pt x="394597" y="122109"/>
                    <a:pt x="392025" y="125062"/>
                  </a:cubicBezTo>
                  <a:close/>
                </a:path>
              </a:pathLst>
            </a:custGeom>
            <a:solidFill>
              <a:srgbClr val="A0C7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3" name="Picture 2" descr="A group of food on a wooden surface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1385260" y="1972772"/>
            <a:ext cx="4452330" cy="2948563"/>
          </a:xfrm>
          <a:prstGeom prst="roundRect">
            <a:avLst/>
          </a:prstGeom>
        </p:spPr>
      </p:pic>
      <p:pic>
        <p:nvPicPr>
          <p:cNvPr id="4" name="Google Shape;1273;p34"/>
          <p:cNvPicPr preferRelativeResize="0"/>
          <p:nvPr/>
        </p:nvPicPr>
        <p:blipFill rotWithShape="1">
          <a:blip r:embed="rId2"/>
          <a:srcRect l="22900" t="6363" r="19532" b="7287"/>
          <a:stretch>
            <a:fillRect/>
          </a:stretch>
        </p:blipFill>
        <p:spPr>
          <a:xfrm>
            <a:off x="14485804" y="369526"/>
            <a:ext cx="5536800" cy="55368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" name="Google Shape;1274;p34"/>
          <p:cNvSpPr/>
          <p:nvPr/>
        </p:nvSpPr>
        <p:spPr>
          <a:xfrm>
            <a:off x="5359765" y="7581341"/>
            <a:ext cx="1481400" cy="1481400"/>
          </a:xfrm>
          <a:prstGeom prst="ellipse">
            <a:avLst/>
          </a:prstGeom>
          <a:solidFill>
            <a:srgbClr val="FFFFFF">
              <a:alpha val="29800"/>
            </a:srgbClr>
          </a:solidFill>
          <a:ln w="34925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" name="Google Shape;1275;p34"/>
          <p:cNvGrpSpPr/>
          <p:nvPr/>
        </p:nvGrpSpPr>
        <p:grpSpPr>
          <a:xfrm rot="3271630">
            <a:off x="5502589" y="7831745"/>
            <a:ext cx="1025818" cy="1025819"/>
            <a:chOff x="5735901" y="3411487"/>
            <a:chExt cx="1019174" cy="1019175"/>
          </a:xfrm>
        </p:grpSpPr>
        <p:sp>
          <p:nvSpPr>
            <p:cNvPr id="7" name="Google Shape;1276;p34"/>
            <p:cNvSpPr/>
            <p:nvPr/>
          </p:nvSpPr>
          <p:spPr>
            <a:xfrm>
              <a:off x="6069275" y="3440062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1277;p34"/>
            <p:cNvSpPr/>
            <p:nvPr/>
          </p:nvSpPr>
          <p:spPr>
            <a:xfrm>
              <a:off x="6097850" y="3468637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" name="Google Shape;1278;p34"/>
            <p:cNvSpPr/>
            <p:nvPr/>
          </p:nvSpPr>
          <p:spPr>
            <a:xfrm>
              <a:off x="6164525" y="3706762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" name="Google Shape;1279;p34"/>
            <p:cNvSpPr/>
            <p:nvPr/>
          </p:nvSpPr>
          <p:spPr>
            <a:xfrm>
              <a:off x="6193100" y="3735337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1280;p34"/>
            <p:cNvSpPr/>
            <p:nvPr/>
          </p:nvSpPr>
          <p:spPr>
            <a:xfrm>
              <a:off x="6307400" y="35353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1281;p34"/>
            <p:cNvSpPr/>
            <p:nvPr/>
          </p:nvSpPr>
          <p:spPr>
            <a:xfrm>
              <a:off x="6325022" y="355293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282;p34"/>
            <p:cNvSpPr/>
            <p:nvPr/>
          </p:nvSpPr>
          <p:spPr>
            <a:xfrm>
              <a:off x="6431225" y="37829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283;p34"/>
            <p:cNvSpPr/>
            <p:nvPr/>
          </p:nvSpPr>
          <p:spPr>
            <a:xfrm>
              <a:off x="6448847" y="38005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284;p34"/>
            <p:cNvSpPr/>
            <p:nvPr/>
          </p:nvSpPr>
          <p:spPr>
            <a:xfrm>
              <a:off x="6155000" y="39353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285;p34"/>
            <p:cNvSpPr/>
            <p:nvPr/>
          </p:nvSpPr>
          <p:spPr>
            <a:xfrm>
              <a:off x="6172622" y="39529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286;p34"/>
            <p:cNvSpPr/>
            <p:nvPr/>
          </p:nvSpPr>
          <p:spPr>
            <a:xfrm>
              <a:off x="6193100" y="42592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287;p34"/>
            <p:cNvSpPr/>
            <p:nvPr/>
          </p:nvSpPr>
          <p:spPr>
            <a:xfrm>
              <a:off x="6210722" y="427683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1288;p34"/>
            <p:cNvSpPr/>
            <p:nvPr/>
          </p:nvSpPr>
          <p:spPr>
            <a:xfrm>
              <a:off x="6497900" y="40877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1289;p34"/>
            <p:cNvSpPr/>
            <p:nvPr/>
          </p:nvSpPr>
          <p:spPr>
            <a:xfrm>
              <a:off x="6515522" y="41053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1290;p34"/>
            <p:cNvSpPr/>
            <p:nvPr/>
          </p:nvSpPr>
          <p:spPr>
            <a:xfrm>
              <a:off x="6031176" y="36686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1291;p34"/>
            <p:cNvSpPr/>
            <p:nvPr/>
          </p:nvSpPr>
          <p:spPr>
            <a:xfrm>
              <a:off x="6048797" y="36862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1292;p34"/>
            <p:cNvSpPr/>
            <p:nvPr/>
          </p:nvSpPr>
          <p:spPr>
            <a:xfrm>
              <a:off x="5821626" y="38591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1293;p34"/>
            <p:cNvSpPr/>
            <p:nvPr/>
          </p:nvSpPr>
          <p:spPr>
            <a:xfrm>
              <a:off x="5839247" y="38767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20479"/>
                  </a:moveTo>
                  <a:cubicBezTo>
                    <a:pt x="40957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7" y="9169"/>
                    <a:pt x="40957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1294;p34"/>
            <p:cNvSpPr/>
            <p:nvPr/>
          </p:nvSpPr>
          <p:spPr>
            <a:xfrm>
              <a:off x="6507425" y="35638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1295;p34"/>
            <p:cNvSpPr/>
            <p:nvPr/>
          </p:nvSpPr>
          <p:spPr>
            <a:xfrm>
              <a:off x="6527238" y="35836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1296;p34"/>
            <p:cNvSpPr/>
            <p:nvPr/>
          </p:nvSpPr>
          <p:spPr>
            <a:xfrm>
              <a:off x="6621725" y="41258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1297;p34"/>
            <p:cNvSpPr/>
            <p:nvPr/>
          </p:nvSpPr>
          <p:spPr>
            <a:xfrm>
              <a:off x="6641538" y="41456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1298;p34"/>
            <p:cNvSpPr/>
            <p:nvPr/>
          </p:nvSpPr>
          <p:spPr>
            <a:xfrm>
              <a:off x="6383600" y="35638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1299;p34"/>
            <p:cNvSpPr/>
            <p:nvPr/>
          </p:nvSpPr>
          <p:spPr>
            <a:xfrm>
              <a:off x="6403413" y="35836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1300;p34"/>
            <p:cNvSpPr/>
            <p:nvPr/>
          </p:nvSpPr>
          <p:spPr>
            <a:xfrm>
              <a:off x="6316925" y="34114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1301;p34"/>
            <p:cNvSpPr/>
            <p:nvPr/>
          </p:nvSpPr>
          <p:spPr>
            <a:xfrm>
              <a:off x="6336738" y="34312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1302;p34"/>
            <p:cNvSpPr/>
            <p:nvPr/>
          </p:nvSpPr>
          <p:spPr>
            <a:xfrm>
              <a:off x="6488375" y="34114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1303;p34"/>
            <p:cNvSpPr/>
            <p:nvPr/>
          </p:nvSpPr>
          <p:spPr>
            <a:xfrm>
              <a:off x="6508188" y="34312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1304;p34"/>
            <p:cNvSpPr/>
            <p:nvPr/>
          </p:nvSpPr>
          <p:spPr>
            <a:xfrm>
              <a:off x="6269300" y="38210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1305;p34"/>
            <p:cNvSpPr/>
            <p:nvPr/>
          </p:nvSpPr>
          <p:spPr>
            <a:xfrm>
              <a:off x="6289113" y="3840874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1306;p34"/>
            <p:cNvSpPr/>
            <p:nvPr/>
          </p:nvSpPr>
          <p:spPr>
            <a:xfrm>
              <a:off x="5993076" y="35448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1307;p34"/>
            <p:cNvSpPr/>
            <p:nvPr/>
          </p:nvSpPr>
          <p:spPr>
            <a:xfrm>
              <a:off x="6012888" y="356464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1308;p34"/>
            <p:cNvSpPr/>
            <p:nvPr/>
          </p:nvSpPr>
          <p:spPr>
            <a:xfrm>
              <a:off x="5831151" y="361151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1309;p34"/>
            <p:cNvSpPr/>
            <p:nvPr/>
          </p:nvSpPr>
          <p:spPr>
            <a:xfrm>
              <a:off x="5850963" y="3631324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1310;p34"/>
            <p:cNvSpPr/>
            <p:nvPr/>
          </p:nvSpPr>
          <p:spPr>
            <a:xfrm>
              <a:off x="5735901" y="40020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1311;p34"/>
            <p:cNvSpPr/>
            <p:nvPr/>
          </p:nvSpPr>
          <p:spPr>
            <a:xfrm>
              <a:off x="5755713" y="402184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1312;p34"/>
            <p:cNvSpPr/>
            <p:nvPr/>
          </p:nvSpPr>
          <p:spPr>
            <a:xfrm>
              <a:off x="6040700" y="40877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Google Shape;1313;p34"/>
            <p:cNvSpPr/>
            <p:nvPr/>
          </p:nvSpPr>
          <p:spPr>
            <a:xfrm>
              <a:off x="6060512" y="41075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1314;p34"/>
            <p:cNvSpPr/>
            <p:nvPr/>
          </p:nvSpPr>
          <p:spPr>
            <a:xfrm>
              <a:off x="6050225" y="43449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1315;p34"/>
            <p:cNvSpPr/>
            <p:nvPr/>
          </p:nvSpPr>
          <p:spPr>
            <a:xfrm>
              <a:off x="6070037" y="4364749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" name="Google Shape;1316;p34"/>
            <p:cNvSpPr/>
            <p:nvPr/>
          </p:nvSpPr>
          <p:spPr>
            <a:xfrm>
              <a:off x="6497900" y="42782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" name="Google Shape;1317;p34"/>
            <p:cNvSpPr/>
            <p:nvPr/>
          </p:nvSpPr>
          <p:spPr>
            <a:xfrm>
              <a:off x="6517713" y="42980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" name="Google Shape;1318;p34"/>
            <p:cNvSpPr/>
            <p:nvPr/>
          </p:nvSpPr>
          <p:spPr>
            <a:xfrm>
              <a:off x="6631250" y="35924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" name="Google Shape;1319;p34"/>
            <p:cNvSpPr/>
            <p:nvPr/>
          </p:nvSpPr>
          <p:spPr>
            <a:xfrm>
              <a:off x="6651063" y="3612274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" name="Google Shape;1320;p34"/>
            <p:cNvSpPr/>
            <p:nvPr/>
          </p:nvSpPr>
          <p:spPr>
            <a:xfrm>
              <a:off x="6526475" y="38115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1321;p34"/>
            <p:cNvSpPr/>
            <p:nvPr/>
          </p:nvSpPr>
          <p:spPr>
            <a:xfrm>
              <a:off x="6546288" y="383134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1322;p34"/>
            <p:cNvSpPr/>
            <p:nvPr/>
          </p:nvSpPr>
          <p:spPr>
            <a:xfrm>
              <a:off x="5954976" y="39829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" name="Google Shape;1323;p34"/>
            <p:cNvSpPr/>
            <p:nvPr/>
          </p:nvSpPr>
          <p:spPr>
            <a:xfrm>
              <a:off x="5974788" y="400279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" name="Google Shape;1324;p34"/>
            <p:cNvSpPr/>
            <p:nvPr/>
          </p:nvSpPr>
          <p:spPr>
            <a:xfrm>
              <a:off x="5878776" y="4163962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" name="Google Shape;1325;p34"/>
            <p:cNvSpPr/>
            <p:nvPr/>
          </p:nvSpPr>
          <p:spPr>
            <a:xfrm>
              <a:off x="5913923" y="4199110"/>
              <a:ext cx="82105" cy="82105"/>
            </a:xfrm>
            <a:custGeom>
              <a:avLst/>
              <a:gdLst/>
              <a:ahLst/>
              <a:cxnLst/>
              <a:rect l="l" t="t" r="r" b="b"/>
              <a:pathLst>
                <a:path w="82105" h="82105" extrusionOk="0">
                  <a:moveTo>
                    <a:pt x="82105" y="41053"/>
                  </a:moveTo>
                  <a:cubicBezTo>
                    <a:pt x="82105" y="63725"/>
                    <a:pt x="63725" y="82105"/>
                    <a:pt x="41053" y="82105"/>
                  </a:cubicBezTo>
                  <a:cubicBezTo>
                    <a:pt x="18380" y="82105"/>
                    <a:pt x="0" y="63725"/>
                    <a:pt x="0" y="41053"/>
                  </a:cubicBezTo>
                  <a:cubicBezTo>
                    <a:pt x="0" y="18380"/>
                    <a:pt x="18380" y="0"/>
                    <a:pt x="41053" y="0"/>
                  </a:cubicBezTo>
                  <a:cubicBezTo>
                    <a:pt x="63725" y="0"/>
                    <a:pt x="82105" y="18380"/>
                    <a:pt x="82105" y="41053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1326;p34"/>
            <p:cNvSpPr/>
            <p:nvPr/>
          </p:nvSpPr>
          <p:spPr>
            <a:xfrm>
              <a:off x="6259775" y="4068712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133350" y="66675"/>
                  </a:moveTo>
                  <a:cubicBezTo>
                    <a:pt x="133350" y="103499"/>
                    <a:pt x="103498" y="133350"/>
                    <a:pt x="66675" y="133350"/>
                  </a:cubicBezTo>
                  <a:cubicBezTo>
                    <a:pt x="29852" y="133350"/>
                    <a:pt x="0" y="103499"/>
                    <a:pt x="0" y="66675"/>
                  </a:cubicBezTo>
                  <a:cubicBezTo>
                    <a:pt x="0" y="29851"/>
                    <a:pt x="29852" y="0"/>
                    <a:pt x="66675" y="0"/>
                  </a:cubicBezTo>
                  <a:cubicBezTo>
                    <a:pt x="103498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1327;p34"/>
            <p:cNvSpPr/>
            <p:nvPr/>
          </p:nvSpPr>
          <p:spPr>
            <a:xfrm>
              <a:off x="6290541" y="4099478"/>
              <a:ext cx="71818" cy="71818"/>
            </a:xfrm>
            <a:custGeom>
              <a:avLst/>
              <a:gdLst/>
              <a:ahLst/>
              <a:cxnLst/>
              <a:rect l="l" t="t" r="r" b="b"/>
              <a:pathLst>
                <a:path w="71818" h="71818" extrusionOk="0">
                  <a:moveTo>
                    <a:pt x="71819" y="35909"/>
                  </a:moveTo>
                  <a:cubicBezTo>
                    <a:pt x="71819" y="55741"/>
                    <a:pt x="55742" y="71818"/>
                    <a:pt x="35909" y="71818"/>
                  </a:cubicBezTo>
                  <a:cubicBezTo>
                    <a:pt x="16077" y="71818"/>
                    <a:pt x="0" y="55741"/>
                    <a:pt x="0" y="35909"/>
                  </a:cubicBezTo>
                  <a:cubicBezTo>
                    <a:pt x="0" y="16077"/>
                    <a:pt x="16077" y="0"/>
                    <a:pt x="35909" y="0"/>
                  </a:cubicBezTo>
                  <a:cubicBezTo>
                    <a:pt x="55741" y="0"/>
                    <a:pt x="71819" y="16077"/>
                    <a:pt x="71819" y="3590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1328;p34"/>
            <p:cNvSpPr/>
            <p:nvPr/>
          </p:nvSpPr>
          <p:spPr>
            <a:xfrm>
              <a:off x="6650300" y="3830587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 extrusionOk="0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1329;p34"/>
            <p:cNvSpPr/>
            <p:nvPr/>
          </p:nvSpPr>
          <p:spPr>
            <a:xfrm>
              <a:off x="6674494" y="3854781"/>
              <a:ext cx="56388" cy="56388"/>
            </a:xfrm>
            <a:custGeom>
              <a:avLst/>
              <a:gdLst/>
              <a:ahLst/>
              <a:cxnLst/>
              <a:rect l="l" t="t" r="r" b="b"/>
              <a:pathLst>
                <a:path w="56388" h="56388" extrusionOk="0">
                  <a:moveTo>
                    <a:pt x="56388" y="28194"/>
                  </a:moveTo>
                  <a:cubicBezTo>
                    <a:pt x="56388" y="43765"/>
                    <a:pt x="43765" y="56388"/>
                    <a:pt x="28194" y="56388"/>
                  </a:cubicBezTo>
                  <a:cubicBezTo>
                    <a:pt x="12623" y="56388"/>
                    <a:pt x="0" y="43765"/>
                    <a:pt x="0" y="28194"/>
                  </a:cubicBezTo>
                  <a:cubicBezTo>
                    <a:pt x="0" y="12623"/>
                    <a:pt x="12623" y="0"/>
                    <a:pt x="28194" y="0"/>
                  </a:cubicBezTo>
                  <a:cubicBezTo>
                    <a:pt x="43765" y="0"/>
                    <a:pt x="56388" y="12623"/>
                    <a:pt x="56388" y="28194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1" name="Google Shape;1330;p34"/>
          <p:cNvGrpSpPr/>
          <p:nvPr/>
        </p:nvGrpSpPr>
        <p:grpSpPr>
          <a:xfrm>
            <a:off x="5632691" y="7831795"/>
            <a:ext cx="1025900" cy="1025902"/>
            <a:chOff x="7083552" y="3787044"/>
            <a:chExt cx="1019173" cy="1019175"/>
          </a:xfrm>
        </p:grpSpPr>
        <p:sp>
          <p:nvSpPr>
            <p:cNvPr id="62" name="Google Shape;1331;p34"/>
            <p:cNvSpPr/>
            <p:nvPr/>
          </p:nvSpPr>
          <p:spPr>
            <a:xfrm>
              <a:off x="7416926" y="381561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1332;p34"/>
            <p:cNvSpPr/>
            <p:nvPr/>
          </p:nvSpPr>
          <p:spPr>
            <a:xfrm>
              <a:off x="7445501" y="3844194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8" name="Google Shape;1333;p34"/>
            <p:cNvSpPr/>
            <p:nvPr/>
          </p:nvSpPr>
          <p:spPr>
            <a:xfrm>
              <a:off x="7512176" y="408231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9" name="Google Shape;1334;p34"/>
            <p:cNvSpPr/>
            <p:nvPr/>
          </p:nvSpPr>
          <p:spPr>
            <a:xfrm>
              <a:off x="7540751" y="4110894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0" name="Google Shape;1335;p34"/>
            <p:cNvSpPr/>
            <p:nvPr/>
          </p:nvSpPr>
          <p:spPr>
            <a:xfrm>
              <a:off x="7655051" y="391086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1" name="Google Shape;1336;p34"/>
            <p:cNvSpPr/>
            <p:nvPr/>
          </p:nvSpPr>
          <p:spPr>
            <a:xfrm>
              <a:off x="7672673" y="392849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2" name="Google Shape;1337;p34"/>
            <p:cNvSpPr/>
            <p:nvPr/>
          </p:nvSpPr>
          <p:spPr>
            <a:xfrm>
              <a:off x="7778876" y="41585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3" name="Google Shape;1338;p34"/>
            <p:cNvSpPr/>
            <p:nvPr/>
          </p:nvSpPr>
          <p:spPr>
            <a:xfrm>
              <a:off x="7796498" y="41761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4" name="Google Shape;1339;p34"/>
            <p:cNvSpPr/>
            <p:nvPr/>
          </p:nvSpPr>
          <p:spPr>
            <a:xfrm>
              <a:off x="7502651" y="43109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5" name="Google Shape;1340;p34"/>
            <p:cNvSpPr/>
            <p:nvPr/>
          </p:nvSpPr>
          <p:spPr>
            <a:xfrm>
              <a:off x="7520273" y="43285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6" name="Google Shape;1341;p34"/>
            <p:cNvSpPr/>
            <p:nvPr/>
          </p:nvSpPr>
          <p:spPr>
            <a:xfrm>
              <a:off x="7540751" y="463476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7" name="Google Shape;1342;p34"/>
            <p:cNvSpPr/>
            <p:nvPr/>
          </p:nvSpPr>
          <p:spPr>
            <a:xfrm>
              <a:off x="7558373" y="465239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8" name="Google Shape;1343;p34"/>
            <p:cNvSpPr/>
            <p:nvPr/>
          </p:nvSpPr>
          <p:spPr>
            <a:xfrm>
              <a:off x="7845551" y="44633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9" name="Google Shape;1344;p34"/>
            <p:cNvSpPr/>
            <p:nvPr/>
          </p:nvSpPr>
          <p:spPr>
            <a:xfrm>
              <a:off x="7863173" y="44809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0" name="Google Shape;1345;p34"/>
            <p:cNvSpPr/>
            <p:nvPr/>
          </p:nvSpPr>
          <p:spPr>
            <a:xfrm>
              <a:off x="7378827" y="40442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1" name="Google Shape;1346;p34"/>
            <p:cNvSpPr/>
            <p:nvPr/>
          </p:nvSpPr>
          <p:spPr>
            <a:xfrm>
              <a:off x="7396448" y="40618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2" name="Google Shape;1347;p34"/>
            <p:cNvSpPr/>
            <p:nvPr/>
          </p:nvSpPr>
          <p:spPr>
            <a:xfrm>
              <a:off x="7169277" y="42347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3" name="Google Shape;1348;p34"/>
            <p:cNvSpPr/>
            <p:nvPr/>
          </p:nvSpPr>
          <p:spPr>
            <a:xfrm>
              <a:off x="7186898" y="42523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20479"/>
                  </a:moveTo>
                  <a:cubicBezTo>
                    <a:pt x="40957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7" y="9169"/>
                    <a:pt x="40957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4" name="Google Shape;1349;p34"/>
            <p:cNvSpPr/>
            <p:nvPr/>
          </p:nvSpPr>
          <p:spPr>
            <a:xfrm>
              <a:off x="7855076" y="39394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5" name="Google Shape;1350;p34"/>
            <p:cNvSpPr/>
            <p:nvPr/>
          </p:nvSpPr>
          <p:spPr>
            <a:xfrm>
              <a:off x="7874889" y="39592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7" name="Google Shape;1351;p34"/>
            <p:cNvSpPr/>
            <p:nvPr/>
          </p:nvSpPr>
          <p:spPr>
            <a:xfrm>
              <a:off x="7969376" y="45014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8" name="Google Shape;1352;p34"/>
            <p:cNvSpPr/>
            <p:nvPr/>
          </p:nvSpPr>
          <p:spPr>
            <a:xfrm>
              <a:off x="7989189" y="45212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9" name="Google Shape;1353;p34"/>
            <p:cNvSpPr/>
            <p:nvPr/>
          </p:nvSpPr>
          <p:spPr>
            <a:xfrm>
              <a:off x="7731251" y="39394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0" name="Google Shape;1354;p34"/>
            <p:cNvSpPr/>
            <p:nvPr/>
          </p:nvSpPr>
          <p:spPr>
            <a:xfrm>
              <a:off x="7751064" y="39592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1" name="Google Shape;1355;p34"/>
            <p:cNvSpPr/>
            <p:nvPr/>
          </p:nvSpPr>
          <p:spPr>
            <a:xfrm>
              <a:off x="7664576" y="37870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2" name="Google Shape;1356;p34"/>
            <p:cNvSpPr/>
            <p:nvPr/>
          </p:nvSpPr>
          <p:spPr>
            <a:xfrm>
              <a:off x="7684389" y="38068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3" name="Google Shape;1357;p34"/>
            <p:cNvSpPr/>
            <p:nvPr/>
          </p:nvSpPr>
          <p:spPr>
            <a:xfrm>
              <a:off x="7836026" y="37870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4" name="Google Shape;1358;p34"/>
            <p:cNvSpPr/>
            <p:nvPr/>
          </p:nvSpPr>
          <p:spPr>
            <a:xfrm>
              <a:off x="7855839" y="38068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5" name="Google Shape;1359;p34"/>
            <p:cNvSpPr/>
            <p:nvPr/>
          </p:nvSpPr>
          <p:spPr>
            <a:xfrm>
              <a:off x="7616951" y="41966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6" name="Google Shape;1360;p34"/>
            <p:cNvSpPr/>
            <p:nvPr/>
          </p:nvSpPr>
          <p:spPr>
            <a:xfrm>
              <a:off x="7636764" y="4216431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7" name="Google Shape;1361;p34"/>
            <p:cNvSpPr/>
            <p:nvPr/>
          </p:nvSpPr>
          <p:spPr>
            <a:xfrm>
              <a:off x="7340727" y="39203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8" name="Google Shape;1362;p34"/>
            <p:cNvSpPr/>
            <p:nvPr/>
          </p:nvSpPr>
          <p:spPr>
            <a:xfrm>
              <a:off x="7360539" y="394020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9" name="Google Shape;1363;p34"/>
            <p:cNvSpPr/>
            <p:nvPr/>
          </p:nvSpPr>
          <p:spPr>
            <a:xfrm>
              <a:off x="7178802" y="398706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0" name="Google Shape;1364;p34"/>
            <p:cNvSpPr/>
            <p:nvPr/>
          </p:nvSpPr>
          <p:spPr>
            <a:xfrm>
              <a:off x="7198614" y="4006881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1" name="Google Shape;1365;p34"/>
            <p:cNvSpPr/>
            <p:nvPr/>
          </p:nvSpPr>
          <p:spPr>
            <a:xfrm>
              <a:off x="7083552" y="43775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2" name="Google Shape;1366;p34"/>
            <p:cNvSpPr/>
            <p:nvPr/>
          </p:nvSpPr>
          <p:spPr>
            <a:xfrm>
              <a:off x="7103364" y="439740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3" name="Google Shape;1367;p34"/>
            <p:cNvSpPr/>
            <p:nvPr/>
          </p:nvSpPr>
          <p:spPr>
            <a:xfrm>
              <a:off x="7388351" y="44633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4" name="Google Shape;1368;p34"/>
            <p:cNvSpPr/>
            <p:nvPr/>
          </p:nvSpPr>
          <p:spPr>
            <a:xfrm>
              <a:off x="7408163" y="44831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5" name="Google Shape;1369;p34"/>
            <p:cNvSpPr/>
            <p:nvPr/>
          </p:nvSpPr>
          <p:spPr>
            <a:xfrm>
              <a:off x="7397876" y="47204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6" name="Google Shape;1370;p34"/>
            <p:cNvSpPr/>
            <p:nvPr/>
          </p:nvSpPr>
          <p:spPr>
            <a:xfrm>
              <a:off x="7417688" y="4740306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7" name="Google Shape;1371;p34"/>
            <p:cNvSpPr/>
            <p:nvPr/>
          </p:nvSpPr>
          <p:spPr>
            <a:xfrm>
              <a:off x="7845551" y="46538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8" name="Google Shape;1372;p34"/>
            <p:cNvSpPr/>
            <p:nvPr/>
          </p:nvSpPr>
          <p:spPr>
            <a:xfrm>
              <a:off x="7865364" y="46736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9" name="Google Shape;1373;p34"/>
            <p:cNvSpPr/>
            <p:nvPr/>
          </p:nvSpPr>
          <p:spPr>
            <a:xfrm>
              <a:off x="7978901" y="39680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0" name="Google Shape;1374;p34"/>
            <p:cNvSpPr/>
            <p:nvPr/>
          </p:nvSpPr>
          <p:spPr>
            <a:xfrm>
              <a:off x="7998714" y="3987831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1" name="Google Shape;1375;p34"/>
            <p:cNvSpPr/>
            <p:nvPr/>
          </p:nvSpPr>
          <p:spPr>
            <a:xfrm>
              <a:off x="7874126" y="41870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2" name="Google Shape;1376;p34"/>
            <p:cNvSpPr/>
            <p:nvPr/>
          </p:nvSpPr>
          <p:spPr>
            <a:xfrm>
              <a:off x="7893939" y="420690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3" name="Google Shape;1377;p34"/>
            <p:cNvSpPr/>
            <p:nvPr/>
          </p:nvSpPr>
          <p:spPr>
            <a:xfrm>
              <a:off x="7302627" y="43585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4" name="Google Shape;1378;p34"/>
            <p:cNvSpPr/>
            <p:nvPr/>
          </p:nvSpPr>
          <p:spPr>
            <a:xfrm>
              <a:off x="7322439" y="437835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5" name="Google Shape;1379;p34"/>
            <p:cNvSpPr/>
            <p:nvPr/>
          </p:nvSpPr>
          <p:spPr>
            <a:xfrm>
              <a:off x="7226427" y="4539519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6" name="Google Shape;1380;p34"/>
            <p:cNvSpPr/>
            <p:nvPr/>
          </p:nvSpPr>
          <p:spPr>
            <a:xfrm>
              <a:off x="7261574" y="4574667"/>
              <a:ext cx="82105" cy="82105"/>
            </a:xfrm>
            <a:custGeom>
              <a:avLst/>
              <a:gdLst/>
              <a:ahLst/>
              <a:cxnLst/>
              <a:rect l="l" t="t" r="r" b="b"/>
              <a:pathLst>
                <a:path w="82105" h="82105" extrusionOk="0">
                  <a:moveTo>
                    <a:pt x="82105" y="41053"/>
                  </a:moveTo>
                  <a:cubicBezTo>
                    <a:pt x="82105" y="63725"/>
                    <a:pt x="63725" y="82105"/>
                    <a:pt x="41053" y="82105"/>
                  </a:cubicBezTo>
                  <a:cubicBezTo>
                    <a:pt x="18380" y="82105"/>
                    <a:pt x="0" y="63725"/>
                    <a:pt x="0" y="41053"/>
                  </a:cubicBezTo>
                  <a:cubicBezTo>
                    <a:pt x="0" y="18380"/>
                    <a:pt x="18380" y="0"/>
                    <a:pt x="41053" y="0"/>
                  </a:cubicBezTo>
                  <a:cubicBezTo>
                    <a:pt x="63725" y="0"/>
                    <a:pt x="82105" y="18380"/>
                    <a:pt x="82105" y="410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7" name="Google Shape;1381;p34"/>
            <p:cNvSpPr/>
            <p:nvPr/>
          </p:nvSpPr>
          <p:spPr>
            <a:xfrm>
              <a:off x="7607426" y="4444269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133350" y="66675"/>
                  </a:moveTo>
                  <a:cubicBezTo>
                    <a:pt x="133350" y="103499"/>
                    <a:pt x="103498" y="133350"/>
                    <a:pt x="66675" y="133350"/>
                  </a:cubicBezTo>
                  <a:cubicBezTo>
                    <a:pt x="29852" y="133350"/>
                    <a:pt x="0" y="103499"/>
                    <a:pt x="0" y="66675"/>
                  </a:cubicBezTo>
                  <a:cubicBezTo>
                    <a:pt x="0" y="29851"/>
                    <a:pt x="29852" y="0"/>
                    <a:pt x="66675" y="0"/>
                  </a:cubicBezTo>
                  <a:cubicBezTo>
                    <a:pt x="103498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8" name="Google Shape;1382;p34"/>
            <p:cNvSpPr/>
            <p:nvPr/>
          </p:nvSpPr>
          <p:spPr>
            <a:xfrm>
              <a:off x="7638192" y="4475035"/>
              <a:ext cx="71818" cy="71818"/>
            </a:xfrm>
            <a:custGeom>
              <a:avLst/>
              <a:gdLst/>
              <a:ahLst/>
              <a:cxnLst/>
              <a:rect l="l" t="t" r="r" b="b"/>
              <a:pathLst>
                <a:path w="71818" h="71818" extrusionOk="0">
                  <a:moveTo>
                    <a:pt x="71819" y="35909"/>
                  </a:moveTo>
                  <a:cubicBezTo>
                    <a:pt x="71819" y="55741"/>
                    <a:pt x="55742" y="71818"/>
                    <a:pt x="35909" y="71818"/>
                  </a:cubicBezTo>
                  <a:cubicBezTo>
                    <a:pt x="16077" y="71818"/>
                    <a:pt x="0" y="55741"/>
                    <a:pt x="0" y="35909"/>
                  </a:cubicBezTo>
                  <a:cubicBezTo>
                    <a:pt x="0" y="16077"/>
                    <a:pt x="16077" y="0"/>
                    <a:pt x="35909" y="0"/>
                  </a:cubicBezTo>
                  <a:cubicBezTo>
                    <a:pt x="55741" y="0"/>
                    <a:pt x="71819" y="16077"/>
                    <a:pt x="71819" y="359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9" name="Google Shape;1383;p34"/>
            <p:cNvSpPr/>
            <p:nvPr/>
          </p:nvSpPr>
          <p:spPr>
            <a:xfrm>
              <a:off x="7997951" y="4206144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 extrusionOk="0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0" name="Google Shape;1384;p34"/>
            <p:cNvSpPr/>
            <p:nvPr/>
          </p:nvSpPr>
          <p:spPr>
            <a:xfrm>
              <a:off x="8022145" y="4230338"/>
              <a:ext cx="56388" cy="56388"/>
            </a:xfrm>
            <a:custGeom>
              <a:avLst/>
              <a:gdLst/>
              <a:ahLst/>
              <a:cxnLst/>
              <a:rect l="l" t="t" r="r" b="b"/>
              <a:pathLst>
                <a:path w="56388" h="56388" extrusionOk="0">
                  <a:moveTo>
                    <a:pt x="56388" y="28194"/>
                  </a:moveTo>
                  <a:cubicBezTo>
                    <a:pt x="56388" y="43765"/>
                    <a:pt x="43765" y="56388"/>
                    <a:pt x="28194" y="56388"/>
                  </a:cubicBezTo>
                  <a:cubicBezTo>
                    <a:pt x="12623" y="56388"/>
                    <a:pt x="0" y="43765"/>
                    <a:pt x="0" y="28194"/>
                  </a:cubicBezTo>
                  <a:cubicBezTo>
                    <a:pt x="0" y="12623"/>
                    <a:pt x="12623" y="0"/>
                    <a:pt x="28194" y="0"/>
                  </a:cubicBezTo>
                  <a:cubicBezTo>
                    <a:pt x="43765" y="0"/>
                    <a:pt x="56388" y="12623"/>
                    <a:pt x="56388" y="281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121" name="Google Shape;1385;p34"/>
          <p:cNvSpPr/>
          <p:nvPr/>
        </p:nvSpPr>
        <p:spPr>
          <a:xfrm>
            <a:off x="4333779" y="7187405"/>
            <a:ext cx="1026000" cy="1026000"/>
          </a:xfrm>
          <a:prstGeom prst="ellipse">
            <a:avLst/>
          </a:prstGeom>
          <a:solidFill>
            <a:srgbClr val="FFFFFF">
              <a:alpha val="29800"/>
            </a:srgbClr>
          </a:solidFill>
          <a:ln w="381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122" name="Google Shape;1386;p34"/>
          <p:cNvGrpSpPr/>
          <p:nvPr/>
        </p:nvGrpSpPr>
        <p:grpSpPr>
          <a:xfrm rot="3271351">
            <a:off x="4433119" y="7360916"/>
            <a:ext cx="710492" cy="710493"/>
            <a:chOff x="5735901" y="3411487"/>
            <a:chExt cx="1019174" cy="1019175"/>
          </a:xfrm>
        </p:grpSpPr>
        <p:sp>
          <p:nvSpPr>
            <p:cNvPr id="2123" name="Google Shape;1387;p34"/>
            <p:cNvSpPr/>
            <p:nvPr/>
          </p:nvSpPr>
          <p:spPr>
            <a:xfrm>
              <a:off x="6069275" y="3440062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4" name="Google Shape;1388;p34"/>
            <p:cNvSpPr/>
            <p:nvPr/>
          </p:nvSpPr>
          <p:spPr>
            <a:xfrm>
              <a:off x="6097850" y="3468637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5" name="Google Shape;1389;p34"/>
            <p:cNvSpPr/>
            <p:nvPr/>
          </p:nvSpPr>
          <p:spPr>
            <a:xfrm>
              <a:off x="6164525" y="3706762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6" name="Google Shape;1390;p34"/>
            <p:cNvSpPr/>
            <p:nvPr/>
          </p:nvSpPr>
          <p:spPr>
            <a:xfrm>
              <a:off x="6193100" y="3735337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7" name="Google Shape;1391;p34"/>
            <p:cNvSpPr/>
            <p:nvPr/>
          </p:nvSpPr>
          <p:spPr>
            <a:xfrm>
              <a:off x="6307400" y="35353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8" name="Google Shape;1392;p34"/>
            <p:cNvSpPr/>
            <p:nvPr/>
          </p:nvSpPr>
          <p:spPr>
            <a:xfrm>
              <a:off x="6325022" y="355293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9" name="Google Shape;1393;p34"/>
            <p:cNvSpPr/>
            <p:nvPr/>
          </p:nvSpPr>
          <p:spPr>
            <a:xfrm>
              <a:off x="6431225" y="37829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0" name="Google Shape;1394;p34"/>
            <p:cNvSpPr/>
            <p:nvPr/>
          </p:nvSpPr>
          <p:spPr>
            <a:xfrm>
              <a:off x="6448847" y="38005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1" name="Google Shape;1395;p34"/>
            <p:cNvSpPr/>
            <p:nvPr/>
          </p:nvSpPr>
          <p:spPr>
            <a:xfrm>
              <a:off x="6155000" y="39353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2" name="Google Shape;1396;p34"/>
            <p:cNvSpPr/>
            <p:nvPr/>
          </p:nvSpPr>
          <p:spPr>
            <a:xfrm>
              <a:off x="6172622" y="39529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3" name="Google Shape;1397;p34"/>
            <p:cNvSpPr/>
            <p:nvPr/>
          </p:nvSpPr>
          <p:spPr>
            <a:xfrm>
              <a:off x="6193100" y="42592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4" name="Google Shape;1398;p34"/>
            <p:cNvSpPr/>
            <p:nvPr/>
          </p:nvSpPr>
          <p:spPr>
            <a:xfrm>
              <a:off x="6210722" y="427683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5" name="Google Shape;1399;p34"/>
            <p:cNvSpPr/>
            <p:nvPr/>
          </p:nvSpPr>
          <p:spPr>
            <a:xfrm>
              <a:off x="6497900" y="40877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6" name="Google Shape;1400;p34"/>
            <p:cNvSpPr/>
            <p:nvPr/>
          </p:nvSpPr>
          <p:spPr>
            <a:xfrm>
              <a:off x="6515522" y="41053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7" name="Google Shape;1401;p34"/>
            <p:cNvSpPr/>
            <p:nvPr/>
          </p:nvSpPr>
          <p:spPr>
            <a:xfrm>
              <a:off x="6031176" y="36686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8" name="Google Shape;1402;p34"/>
            <p:cNvSpPr/>
            <p:nvPr/>
          </p:nvSpPr>
          <p:spPr>
            <a:xfrm>
              <a:off x="6048797" y="36862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9" name="Google Shape;1403;p34"/>
            <p:cNvSpPr/>
            <p:nvPr/>
          </p:nvSpPr>
          <p:spPr>
            <a:xfrm>
              <a:off x="5821626" y="38591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0" name="Google Shape;1404;p34"/>
            <p:cNvSpPr/>
            <p:nvPr/>
          </p:nvSpPr>
          <p:spPr>
            <a:xfrm>
              <a:off x="5839247" y="38767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20479"/>
                  </a:moveTo>
                  <a:cubicBezTo>
                    <a:pt x="40957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7" y="9169"/>
                    <a:pt x="40957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1" name="Google Shape;1405;p34"/>
            <p:cNvSpPr/>
            <p:nvPr/>
          </p:nvSpPr>
          <p:spPr>
            <a:xfrm>
              <a:off x="6507425" y="35638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2" name="Google Shape;1406;p34"/>
            <p:cNvSpPr/>
            <p:nvPr/>
          </p:nvSpPr>
          <p:spPr>
            <a:xfrm>
              <a:off x="6527238" y="35836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3" name="Google Shape;1407;p34"/>
            <p:cNvSpPr/>
            <p:nvPr/>
          </p:nvSpPr>
          <p:spPr>
            <a:xfrm>
              <a:off x="6621725" y="41258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4" name="Google Shape;1408;p34"/>
            <p:cNvSpPr/>
            <p:nvPr/>
          </p:nvSpPr>
          <p:spPr>
            <a:xfrm>
              <a:off x="6641538" y="41456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5" name="Google Shape;1409;p34"/>
            <p:cNvSpPr/>
            <p:nvPr/>
          </p:nvSpPr>
          <p:spPr>
            <a:xfrm>
              <a:off x="6383600" y="35638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6" name="Google Shape;1410;p34"/>
            <p:cNvSpPr/>
            <p:nvPr/>
          </p:nvSpPr>
          <p:spPr>
            <a:xfrm>
              <a:off x="6403413" y="35836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7" name="Google Shape;1411;p34"/>
            <p:cNvSpPr/>
            <p:nvPr/>
          </p:nvSpPr>
          <p:spPr>
            <a:xfrm>
              <a:off x="6316925" y="34114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8" name="Google Shape;1412;p34"/>
            <p:cNvSpPr/>
            <p:nvPr/>
          </p:nvSpPr>
          <p:spPr>
            <a:xfrm>
              <a:off x="6336738" y="34312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9" name="Google Shape;1413;p34"/>
            <p:cNvSpPr/>
            <p:nvPr/>
          </p:nvSpPr>
          <p:spPr>
            <a:xfrm>
              <a:off x="6488375" y="34114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0" name="Google Shape;1414;p34"/>
            <p:cNvSpPr/>
            <p:nvPr/>
          </p:nvSpPr>
          <p:spPr>
            <a:xfrm>
              <a:off x="6508188" y="34312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1" name="Google Shape;1415;p34"/>
            <p:cNvSpPr/>
            <p:nvPr/>
          </p:nvSpPr>
          <p:spPr>
            <a:xfrm>
              <a:off x="6269300" y="38210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2" name="Google Shape;1416;p34"/>
            <p:cNvSpPr/>
            <p:nvPr/>
          </p:nvSpPr>
          <p:spPr>
            <a:xfrm>
              <a:off x="6289113" y="3840874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3" name="Google Shape;1417;p34"/>
            <p:cNvSpPr/>
            <p:nvPr/>
          </p:nvSpPr>
          <p:spPr>
            <a:xfrm>
              <a:off x="5993076" y="35448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4" name="Google Shape;1418;p34"/>
            <p:cNvSpPr/>
            <p:nvPr/>
          </p:nvSpPr>
          <p:spPr>
            <a:xfrm>
              <a:off x="6012888" y="356464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5" name="Google Shape;1419;p34"/>
            <p:cNvSpPr/>
            <p:nvPr/>
          </p:nvSpPr>
          <p:spPr>
            <a:xfrm>
              <a:off x="5831151" y="361151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6" name="Google Shape;1420;p34"/>
            <p:cNvSpPr/>
            <p:nvPr/>
          </p:nvSpPr>
          <p:spPr>
            <a:xfrm>
              <a:off x="5850963" y="3631324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7" name="Google Shape;1421;p34"/>
            <p:cNvSpPr/>
            <p:nvPr/>
          </p:nvSpPr>
          <p:spPr>
            <a:xfrm>
              <a:off x="5735901" y="40020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8" name="Google Shape;1422;p34"/>
            <p:cNvSpPr/>
            <p:nvPr/>
          </p:nvSpPr>
          <p:spPr>
            <a:xfrm>
              <a:off x="5755713" y="402184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9" name="Google Shape;1423;p34"/>
            <p:cNvSpPr/>
            <p:nvPr/>
          </p:nvSpPr>
          <p:spPr>
            <a:xfrm>
              <a:off x="6040700" y="40877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0" name="Google Shape;1424;p34"/>
            <p:cNvSpPr/>
            <p:nvPr/>
          </p:nvSpPr>
          <p:spPr>
            <a:xfrm>
              <a:off x="6060512" y="41075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1" name="Google Shape;1425;p34"/>
            <p:cNvSpPr/>
            <p:nvPr/>
          </p:nvSpPr>
          <p:spPr>
            <a:xfrm>
              <a:off x="6050225" y="43449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2" name="Google Shape;1426;p34"/>
            <p:cNvSpPr/>
            <p:nvPr/>
          </p:nvSpPr>
          <p:spPr>
            <a:xfrm>
              <a:off x="6070037" y="4364749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3" name="Google Shape;1427;p34"/>
            <p:cNvSpPr/>
            <p:nvPr/>
          </p:nvSpPr>
          <p:spPr>
            <a:xfrm>
              <a:off x="6497900" y="42782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4" name="Google Shape;1428;p34"/>
            <p:cNvSpPr/>
            <p:nvPr/>
          </p:nvSpPr>
          <p:spPr>
            <a:xfrm>
              <a:off x="6517713" y="42980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5" name="Google Shape;1429;p34"/>
            <p:cNvSpPr/>
            <p:nvPr/>
          </p:nvSpPr>
          <p:spPr>
            <a:xfrm>
              <a:off x="6631250" y="35924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6" name="Google Shape;1430;p34"/>
            <p:cNvSpPr/>
            <p:nvPr/>
          </p:nvSpPr>
          <p:spPr>
            <a:xfrm>
              <a:off x="6651063" y="3612274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7" name="Google Shape;1431;p34"/>
            <p:cNvSpPr/>
            <p:nvPr/>
          </p:nvSpPr>
          <p:spPr>
            <a:xfrm>
              <a:off x="6526475" y="38115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8" name="Google Shape;1432;p34"/>
            <p:cNvSpPr/>
            <p:nvPr/>
          </p:nvSpPr>
          <p:spPr>
            <a:xfrm>
              <a:off x="6546288" y="383134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9" name="Google Shape;1433;p34"/>
            <p:cNvSpPr/>
            <p:nvPr/>
          </p:nvSpPr>
          <p:spPr>
            <a:xfrm>
              <a:off x="5954976" y="39829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0" name="Google Shape;1434;p34"/>
            <p:cNvSpPr/>
            <p:nvPr/>
          </p:nvSpPr>
          <p:spPr>
            <a:xfrm>
              <a:off x="5974788" y="400279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1" name="Google Shape;1435;p34"/>
            <p:cNvSpPr/>
            <p:nvPr/>
          </p:nvSpPr>
          <p:spPr>
            <a:xfrm>
              <a:off x="5878776" y="4163962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2" name="Google Shape;1436;p34"/>
            <p:cNvSpPr/>
            <p:nvPr/>
          </p:nvSpPr>
          <p:spPr>
            <a:xfrm>
              <a:off x="5913923" y="4199110"/>
              <a:ext cx="82105" cy="82105"/>
            </a:xfrm>
            <a:custGeom>
              <a:avLst/>
              <a:gdLst/>
              <a:ahLst/>
              <a:cxnLst/>
              <a:rect l="l" t="t" r="r" b="b"/>
              <a:pathLst>
                <a:path w="82105" h="82105" extrusionOk="0">
                  <a:moveTo>
                    <a:pt x="82105" y="41053"/>
                  </a:moveTo>
                  <a:cubicBezTo>
                    <a:pt x="82105" y="63725"/>
                    <a:pt x="63725" y="82105"/>
                    <a:pt x="41053" y="82105"/>
                  </a:cubicBezTo>
                  <a:cubicBezTo>
                    <a:pt x="18380" y="82105"/>
                    <a:pt x="0" y="63725"/>
                    <a:pt x="0" y="41053"/>
                  </a:cubicBezTo>
                  <a:cubicBezTo>
                    <a:pt x="0" y="18380"/>
                    <a:pt x="18380" y="0"/>
                    <a:pt x="41053" y="0"/>
                  </a:cubicBezTo>
                  <a:cubicBezTo>
                    <a:pt x="63725" y="0"/>
                    <a:pt x="82105" y="18380"/>
                    <a:pt x="82105" y="41053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3" name="Google Shape;1437;p34"/>
            <p:cNvSpPr/>
            <p:nvPr/>
          </p:nvSpPr>
          <p:spPr>
            <a:xfrm>
              <a:off x="6259775" y="4068712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133350" y="66675"/>
                  </a:moveTo>
                  <a:cubicBezTo>
                    <a:pt x="133350" y="103499"/>
                    <a:pt x="103498" y="133350"/>
                    <a:pt x="66675" y="133350"/>
                  </a:cubicBezTo>
                  <a:cubicBezTo>
                    <a:pt x="29852" y="133350"/>
                    <a:pt x="0" y="103499"/>
                    <a:pt x="0" y="66675"/>
                  </a:cubicBezTo>
                  <a:cubicBezTo>
                    <a:pt x="0" y="29851"/>
                    <a:pt x="29852" y="0"/>
                    <a:pt x="66675" y="0"/>
                  </a:cubicBezTo>
                  <a:cubicBezTo>
                    <a:pt x="103498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4" name="Google Shape;1438;p34"/>
            <p:cNvSpPr/>
            <p:nvPr/>
          </p:nvSpPr>
          <p:spPr>
            <a:xfrm>
              <a:off x="6290541" y="4099478"/>
              <a:ext cx="71818" cy="71818"/>
            </a:xfrm>
            <a:custGeom>
              <a:avLst/>
              <a:gdLst/>
              <a:ahLst/>
              <a:cxnLst/>
              <a:rect l="l" t="t" r="r" b="b"/>
              <a:pathLst>
                <a:path w="71818" h="71818" extrusionOk="0">
                  <a:moveTo>
                    <a:pt x="71819" y="35909"/>
                  </a:moveTo>
                  <a:cubicBezTo>
                    <a:pt x="71819" y="55741"/>
                    <a:pt x="55742" y="71818"/>
                    <a:pt x="35909" y="71818"/>
                  </a:cubicBezTo>
                  <a:cubicBezTo>
                    <a:pt x="16077" y="71818"/>
                    <a:pt x="0" y="55741"/>
                    <a:pt x="0" y="35909"/>
                  </a:cubicBezTo>
                  <a:cubicBezTo>
                    <a:pt x="0" y="16077"/>
                    <a:pt x="16077" y="0"/>
                    <a:pt x="35909" y="0"/>
                  </a:cubicBezTo>
                  <a:cubicBezTo>
                    <a:pt x="55741" y="0"/>
                    <a:pt x="71819" y="16077"/>
                    <a:pt x="71819" y="3590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5" name="Google Shape;1439;p34"/>
            <p:cNvSpPr/>
            <p:nvPr/>
          </p:nvSpPr>
          <p:spPr>
            <a:xfrm>
              <a:off x="6650300" y="3830587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 extrusionOk="0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6" name="Google Shape;1440;p34"/>
            <p:cNvSpPr/>
            <p:nvPr/>
          </p:nvSpPr>
          <p:spPr>
            <a:xfrm>
              <a:off x="6674494" y="3854781"/>
              <a:ext cx="56388" cy="56388"/>
            </a:xfrm>
            <a:custGeom>
              <a:avLst/>
              <a:gdLst/>
              <a:ahLst/>
              <a:cxnLst/>
              <a:rect l="l" t="t" r="r" b="b"/>
              <a:pathLst>
                <a:path w="56388" h="56388" extrusionOk="0">
                  <a:moveTo>
                    <a:pt x="56388" y="28194"/>
                  </a:moveTo>
                  <a:cubicBezTo>
                    <a:pt x="56388" y="43765"/>
                    <a:pt x="43765" y="56388"/>
                    <a:pt x="28194" y="56388"/>
                  </a:cubicBezTo>
                  <a:cubicBezTo>
                    <a:pt x="12623" y="56388"/>
                    <a:pt x="0" y="43765"/>
                    <a:pt x="0" y="28194"/>
                  </a:cubicBezTo>
                  <a:cubicBezTo>
                    <a:pt x="0" y="12623"/>
                    <a:pt x="12623" y="0"/>
                    <a:pt x="28194" y="0"/>
                  </a:cubicBezTo>
                  <a:cubicBezTo>
                    <a:pt x="43765" y="0"/>
                    <a:pt x="56388" y="12623"/>
                    <a:pt x="56388" y="28194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177" name="Google Shape;1441;p34"/>
          <p:cNvGrpSpPr/>
          <p:nvPr/>
        </p:nvGrpSpPr>
        <p:grpSpPr>
          <a:xfrm>
            <a:off x="4522175" y="7360618"/>
            <a:ext cx="710466" cy="710467"/>
            <a:chOff x="7083552" y="3787044"/>
            <a:chExt cx="1019173" cy="1019175"/>
          </a:xfrm>
        </p:grpSpPr>
        <p:sp>
          <p:nvSpPr>
            <p:cNvPr id="2178" name="Google Shape;1442;p34"/>
            <p:cNvSpPr/>
            <p:nvPr/>
          </p:nvSpPr>
          <p:spPr>
            <a:xfrm>
              <a:off x="7416926" y="381561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9" name="Google Shape;1443;p34"/>
            <p:cNvSpPr/>
            <p:nvPr/>
          </p:nvSpPr>
          <p:spPr>
            <a:xfrm>
              <a:off x="7445501" y="3844194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0" name="Google Shape;1444;p34"/>
            <p:cNvSpPr/>
            <p:nvPr/>
          </p:nvSpPr>
          <p:spPr>
            <a:xfrm>
              <a:off x="7512176" y="408231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1" name="Google Shape;1445;p34"/>
            <p:cNvSpPr/>
            <p:nvPr/>
          </p:nvSpPr>
          <p:spPr>
            <a:xfrm>
              <a:off x="7540751" y="4110894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2" name="Google Shape;1446;p34"/>
            <p:cNvSpPr/>
            <p:nvPr/>
          </p:nvSpPr>
          <p:spPr>
            <a:xfrm>
              <a:off x="7655051" y="391086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3" name="Google Shape;1447;p34"/>
            <p:cNvSpPr/>
            <p:nvPr/>
          </p:nvSpPr>
          <p:spPr>
            <a:xfrm>
              <a:off x="7672673" y="392849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4" name="Google Shape;1448;p34"/>
            <p:cNvSpPr/>
            <p:nvPr/>
          </p:nvSpPr>
          <p:spPr>
            <a:xfrm>
              <a:off x="7778876" y="41585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5" name="Google Shape;1449;p34"/>
            <p:cNvSpPr/>
            <p:nvPr/>
          </p:nvSpPr>
          <p:spPr>
            <a:xfrm>
              <a:off x="7796498" y="41761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6" name="Google Shape;1450;p34"/>
            <p:cNvSpPr/>
            <p:nvPr/>
          </p:nvSpPr>
          <p:spPr>
            <a:xfrm>
              <a:off x="7502651" y="43109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7" name="Google Shape;1451;p34"/>
            <p:cNvSpPr/>
            <p:nvPr/>
          </p:nvSpPr>
          <p:spPr>
            <a:xfrm>
              <a:off x="7520273" y="43285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8" name="Google Shape;1452;p34"/>
            <p:cNvSpPr/>
            <p:nvPr/>
          </p:nvSpPr>
          <p:spPr>
            <a:xfrm>
              <a:off x="7540751" y="463476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9" name="Google Shape;1453;p34"/>
            <p:cNvSpPr/>
            <p:nvPr/>
          </p:nvSpPr>
          <p:spPr>
            <a:xfrm>
              <a:off x="7558373" y="465239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0" name="Google Shape;1454;p34"/>
            <p:cNvSpPr/>
            <p:nvPr/>
          </p:nvSpPr>
          <p:spPr>
            <a:xfrm>
              <a:off x="7845551" y="44633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1" name="Google Shape;1455;p34"/>
            <p:cNvSpPr/>
            <p:nvPr/>
          </p:nvSpPr>
          <p:spPr>
            <a:xfrm>
              <a:off x="7863173" y="44809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2" name="Google Shape;1456;p34"/>
            <p:cNvSpPr/>
            <p:nvPr/>
          </p:nvSpPr>
          <p:spPr>
            <a:xfrm>
              <a:off x="7378827" y="40442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3" name="Google Shape;1457;p34"/>
            <p:cNvSpPr/>
            <p:nvPr/>
          </p:nvSpPr>
          <p:spPr>
            <a:xfrm>
              <a:off x="7396448" y="40618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4" name="Google Shape;1458;p34"/>
            <p:cNvSpPr/>
            <p:nvPr/>
          </p:nvSpPr>
          <p:spPr>
            <a:xfrm>
              <a:off x="7169277" y="42347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5" name="Google Shape;1459;p34"/>
            <p:cNvSpPr/>
            <p:nvPr/>
          </p:nvSpPr>
          <p:spPr>
            <a:xfrm>
              <a:off x="7186898" y="42523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20479"/>
                  </a:moveTo>
                  <a:cubicBezTo>
                    <a:pt x="40957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7" y="9169"/>
                    <a:pt x="40957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6" name="Google Shape;1460;p34"/>
            <p:cNvSpPr/>
            <p:nvPr/>
          </p:nvSpPr>
          <p:spPr>
            <a:xfrm>
              <a:off x="7855076" y="39394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7" name="Google Shape;1461;p34"/>
            <p:cNvSpPr/>
            <p:nvPr/>
          </p:nvSpPr>
          <p:spPr>
            <a:xfrm>
              <a:off x="7874889" y="39592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8" name="Google Shape;1462;p34"/>
            <p:cNvSpPr/>
            <p:nvPr/>
          </p:nvSpPr>
          <p:spPr>
            <a:xfrm>
              <a:off x="7969376" y="45014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9" name="Google Shape;1463;p34"/>
            <p:cNvSpPr/>
            <p:nvPr/>
          </p:nvSpPr>
          <p:spPr>
            <a:xfrm>
              <a:off x="7989189" y="45212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0" name="Google Shape;1464;p34"/>
            <p:cNvSpPr/>
            <p:nvPr/>
          </p:nvSpPr>
          <p:spPr>
            <a:xfrm>
              <a:off x="7731251" y="39394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1" name="Google Shape;1465;p34"/>
            <p:cNvSpPr/>
            <p:nvPr/>
          </p:nvSpPr>
          <p:spPr>
            <a:xfrm>
              <a:off x="7751064" y="39592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2" name="Google Shape;1466;p34"/>
            <p:cNvSpPr/>
            <p:nvPr/>
          </p:nvSpPr>
          <p:spPr>
            <a:xfrm>
              <a:off x="7664576" y="37870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3" name="Google Shape;1467;p34"/>
            <p:cNvSpPr/>
            <p:nvPr/>
          </p:nvSpPr>
          <p:spPr>
            <a:xfrm>
              <a:off x="7684389" y="38068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4" name="Google Shape;1468;p34"/>
            <p:cNvSpPr/>
            <p:nvPr/>
          </p:nvSpPr>
          <p:spPr>
            <a:xfrm>
              <a:off x="7836026" y="37870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5" name="Google Shape;1469;p34"/>
            <p:cNvSpPr/>
            <p:nvPr/>
          </p:nvSpPr>
          <p:spPr>
            <a:xfrm>
              <a:off x="7855839" y="38068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6" name="Google Shape;1470;p34"/>
            <p:cNvSpPr/>
            <p:nvPr/>
          </p:nvSpPr>
          <p:spPr>
            <a:xfrm>
              <a:off x="7616951" y="41966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7" name="Google Shape;1471;p34"/>
            <p:cNvSpPr/>
            <p:nvPr/>
          </p:nvSpPr>
          <p:spPr>
            <a:xfrm>
              <a:off x="7636764" y="4216431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8" name="Google Shape;1472;p34"/>
            <p:cNvSpPr/>
            <p:nvPr/>
          </p:nvSpPr>
          <p:spPr>
            <a:xfrm>
              <a:off x="7340727" y="39203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9" name="Google Shape;1473;p34"/>
            <p:cNvSpPr/>
            <p:nvPr/>
          </p:nvSpPr>
          <p:spPr>
            <a:xfrm>
              <a:off x="7360539" y="394020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0" name="Google Shape;1474;p34"/>
            <p:cNvSpPr/>
            <p:nvPr/>
          </p:nvSpPr>
          <p:spPr>
            <a:xfrm>
              <a:off x="7178802" y="398706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1" name="Google Shape;1475;p34"/>
            <p:cNvSpPr/>
            <p:nvPr/>
          </p:nvSpPr>
          <p:spPr>
            <a:xfrm>
              <a:off x="7198614" y="4006881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2" name="Google Shape;1476;p34"/>
            <p:cNvSpPr/>
            <p:nvPr/>
          </p:nvSpPr>
          <p:spPr>
            <a:xfrm>
              <a:off x="7083552" y="43775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3" name="Google Shape;1477;p34"/>
            <p:cNvSpPr/>
            <p:nvPr/>
          </p:nvSpPr>
          <p:spPr>
            <a:xfrm>
              <a:off x="7103364" y="439740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4" name="Google Shape;1478;p34"/>
            <p:cNvSpPr/>
            <p:nvPr/>
          </p:nvSpPr>
          <p:spPr>
            <a:xfrm>
              <a:off x="7388351" y="44633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5" name="Google Shape;1479;p34"/>
            <p:cNvSpPr/>
            <p:nvPr/>
          </p:nvSpPr>
          <p:spPr>
            <a:xfrm>
              <a:off x="7408163" y="44831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6" name="Google Shape;1480;p34"/>
            <p:cNvSpPr/>
            <p:nvPr/>
          </p:nvSpPr>
          <p:spPr>
            <a:xfrm>
              <a:off x="7397876" y="47204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7" name="Google Shape;1481;p34"/>
            <p:cNvSpPr/>
            <p:nvPr/>
          </p:nvSpPr>
          <p:spPr>
            <a:xfrm>
              <a:off x="7417688" y="4740306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8" name="Google Shape;1482;p34"/>
            <p:cNvSpPr/>
            <p:nvPr/>
          </p:nvSpPr>
          <p:spPr>
            <a:xfrm>
              <a:off x="7845551" y="46538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9" name="Google Shape;1483;p34"/>
            <p:cNvSpPr/>
            <p:nvPr/>
          </p:nvSpPr>
          <p:spPr>
            <a:xfrm>
              <a:off x="7865364" y="46736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0" name="Google Shape;1484;p34"/>
            <p:cNvSpPr/>
            <p:nvPr/>
          </p:nvSpPr>
          <p:spPr>
            <a:xfrm>
              <a:off x="7978901" y="39680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1" name="Google Shape;1485;p34"/>
            <p:cNvSpPr/>
            <p:nvPr/>
          </p:nvSpPr>
          <p:spPr>
            <a:xfrm>
              <a:off x="7998714" y="3987831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2" name="Google Shape;1486;p34"/>
            <p:cNvSpPr/>
            <p:nvPr/>
          </p:nvSpPr>
          <p:spPr>
            <a:xfrm>
              <a:off x="7874126" y="41870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3" name="Google Shape;1487;p34"/>
            <p:cNvSpPr/>
            <p:nvPr/>
          </p:nvSpPr>
          <p:spPr>
            <a:xfrm>
              <a:off x="7893939" y="420690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4" name="Google Shape;1488;p34"/>
            <p:cNvSpPr/>
            <p:nvPr/>
          </p:nvSpPr>
          <p:spPr>
            <a:xfrm>
              <a:off x="7302627" y="43585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5" name="Google Shape;1489;p34"/>
            <p:cNvSpPr/>
            <p:nvPr/>
          </p:nvSpPr>
          <p:spPr>
            <a:xfrm>
              <a:off x="7322439" y="437835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6" name="Google Shape;1490;p34"/>
            <p:cNvSpPr/>
            <p:nvPr/>
          </p:nvSpPr>
          <p:spPr>
            <a:xfrm>
              <a:off x="7226427" y="4539519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7" name="Google Shape;1491;p34"/>
            <p:cNvSpPr/>
            <p:nvPr/>
          </p:nvSpPr>
          <p:spPr>
            <a:xfrm>
              <a:off x="7261574" y="4574667"/>
              <a:ext cx="82105" cy="82105"/>
            </a:xfrm>
            <a:custGeom>
              <a:avLst/>
              <a:gdLst/>
              <a:ahLst/>
              <a:cxnLst/>
              <a:rect l="l" t="t" r="r" b="b"/>
              <a:pathLst>
                <a:path w="82105" h="82105" extrusionOk="0">
                  <a:moveTo>
                    <a:pt x="82105" y="41053"/>
                  </a:moveTo>
                  <a:cubicBezTo>
                    <a:pt x="82105" y="63725"/>
                    <a:pt x="63725" y="82105"/>
                    <a:pt x="41053" y="82105"/>
                  </a:cubicBezTo>
                  <a:cubicBezTo>
                    <a:pt x="18380" y="82105"/>
                    <a:pt x="0" y="63725"/>
                    <a:pt x="0" y="41053"/>
                  </a:cubicBezTo>
                  <a:cubicBezTo>
                    <a:pt x="0" y="18380"/>
                    <a:pt x="18380" y="0"/>
                    <a:pt x="41053" y="0"/>
                  </a:cubicBezTo>
                  <a:cubicBezTo>
                    <a:pt x="63725" y="0"/>
                    <a:pt x="82105" y="18380"/>
                    <a:pt x="82105" y="410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8" name="Google Shape;1492;p34"/>
            <p:cNvSpPr/>
            <p:nvPr/>
          </p:nvSpPr>
          <p:spPr>
            <a:xfrm>
              <a:off x="7607426" y="4444269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133350" y="66675"/>
                  </a:moveTo>
                  <a:cubicBezTo>
                    <a:pt x="133350" y="103499"/>
                    <a:pt x="103498" y="133350"/>
                    <a:pt x="66675" y="133350"/>
                  </a:cubicBezTo>
                  <a:cubicBezTo>
                    <a:pt x="29852" y="133350"/>
                    <a:pt x="0" y="103499"/>
                    <a:pt x="0" y="66675"/>
                  </a:cubicBezTo>
                  <a:cubicBezTo>
                    <a:pt x="0" y="29851"/>
                    <a:pt x="29852" y="0"/>
                    <a:pt x="66675" y="0"/>
                  </a:cubicBezTo>
                  <a:cubicBezTo>
                    <a:pt x="103498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9" name="Google Shape;1493;p34"/>
            <p:cNvSpPr/>
            <p:nvPr/>
          </p:nvSpPr>
          <p:spPr>
            <a:xfrm>
              <a:off x="7638192" y="4475035"/>
              <a:ext cx="71818" cy="71818"/>
            </a:xfrm>
            <a:custGeom>
              <a:avLst/>
              <a:gdLst/>
              <a:ahLst/>
              <a:cxnLst/>
              <a:rect l="l" t="t" r="r" b="b"/>
              <a:pathLst>
                <a:path w="71818" h="71818" extrusionOk="0">
                  <a:moveTo>
                    <a:pt x="71819" y="35909"/>
                  </a:moveTo>
                  <a:cubicBezTo>
                    <a:pt x="71819" y="55741"/>
                    <a:pt x="55742" y="71818"/>
                    <a:pt x="35909" y="71818"/>
                  </a:cubicBezTo>
                  <a:cubicBezTo>
                    <a:pt x="16077" y="71818"/>
                    <a:pt x="0" y="55741"/>
                    <a:pt x="0" y="35909"/>
                  </a:cubicBezTo>
                  <a:cubicBezTo>
                    <a:pt x="0" y="16077"/>
                    <a:pt x="16077" y="0"/>
                    <a:pt x="35909" y="0"/>
                  </a:cubicBezTo>
                  <a:cubicBezTo>
                    <a:pt x="55741" y="0"/>
                    <a:pt x="71819" y="16077"/>
                    <a:pt x="71819" y="359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0" name="Google Shape;1494;p34"/>
            <p:cNvSpPr/>
            <p:nvPr/>
          </p:nvSpPr>
          <p:spPr>
            <a:xfrm>
              <a:off x="7997951" y="4206144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 extrusionOk="0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1" name="Google Shape;1495;p34"/>
            <p:cNvSpPr/>
            <p:nvPr/>
          </p:nvSpPr>
          <p:spPr>
            <a:xfrm>
              <a:off x="8022145" y="4230338"/>
              <a:ext cx="56388" cy="56388"/>
            </a:xfrm>
            <a:custGeom>
              <a:avLst/>
              <a:gdLst/>
              <a:ahLst/>
              <a:cxnLst/>
              <a:rect l="l" t="t" r="r" b="b"/>
              <a:pathLst>
                <a:path w="56388" h="56388" extrusionOk="0">
                  <a:moveTo>
                    <a:pt x="56388" y="28194"/>
                  </a:moveTo>
                  <a:cubicBezTo>
                    <a:pt x="56388" y="43765"/>
                    <a:pt x="43765" y="56388"/>
                    <a:pt x="28194" y="56388"/>
                  </a:cubicBezTo>
                  <a:cubicBezTo>
                    <a:pt x="12623" y="56388"/>
                    <a:pt x="0" y="43765"/>
                    <a:pt x="0" y="28194"/>
                  </a:cubicBezTo>
                  <a:cubicBezTo>
                    <a:pt x="0" y="12623"/>
                    <a:pt x="12623" y="0"/>
                    <a:pt x="28194" y="0"/>
                  </a:cubicBezTo>
                  <a:cubicBezTo>
                    <a:pt x="43765" y="0"/>
                    <a:pt x="56388" y="12623"/>
                    <a:pt x="56388" y="281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232" name="TextBox 2231"/>
          <p:cNvSpPr txBox="1"/>
          <p:nvPr/>
        </p:nvSpPr>
        <p:spPr>
          <a:xfrm>
            <a:off x="1846752" y="-2939518"/>
            <a:ext cx="4064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Broadway" panose="04040905080B02020502" pitchFamily="82" charset="0"/>
                <a:ea typeface="SimSun" panose="02010600030101010101" pitchFamily="2" charset="-122"/>
                <a:cs typeface="Times New Roman" panose="02020603050405020304" pitchFamily="18" charset="0"/>
              </a:rPr>
              <a:t>Phospholipid :</a:t>
            </a:r>
            <a:endParaRPr lang="en-US" sz="3600" dirty="0">
              <a:latin typeface="Broadway" panose="04040905080B02020502" pitchFamily="82" charset="0"/>
            </a:endParaRPr>
          </a:p>
        </p:txBody>
      </p:sp>
      <p:sp>
        <p:nvSpPr>
          <p:cNvPr id="2233" name="TextBox 2232"/>
          <p:cNvSpPr txBox="1"/>
          <p:nvPr/>
        </p:nvSpPr>
        <p:spPr>
          <a:xfrm>
            <a:off x="-7599987" y="1220852"/>
            <a:ext cx="56155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màng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chất</a:t>
            </a:r>
            <a:endParaRPr lang="en-US" sz="3200" dirty="0">
              <a:effectLst/>
              <a:latin typeface="Bodoni MT" panose="020706030806060202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gồm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ưa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kị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Bodoni MT" panose="020706030806060202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34" name="Picture 22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31820" y="4697280"/>
            <a:ext cx="952500" cy="998764"/>
          </a:xfrm>
          <a:prstGeom prst="rect">
            <a:avLst/>
          </a:prstGeom>
        </p:spPr>
      </p:pic>
      <p:pic>
        <p:nvPicPr>
          <p:cNvPr id="2235" name="Picture 22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37364" y="4712463"/>
            <a:ext cx="952500" cy="952500"/>
          </a:xfrm>
          <a:prstGeom prst="rect">
            <a:avLst/>
          </a:prstGeom>
        </p:spPr>
      </p:pic>
      <p:pic>
        <p:nvPicPr>
          <p:cNvPr id="2236" name="Picture 22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78186" y="3471363"/>
            <a:ext cx="9525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3" name="Google Shape;1273;p34"/>
          <p:cNvPicPr preferRelativeResize="0"/>
          <p:nvPr/>
        </p:nvPicPr>
        <p:blipFill rotWithShape="1">
          <a:blip r:embed="rId1"/>
          <a:srcRect l="22900" t="6363" r="19532" b="7287"/>
          <a:stretch>
            <a:fillRect/>
          </a:stretch>
        </p:blipFill>
        <p:spPr>
          <a:xfrm>
            <a:off x="5870550" y="631250"/>
            <a:ext cx="5536800" cy="55368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74" name="Google Shape;1274;p34"/>
          <p:cNvSpPr/>
          <p:nvPr/>
        </p:nvSpPr>
        <p:spPr>
          <a:xfrm>
            <a:off x="5217940" y="5171086"/>
            <a:ext cx="1481400" cy="1481400"/>
          </a:xfrm>
          <a:prstGeom prst="ellipse">
            <a:avLst/>
          </a:prstGeom>
          <a:solidFill>
            <a:srgbClr val="FFFFFF">
              <a:alpha val="29800"/>
            </a:srgbClr>
          </a:solidFill>
          <a:ln w="34925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275" name="Google Shape;1275;p34"/>
          <p:cNvGrpSpPr/>
          <p:nvPr/>
        </p:nvGrpSpPr>
        <p:grpSpPr>
          <a:xfrm rot="3271630">
            <a:off x="5360764" y="5421490"/>
            <a:ext cx="1025818" cy="1025819"/>
            <a:chOff x="5735901" y="3411487"/>
            <a:chExt cx="1019174" cy="1019175"/>
          </a:xfrm>
        </p:grpSpPr>
        <p:sp>
          <p:nvSpPr>
            <p:cNvPr id="1276" name="Google Shape;1276;p34"/>
            <p:cNvSpPr/>
            <p:nvPr/>
          </p:nvSpPr>
          <p:spPr>
            <a:xfrm>
              <a:off x="6069275" y="3440062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6097850" y="3468637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6164525" y="3706762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6193100" y="3735337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6307400" y="35353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6325022" y="355293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6431225" y="37829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3" name="Google Shape;1283;p34"/>
            <p:cNvSpPr/>
            <p:nvPr/>
          </p:nvSpPr>
          <p:spPr>
            <a:xfrm>
              <a:off x="6448847" y="38005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6155000" y="39353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6172622" y="39529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6" name="Google Shape;1286;p34"/>
            <p:cNvSpPr/>
            <p:nvPr/>
          </p:nvSpPr>
          <p:spPr>
            <a:xfrm>
              <a:off x="6193100" y="42592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6210722" y="427683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6497900" y="40877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6515522" y="41053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0" name="Google Shape;1290;p34"/>
            <p:cNvSpPr/>
            <p:nvPr/>
          </p:nvSpPr>
          <p:spPr>
            <a:xfrm>
              <a:off x="6031176" y="36686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1" name="Google Shape;1291;p34"/>
            <p:cNvSpPr/>
            <p:nvPr/>
          </p:nvSpPr>
          <p:spPr>
            <a:xfrm>
              <a:off x="6048797" y="36862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5821626" y="38591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5839247" y="38767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20479"/>
                  </a:moveTo>
                  <a:cubicBezTo>
                    <a:pt x="40957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7" y="9169"/>
                    <a:pt x="40957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6507425" y="35638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6527238" y="35836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6621725" y="41258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6641538" y="41456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8" name="Google Shape;1298;p34"/>
            <p:cNvSpPr/>
            <p:nvPr/>
          </p:nvSpPr>
          <p:spPr>
            <a:xfrm>
              <a:off x="6383600" y="35638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9" name="Google Shape;1299;p34"/>
            <p:cNvSpPr/>
            <p:nvPr/>
          </p:nvSpPr>
          <p:spPr>
            <a:xfrm>
              <a:off x="6403413" y="35836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0" name="Google Shape;1300;p34"/>
            <p:cNvSpPr/>
            <p:nvPr/>
          </p:nvSpPr>
          <p:spPr>
            <a:xfrm>
              <a:off x="6316925" y="34114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1" name="Google Shape;1301;p34"/>
            <p:cNvSpPr/>
            <p:nvPr/>
          </p:nvSpPr>
          <p:spPr>
            <a:xfrm>
              <a:off x="6336738" y="34312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6488375" y="34114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6508188" y="34312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6269300" y="38210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5" name="Google Shape;1305;p34"/>
            <p:cNvSpPr/>
            <p:nvPr/>
          </p:nvSpPr>
          <p:spPr>
            <a:xfrm>
              <a:off x="6289113" y="3840874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6" name="Google Shape;1306;p34"/>
            <p:cNvSpPr/>
            <p:nvPr/>
          </p:nvSpPr>
          <p:spPr>
            <a:xfrm>
              <a:off x="5993076" y="35448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7" name="Google Shape;1307;p34"/>
            <p:cNvSpPr/>
            <p:nvPr/>
          </p:nvSpPr>
          <p:spPr>
            <a:xfrm>
              <a:off x="6012888" y="356464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8" name="Google Shape;1308;p34"/>
            <p:cNvSpPr/>
            <p:nvPr/>
          </p:nvSpPr>
          <p:spPr>
            <a:xfrm>
              <a:off x="5831151" y="361151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9" name="Google Shape;1309;p34"/>
            <p:cNvSpPr/>
            <p:nvPr/>
          </p:nvSpPr>
          <p:spPr>
            <a:xfrm>
              <a:off x="5850963" y="3631324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0" name="Google Shape;1310;p34"/>
            <p:cNvSpPr/>
            <p:nvPr/>
          </p:nvSpPr>
          <p:spPr>
            <a:xfrm>
              <a:off x="5735901" y="40020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1" name="Google Shape;1311;p34"/>
            <p:cNvSpPr/>
            <p:nvPr/>
          </p:nvSpPr>
          <p:spPr>
            <a:xfrm>
              <a:off x="5755713" y="402184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2" name="Google Shape;1312;p34"/>
            <p:cNvSpPr/>
            <p:nvPr/>
          </p:nvSpPr>
          <p:spPr>
            <a:xfrm>
              <a:off x="6040700" y="40877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3" name="Google Shape;1313;p34"/>
            <p:cNvSpPr/>
            <p:nvPr/>
          </p:nvSpPr>
          <p:spPr>
            <a:xfrm>
              <a:off x="6060512" y="41075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4" name="Google Shape;1314;p34"/>
            <p:cNvSpPr/>
            <p:nvPr/>
          </p:nvSpPr>
          <p:spPr>
            <a:xfrm>
              <a:off x="6050225" y="43449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5" name="Google Shape;1315;p34"/>
            <p:cNvSpPr/>
            <p:nvPr/>
          </p:nvSpPr>
          <p:spPr>
            <a:xfrm>
              <a:off x="6070037" y="4364749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6" name="Google Shape;1316;p34"/>
            <p:cNvSpPr/>
            <p:nvPr/>
          </p:nvSpPr>
          <p:spPr>
            <a:xfrm>
              <a:off x="6497900" y="42782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6517713" y="42980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8" name="Google Shape;1318;p34"/>
            <p:cNvSpPr/>
            <p:nvPr/>
          </p:nvSpPr>
          <p:spPr>
            <a:xfrm>
              <a:off x="6631250" y="35924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9" name="Google Shape;1319;p34"/>
            <p:cNvSpPr/>
            <p:nvPr/>
          </p:nvSpPr>
          <p:spPr>
            <a:xfrm>
              <a:off x="6651063" y="3612274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0" name="Google Shape;1320;p34"/>
            <p:cNvSpPr/>
            <p:nvPr/>
          </p:nvSpPr>
          <p:spPr>
            <a:xfrm>
              <a:off x="6526475" y="38115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1" name="Google Shape;1321;p34"/>
            <p:cNvSpPr/>
            <p:nvPr/>
          </p:nvSpPr>
          <p:spPr>
            <a:xfrm>
              <a:off x="6546288" y="383134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5954976" y="39829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5974788" y="400279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5878776" y="4163962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5913923" y="4199110"/>
              <a:ext cx="82105" cy="82105"/>
            </a:xfrm>
            <a:custGeom>
              <a:avLst/>
              <a:gdLst/>
              <a:ahLst/>
              <a:cxnLst/>
              <a:rect l="l" t="t" r="r" b="b"/>
              <a:pathLst>
                <a:path w="82105" h="82105" extrusionOk="0">
                  <a:moveTo>
                    <a:pt x="82105" y="41053"/>
                  </a:moveTo>
                  <a:cubicBezTo>
                    <a:pt x="82105" y="63725"/>
                    <a:pt x="63725" y="82105"/>
                    <a:pt x="41053" y="82105"/>
                  </a:cubicBezTo>
                  <a:cubicBezTo>
                    <a:pt x="18380" y="82105"/>
                    <a:pt x="0" y="63725"/>
                    <a:pt x="0" y="41053"/>
                  </a:cubicBezTo>
                  <a:cubicBezTo>
                    <a:pt x="0" y="18380"/>
                    <a:pt x="18380" y="0"/>
                    <a:pt x="41053" y="0"/>
                  </a:cubicBezTo>
                  <a:cubicBezTo>
                    <a:pt x="63725" y="0"/>
                    <a:pt x="82105" y="18380"/>
                    <a:pt x="82105" y="41053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6" name="Google Shape;1326;p34"/>
            <p:cNvSpPr/>
            <p:nvPr/>
          </p:nvSpPr>
          <p:spPr>
            <a:xfrm>
              <a:off x="6259775" y="4068712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133350" y="66675"/>
                  </a:moveTo>
                  <a:cubicBezTo>
                    <a:pt x="133350" y="103499"/>
                    <a:pt x="103498" y="133350"/>
                    <a:pt x="66675" y="133350"/>
                  </a:cubicBezTo>
                  <a:cubicBezTo>
                    <a:pt x="29852" y="133350"/>
                    <a:pt x="0" y="103499"/>
                    <a:pt x="0" y="66675"/>
                  </a:cubicBezTo>
                  <a:cubicBezTo>
                    <a:pt x="0" y="29851"/>
                    <a:pt x="29852" y="0"/>
                    <a:pt x="66675" y="0"/>
                  </a:cubicBezTo>
                  <a:cubicBezTo>
                    <a:pt x="103498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7" name="Google Shape;1327;p34"/>
            <p:cNvSpPr/>
            <p:nvPr/>
          </p:nvSpPr>
          <p:spPr>
            <a:xfrm>
              <a:off x="6290541" y="4099478"/>
              <a:ext cx="71818" cy="71818"/>
            </a:xfrm>
            <a:custGeom>
              <a:avLst/>
              <a:gdLst/>
              <a:ahLst/>
              <a:cxnLst/>
              <a:rect l="l" t="t" r="r" b="b"/>
              <a:pathLst>
                <a:path w="71818" h="71818" extrusionOk="0">
                  <a:moveTo>
                    <a:pt x="71819" y="35909"/>
                  </a:moveTo>
                  <a:cubicBezTo>
                    <a:pt x="71819" y="55741"/>
                    <a:pt x="55742" y="71818"/>
                    <a:pt x="35909" y="71818"/>
                  </a:cubicBezTo>
                  <a:cubicBezTo>
                    <a:pt x="16077" y="71818"/>
                    <a:pt x="0" y="55741"/>
                    <a:pt x="0" y="35909"/>
                  </a:cubicBezTo>
                  <a:cubicBezTo>
                    <a:pt x="0" y="16077"/>
                    <a:pt x="16077" y="0"/>
                    <a:pt x="35909" y="0"/>
                  </a:cubicBezTo>
                  <a:cubicBezTo>
                    <a:pt x="55741" y="0"/>
                    <a:pt x="71819" y="16077"/>
                    <a:pt x="71819" y="3590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6650300" y="3830587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 extrusionOk="0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6674494" y="3854781"/>
              <a:ext cx="56388" cy="56388"/>
            </a:xfrm>
            <a:custGeom>
              <a:avLst/>
              <a:gdLst/>
              <a:ahLst/>
              <a:cxnLst/>
              <a:rect l="l" t="t" r="r" b="b"/>
              <a:pathLst>
                <a:path w="56388" h="56388" extrusionOk="0">
                  <a:moveTo>
                    <a:pt x="56388" y="28194"/>
                  </a:moveTo>
                  <a:cubicBezTo>
                    <a:pt x="56388" y="43765"/>
                    <a:pt x="43765" y="56388"/>
                    <a:pt x="28194" y="56388"/>
                  </a:cubicBezTo>
                  <a:cubicBezTo>
                    <a:pt x="12623" y="56388"/>
                    <a:pt x="0" y="43765"/>
                    <a:pt x="0" y="28194"/>
                  </a:cubicBezTo>
                  <a:cubicBezTo>
                    <a:pt x="0" y="12623"/>
                    <a:pt x="12623" y="0"/>
                    <a:pt x="28194" y="0"/>
                  </a:cubicBezTo>
                  <a:cubicBezTo>
                    <a:pt x="43765" y="0"/>
                    <a:pt x="56388" y="12623"/>
                    <a:pt x="56388" y="28194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330" name="Google Shape;1330;p34"/>
          <p:cNvGrpSpPr/>
          <p:nvPr/>
        </p:nvGrpSpPr>
        <p:grpSpPr>
          <a:xfrm>
            <a:off x="5490866" y="5421540"/>
            <a:ext cx="1025900" cy="1025902"/>
            <a:chOff x="7083552" y="3787044"/>
            <a:chExt cx="1019173" cy="1019175"/>
          </a:xfrm>
        </p:grpSpPr>
        <p:sp>
          <p:nvSpPr>
            <p:cNvPr id="1331" name="Google Shape;1331;p34"/>
            <p:cNvSpPr/>
            <p:nvPr/>
          </p:nvSpPr>
          <p:spPr>
            <a:xfrm>
              <a:off x="7416926" y="381561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7445501" y="3844194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7512176" y="408231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7540751" y="4110894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7655051" y="391086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7672673" y="392849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7778876" y="41585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7796498" y="41761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7502651" y="43109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0" name="Google Shape;1340;p34"/>
            <p:cNvSpPr/>
            <p:nvPr/>
          </p:nvSpPr>
          <p:spPr>
            <a:xfrm>
              <a:off x="7520273" y="43285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1" name="Google Shape;1341;p34"/>
            <p:cNvSpPr/>
            <p:nvPr/>
          </p:nvSpPr>
          <p:spPr>
            <a:xfrm>
              <a:off x="7540751" y="463476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7558373" y="465239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7845551" y="44633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4" name="Google Shape;1344;p34"/>
            <p:cNvSpPr/>
            <p:nvPr/>
          </p:nvSpPr>
          <p:spPr>
            <a:xfrm>
              <a:off x="7863173" y="44809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5" name="Google Shape;1345;p34"/>
            <p:cNvSpPr/>
            <p:nvPr/>
          </p:nvSpPr>
          <p:spPr>
            <a:xfrm>
              <a:off x="7378827" y="40442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6" name="Google Shape;1346;p34"/>
            <p:cNvSpPr/>
            <p:nvPr/>
          </p:nvSpPr>
          <p:spPr>
            <a:xfrm>
              <a:off x="7396448" y="40618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7" name="Google Shape;1347;p34"/>
            <p:cNvSpPr/>
            <p:nvPr/>
          </p:nvSpPr>
          <p:spPr>
            <a:xfrm>
              <a:off x="7169277" y="42347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8" name="Google Shape;1348;p34"/>
            <p:cNvSpPr/>
            <p:nvPr/>
          </p:nvSpPr>
          <p:spPr>
            <a:xfrm>
              <a:off x="7186898" y="42523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20479"/>
                  </a:moveTo>
                  <a:cubicBezTo>
                    <a:pt x="40957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7" y="9169"/>
                    <a:pt x="40957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9" name="Google Shape;1349;p34"/>
            <p:cNvSpPr/>
            <p:nvPr/>
          </p:nvSpPr>
          <p:spPr>
            <a:xfrm>
              <a:off x="7855076" y="39394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0" name="Google Shape;1350;p34"/>
            <p:cNvSpPr/>
            <p:nvPr/>
          </p:nvSpPr>
          <p:spPr>
            <a:xfrm>
              <a:off x="7874889" y="39592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1" name="Google Shape;1351;p34"/>
            <p:cNvSpPr/>
            <p:nvPr/>
          </p:nvSpPr>
          <p:spPr>
            <a:xfrm>
              <a:off x="7969376" y="45014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2" name="Google Shape;1352;p34"/>
            <p:cNvSpPr/>
            <p:nvPr/>
          </p:nvSpPr>
          <p:spPr>
            <a:xfrm>
              <a:off x="7989189" y="45212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3" name="Google Shape;1353;p34"/>
            <p:cNvSpPr/>
            <p:nvPr/>
          </p:nvSpPr>
          <p:spPr>
            <a:xfrm>
              <a:off x="7731251" y="39394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4" name="Google Shape;1354;p34"/>
            <p:cNvSpPr/>
            <p:nvPr/>
          </p:nvSpPr>
          <p:spPr>
            <a:xfrm>
              <a:off x="7751064" y="39592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5" name="Google Shape;1355;p34"/>
            <p:cNvSpPr/>
            <p:nvPr/>
          </p:nvSpPr>
          <p:spPr>
            <a:xfrm>
              <a:off x="7664576" y="37870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6" name="Google Shape;1356;p34"/>
            <p:cNvSpPr/>
            <p:nvPr/>
          </p:nvSpPr>
          <p:spPr>
            <a:xfrm>
              <a:off x="7684389" y="38068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7" name="Google Shape;1357;p34"/>
            <p:cNvSpPr/>
            <p:nvPr/>
          </p:nvSpPr>
          <p:spPr>
            <a:xfrm>
              <a:off x="7836026" y="37870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855839" y="38068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9" name="Google Shape;1359;p34"/>
            <p:cNvSpPr/>
            <p:nvPr/>
          </p:nvSpPr>
          <p:spPr>
            <a:xfrm>
              <a:off x="7616951" y="41966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0" name="Google Shape;1360;p34"/>
            <p:cNvSpPr/>
            <p:nvPr/>
          </p:nvSpPr>
          <p:spPr>
            <a:xfrm>
              <a:off x="7636764" y="4216431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1" name="Google Shape;1361;p34"/>
            <p:cNvSpPr/>
            <p:nvPr/>
          </p:nvSpPr>
          <p:spPr>
            <a:xfrm>
              <a:off x="7340727" y="39203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2" name="Google Shape;1362;p34"/>
            <p:cNvSpPr/>
            <p:nvPr/>
          </p:nvSpPr>
          <p:spPr>
            <a:xfrm>
              <a:off x="7360539" y="394020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7178802" y="398706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4" name="Google Shape;1364;p34"/>
            <p:cNvSpPr/>
            <p:nvPr/>
          </p:nvSpPr>
          <p:spPr>
            <a:xfrm>
              <a:off x="7198614" y="4006881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5" name="Google Shape;1365;p34"/>
            <p:cNvSpPr/>
            <p:nvPr/>
          </p:nvSpPr>
          <p:spPr>
            <a:xfrm>
              <a:off x="7083552" y="43775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7103364" y="439740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7" name="Google Shape;1367;p34"/>
            <p:cNvSpPr/>
            <p:nvPr/>
          </p:nvSpPr>
          <p:spPr>
            <a:xfrm>
              <a:off x="7388351" y="44633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8" name="Google Shape;1368;p34"/>
            <p:cNvSpPr/>
            <p:nvPr/>
          </p:nvSpPr>
          <p:spPr>
            <a:xfrm>
              <a:off x="7408163" y="44831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7397876" y="47204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0" name="Google Shape;1370;p34"/>
            <p:cNvSpPr/>
            <p:nvPr/>
          </p:nvSpPr>
          <p:spPr>
            <a:xfrm>
              <a:off x="7417688" y="4740306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1" name="Google Shape;1371;p34"/>
            <p:cNvSpPr/>
            <p:nvPr/>
          </p:nvSpPr>
          <p:spPr>
            <a:xfrm>
              <a:off x="7845551" y="46538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2" name="Google Shape;1372;p34"/>
            <p:cNvSpPr/>
            <p:nvPr/>
          </p:nvSpPr>
          <p:spPr>
            <a:xfrm>
              <a:off x="7865364" y="46736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3" name="Google Shape;1373;p34"/>
            <p:cNvSpPr/>
            <p:nvPr/>
          </p:nvSpPr>
          <p:spPr>
            <a:xfrm>
              <a:off x="7978901" y="39680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4" name="Google Shape;1374;p34"/>
            <p:cNvSpPr/>
            <p:nvPr/>
          </p:nvSpPr>
          <p:spPr>
            <a:xfrm>
              <a:off x="7998714" y="3987831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5" name="Google Shape;1375;p34"/>
            <p:cNvSpPr/>
            <p:nvPr/>
          </p:nvSpPr>
          <p:spPr>
            <a:xfrm>
              <a:off x="7874126" y="41870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6" name="Google Shape;1376;p34"/>
            <p:cNvSpPr/>
            <p:nvPr/>
          </p:nvSpPr>
          <p:spPr>
            <a:xfrm>
              <a:off x="7893939" y="420690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7" name="Google Shape;1377;p34"/>
            <p:cNvSpPr/>
            <p:nvPr/>
          </p:nvSpPr>
          <p:spPr>
            <a:xfrm>
              <a:off x="7302627" y="43585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8" name="Google Shape;1378;p34"/>
            <p:cNvSpPr/>
            <p:nvPr/>
          </p:nvSpPr>
          <p:spPr>
            <a:xfrm>
              <a:off x="7322439" y="437835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9" name="Google Shape;1379;p34"/>
            <p:cNvSpPr/>
            <p:nvPr/>
          </p:nvSpPr>
          <p:spPr>
            <a:xfrm>
              <a:off x="7226427" y="4539519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0" name="Google Shape;1380;p34"/>
            <p:cNvSpPr/>
            <p:nvPr/>
          </p:nvSpPr>
          <p:spPr>
            <a:xfrm>
              <a:off x="7261574" y="4574667"/>
              <a:ext cx="82105" cy="82105"/>
            </a:xfrm>
            <a:custGeom>
              <a:avLst/>
              <a:gdLst/>
              <a:ahLst/>
              <a:cxnLst/>
              <a:rect l="l" t="t" r="r" b="b"/>
              <a:pathLst>
                <a:path w="82105" h="82105" extrusionOk="0">
                  <a:moveTo>
                    <a:pt x="82105" y="41053"/>
                  </a:moveTo>
                  <a:cubicBezTo>
                    <a:pt x="82105" y="63725"/>
                    <a:pt x="63725" y="82105"/>
                    <a:pt x="41053" y="82105"/>
                  </a:cubicBezTo>
                  <a:cubicBezTo>
                    <a:pt x="18380" y="82105"/>
                    <a:pt x="0" y="63725"/>
                    <a:pt x="0" y="41053"/>
                  </a:cubicBezTo>
                  <a:cubicBezTo>
                    <a:pt x="0" y="18380"/>
                    <a:pt x="18380" y="0"/>
                    <a:pt x="41053" y="0"/>
                  </a:cubicBezTo>
                  <a:cubicBezTo>
                    <a:pt x="63725" y="0"/>
                    <a:pt x="82105" y="18380"/>
                    <a:pt x="82105" y="410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1" name="Google Shape;1381;p34"/>
            <p:cNvSpPr/>
            <p:nvPr/>
          </p:nvSpPr>
          <p:spPr>
            <a:xfrm>
              <a:off x="7607426" y="4444269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133350" y="66675"/>
                  </a:moveTo>
                  <a:cubicBezTo>
                    <a:pt x="133350" y="103499"/>
                    <a:pt x="103498" y="133350"/>
                    <a:pt x="66675" y="133350"/>
                  </a:cubicBezTo>
                  <a:cubicBezTo>
                    <a:pt x="29852" y="133350"/>
                    <a:pt x="0" y="103499"/>
                    <a:pt x="0" y="66675"/>
                  </a:cubicBezTo>
                  <a:cubicBezTo>
                    <a:pt x="0" y="29851"/>
                    <a:pt x="29852" y="0"/>
                    <a:pt x="66675" y="0"/>
                  </a:cubicBezTo>
                  <a:cubicBezTo>
                    <a:pt x="103498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2" name="Google Shape;1382;p34"/>
            <p:cNvSpPr/>
            <p:nvPr/>
          </p:nvSpPr>
          <p:spPr>
            <a:xfrm>
              <a:off x="7638192" y="4475035"/>
              <a:ext cx="71818" cy="71818"/>
            </a:xfrm>
            <a:custGeom>
              <a:avLst/>
              <a:gdLst/>
              <a:ahLst/>
              <a:cxnLst/>
              <a:rect l="l" t="t" r="r" b="b"/>
              <a:pathLst>
                <a:path w="71818" h="71818" extrusionOk="0">
                  <a:moveTo>
                    <a:pt x="71819" y="35909"/>
                  </a:moveTo>
                  <a:cubicBezTo>
                    <a:pt x="71819" y="55741"/>
                    <a:pt x="55742" y="71818"/>
                    <a:pt x="35909" y="71818"/>
                  </a:cubicBezTo>
                  <a:cubicBezTo>
                    <a:pt x="16077" y="71818"/>
                    <a:pt x="0" y="55741"/>
                    <a:pt x="0" y="35909"/>
                  </a:cubicBezTo>
                  <a:cubicBezTo>
                    <a:pt x="0" y="16077"/>
                    <a:pt x="16077" y="0"/>
                    <a:pt x="35909" y="0"/>
                  </a:cubicBezTo>
                  <a:cubicBezTo>
                    <a:pt x="55741" y="0"/>
                    <a:pt x="71819" y="16077"/>
                    <a:pt x="71819" y="359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3" name="Google Shape;1383;p34"/>
            <p:cNvSpPr/>
            <p:nvPr/>
          </p:nvSpPr>
          <p:spPr>
            <a:xfrm>
              <a:off x="7997951" y="4206144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 extrusionOk="0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4" name="Google Shape;1384;p34"/>
            <p:cNvSpPr/>
            <p:nvPr/>
          </p:nvSpPr>
          <p:spPr>
            <a:xfrm>
              <a:off x="8022145" y="4230338"/>
              <a:ext cx="56388" cy="56388"/>
            </a:xfrm>
            <a:custGeom>
              <a:avLst/>
              <a:gdLst/>
              <a:ahLst/>
              <a:cxnLst/>
              <a:rect l="l" t="t" r="r" b="b"/>
              <a:pathLst>
                <a:path w="56388" h="56388" extrusionOk="0">
                  <a:moveTo>
                    <a:pt x="56388" y="28194"/>
                  </a:moveTo>
                  <a:cubicBezTo>
                    <a:pt x="56388" y="43765"/>
                    <a:pt x="43765" y="56388"/>
                    <a:pt x="28194" y="56388"/>
                  </a:cubicBezTo>
                  <a:cubicBezTo>
                    <a:pt x="12623" y="56388"/>
                    <a:pt x="0" y="43765"/>
                    <a:pt x="0" y="28194"/>
                  </a:cubicBezTo>
                  <a:cubicBezTo>
                    <a:pt x="0" y="12623"/>
                    <a:pt x="12623" y="0"/>
                    <a:pt x="28194" y="0"/>
                  </a:cubicBezTo>
                  <a:cubicBezTo>
                    <a:pt x="43765" y="0"/>
                    <a:pt x="56388" y="12623"/>
                    <a:pt x="56388" y="281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385" name="Google Shape;1385;p34"/>
          <p:cNvSpPr/>
          <p:nvPr/>
        </p:nvSpPr>
        <p:spPr>
          <a:xfrm>
            <a:off x="4191954" y="4777150"/>
            <a:ext cx="1026000" cy="1026000"/>
          </a:xfrm>
          <a:prstGeom prst="ellipse">
            <a:avLst/>
          </a:prstGeom>
          <a:solidFill>
            <a:srgbClr val="FFFFFF">
              <a:alpha val="29800"/>
            </a:srgbClr>
          </a:solidFill>
          <a:ln w="381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386" name="Google Shape;1386;p34"/>
          <p:cNvGrpSpPr/>
          <p:nvPr/>
        </p:nvGrpSpPr>
        <p:grpSpPr>
          <a:xfrm rot="3271351">
            <a:off x="4291294" y="4950661"/>
            <a:ext cx="710492" cy="710493"/>
            <a:chOff x="5735901" y="3411487"/>
            <a:chExt cx="1019174" cy="1019175"/>
          </a:xfrm>
        </p:grpSpPr>
        <p:sp>
          <p:nvSpPr>
            <p:cNvPr id="1387" name="Google Shape;1387;p34"/>
            <p:cNvSpPr/>
            <p:nvPr/>
          </p:nvSpPr>
          <p:spPr>
            <a:xfrm>
              <a:off x="6069275" y="3440062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8" name="Google Shape;1388;p34"/>
            <p:cNvSpPr/>
            <p:nvPr/>
          </p:nvSpPr>
          <p:spPr>
            <a:xfrm>
              <a:off x="6097850" y="3468637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9" name="Google Shape;1389;p34"/>
            <p:cNvSpPr/>
            <p:nvPr/>
          </p:nvSpPr>
          <p:spPr>
            <a:xfrm>
              <a:off x="6164525" y="3706762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0" name="Google Shape;1390;p34"/>
            <p:cNvSpPr/>
            <p:nvPr/>
          </p:nvSpPr>
          <p:spPr>
            <a:xfrm>
              <a:off x="6193100" y="3735337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6307400" y="35353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6325022" y="355293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6431225" y="37829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6448847" y="38005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5" name="Google Shape;1395;p34"/>
            <p:cNvSpPr/>
            <p:nvPr/>
          </p:nvSpPr>
          <p:spPr>
            <a:xfrm>
              <a:off x="6155000" y="39353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6" name="Google Shape;1396;p34"/>
            <p:cNvSpPr/>
            <p:nvPr/>
          </p:nvSpPr>
          <p:spPr>
            <a:xfrm>
              <a:off x="6172622" y="39529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7" name="Google Shape;1397;p34"/>
            <p:cNvSpPr/>
            <p:nvPr/>
          </p:nvSpPr>
          <p:spPr>
            <a:xfrm>
              <a:off x="6193100" y="42592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8" name="Google Shape;1398;p34"/>
            <p:cNvSpPr/>
            <p:nvPr/>
          </p:nvSpPr>
          <p:spPr>
            <a:xfrm>
              <a:off x="6210722" y="427683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9" name="Google Shape;1399;p34"/>
            <p:cNvSpPr/>
            <p:nvPr/>
          </p:nvSpPr>
          <p:spPr>
            <a:xfrm>
              <a:off x="6497900" y="40877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0" name="Google Shape;1400;p34"/>
            <p:cNvSpPr/>
            <p:nvPr/>
          </p:nvSpPr>
          <p:spPr>
            <a:xfrm>
              <a:off x="6515522" y="41053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1" name="Google Shape;1401;p34"/>
            <p:cNvSpPr/>
            <p:nvPr/>
          </p:nvSpPr>
          <p:spPr>
            <a:xfrm>
              <a:off x="6031176" y="36686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2" name="Google Shape;1402;p34"/>
            <p:cNvSpPr/>
            <p:nvPr/>
          </p:nvSpPr>
          <p:spPr>
            <a:xfrm>
              <a:off x="6048797" y="36862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3" name="Google Shape;1403;p34"/>
            <p:cNvSpPr/>
            <p:nvPr/>
          </p:nvSpPr>
          <p:spPr>
            <a:xfrm>
              <a:off x="5821626" y="38591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4" name="Google Shape;1404;p34"/>
            <p:cNvSpPr/>
            <p:nvPr/>
          </p:nvSpPr>
          <p:spPr>
            <a:xfrm>
              <a:off x="5839247" y="3876784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20479"/>
                  </a:moveTo>
                  <a:cubicBezTo>
                    <a:pt x="40957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7" y="9169"/>
                    <a:pt x="40957" y="2047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5" name="Google Shape;1405;p34"/>
            <p:cNvSpPr/>
            <p:nvPr/>
          </p:nvSpPr>
          <p:spPr>
            <a:xfrm>
              <a:off x="6507425" y="35638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6" name="Google Shape;1406;p34"/>
            <p:cNvSpPr/>
            <p:nvPr/>
          </p:nvSpPr>
          <p:spPr>
            <a:xfrm>
              <a:off x="6527238" y="35836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7" name="Google Shape;1407;p34"/>
            <p:cNvSpPr/>
            <p:nvPr/>
          </p:nvSpPr>
          <p:spPr>
            <a:xfrm>
              <a:off x="6621725" y="41258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8" name="Google Shape;1408;p34"/>
            <p:cNvSpPr/>
            <p:nvPr/>
          </p:nvSpPr>
          <p:spPr>
            <a:xfrm>
              <a:off x="6641538" y="41456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9" name="Google Shape;1409;p34"/>
            <p:cNvSpPr/>
            <p:nvPr/>
          </p:nvSpPr>
          <p:spPr>
            <a:xfrm>
              <a:off x="6383600" y="35638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0" name="Google Shape;1410;p34"/>
            <p:cNvSpPr/>
            <p:nvPr/>
          </p:nvSpPr>
          <p:spPr>
            <a:xfrm>
              <a:off x="6403413" y="35836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1" name="Google Shape;1411;p34"/>
            <p:cNvSpPr/>
            <p:nvPr/>
          </p:nvSpPr>
          <p:spPr>
            <a:xfrm>
              <a:off x="6316925" y="34114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2" name="Google Shape;1412;p34"/>
            <p:cNvSpPr/>
            <p:nvPr/>
          </p:nvSpPr>
          <p:spPr>
            <a:xfrm>
              <a:off x="6336738" y="34312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3" name="Google Shape;1413;p34"/>
            <p:cNvSpPr/>
            <p:nvPr/>
          </p:nvSpPr>
          <p:spPr>
            <a:xfrm>
              <a:off x="6488375" y="34114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4" name="Google Shape;1414;p34"/>
            <p:cNvSpPr/>
            <p:nvPr/>
          </p:nvSpPr>
          <p:spPr>
            <a:xfrm>
              <a:off x="6508188" y="343129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5" name="Google Shape;1415;p34"/>
            <p:cNvSpPr/>
            <p:nvPr/>
          </p:nvSpPr>
          <p:spPr>
            <a:xfrm>
              <a:off x="6269300" y="38210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6" name="Google Shape;1416;p34"/>
            <p:cNvSpPr/>
            <p:nvPr/>
          </p:nvSpPr>
          <p:spPr>
            <a:xfrm>
              <a:off x="6289113" y="3840874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7" name="Google Shape;1417;p34"/>
            <p:cNvSpPr/>
            <p:nvPr/>
          </p:nvSpPr>
          <p:spPr>
            <a:xfrm>
              <a:off x="5993076" y="35448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8" name="Google Shape;1418;p34"/>
            <p:cNvSpPr/>
            <p:nvPr/>
          </p:nvSpPr>
          <p:spPr>
            <a:xfrm>
              <a:off x="6012888" y="356464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9" name="Google Shape;1419;p34"/>
            <p:cNvSpPr/>
            <p:nvPr/>
          </p:nvSpPr>
          <p:spPr>
            <a:xfrm>
              <a:off x="5831151" y="361151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0" name="Google Shape;1420;p34"/>
            <p:cNvSpPr/>
            <p:nvPr/>
          </p:nvSpPr>
          <p:spPr>
            <a:xfrm>
              <a:off x="5850963" y="3631324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1" name="Google Shape;1421;p34"/>
            <p:cNvSpPr/>
            <p:nvPr/>
          </p:nvSpPr>
          <p:spPr>
            <a:xfrm>
              <a:off x="5735901" y="40020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2" name="Google Shape;1422;p34"/>
            <p:cNvSpPr/>
            <p:nvPr/>
          </p:nvSpPr>
          <p:spPr>
            <a:xfrm>
              <a:off x="5755713" y="402184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3" name="Google Shape;1423;p34"/>
            <p:cNvSpPr/>
            <p:nvPr/>
          </p:nvSpPr>
          <p:spPr>
            <a:xfrm>
              <a:off x="6040700" y="40877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4" name="Google Shape;1424;p34"/>
            <p:cNvSpPr/>
            <p:nvPr/>
          </p:nvSpPr>
          <p:spPr>
            <a:xfrm>
              <a:off x="6060512" y="41075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5" name="Google Shape;1425;p34"/>
            <p:cNvSpPr/>
            <p:nvPr/>
          </p:nvSpPr>
          <p:spPr>
            <a:xfrm>
              <a:off x="6050225" y="43449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6" name="Google Shape;1426;p34"/>
            <p:cNvSpPr/>
            <p:nvPr/>
          </p:nvSpPr>
          <p:spPr>
            <a:xfrm>
              <a:off x="6070037" y="4364749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7" name="Google Shape;1427;p34"/>
            <p:cNvSpPr/>
            <p:nvPr/>
          </p:nvSpPr>
          <p:spPr>
            <a:xfrm>
              <a:off x="6497900" y="42782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8" name="Google Shape;1428;p34"/>
            <p:cNvSpPr/>
            <p:nvPr/>
          </p:nvSpPr>
          <p:spPr>
            <a:xfrm>
              <a:off x="6517713" y="4298074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9" name="Google Shape;1429;p34"/>
            <p:cNvSpPr/>
            <p:nvPr/>
          </p:nvSpPr>
          <p:spPr>
            <a:xfrm>
              <a:off x="6631250" y="359246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0" name="Google Shape;1430;p34"/>
            <p:cNvSpPr/>
            <p:nvPr/>
          </p:nvSpPr>
          <p:spPr>
            <a:xfrm>
              <a:off x="6651063" y="3612274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1" name="Google Shape;1431;p34"/>
            <p:cNvSpPr/>
            <p:nvPr/>
          </p:nvSpPr>
          <p:spPr>
            <a:xfrm>
              <a:off x="6526475" y="381153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2" name="Google Shape;1432;p34"/>
            <p:cNvSpPr/>
            <p:nvPr/>
          </p:nvSpPr>
          <p:spPr>
            <a:xfrm>
              <a:off x="6546288" y="3831349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3" name="Google Shape;1433;p34"/>
            <p:cNvSpPr/>
            <p:nvPr/>
          </p:nvSpPr>
          <p:spPr>
            <a:xfrm>
              <a:off x="5954976" y="398298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4" name="Google Shape;1434;p34"/>
            <p:cNvSpPr/>
            <p:nvPr/>
          </p:nvSpPr>
          <p:spPr>
            <a:xfrm>
              <a:off x="5974788" y="4002799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5" name="Google Shape;1435;p34"/>
            <p:cNvSpPr/>
            <p:nvPr/>
          </p:nvSpPr>
          <p:spPr>
            <a:xfrm>
              <a:off x="5878776" y="4163962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6" name="Google Shape;1436;p34"/>
            <p:cNvSpPr/>
            <p:nvPr/>
          </p:nvSpPr>
          <p:spPr>
            <a:xfrm>
              <a:off x="5913923" y="4199110"/>
              <a:ext cx="82105" cy="82105"/>
            </a:xfrm>
            <a:custGeom>
              <a:avLst/>
              <a:gdLst/>
              <a:ahLst/>
              <a:cxnLst/>
              <a:rect l="l" t="t" r="r" b="b"/>
              <a:pathLst>
                <a:path w="82105" h="82105" extrusionOk="0">
                  <a:moveTo>
                    <a:pt x="82105" y="41053"/>
                  </a:moveTo>
                  <a:cubicBezTo>
                    <a:pt x="82105" y="63725"/>
                    <a:pt x="63725" y="82105"/>
                    <a:pt x="41053" y="82105"/>
                  </a:cubicBezTo>
                  <a:cubicBezTo>
                    <a:pt x="18380" y="82105"/>
                    <a:pt x="0" y="63725"/>
                    <a:pt x="0" y="41053"/>
                  </a:cubicBezTo>
                  <a:cubicBezTo>
                    <a:pt x="0" y="18380"/>
                    <a:pt x="18380" y="0"/>
                    <a:pt x="41053" y="0"/>
                  </a:cubicBezTo>
                  <a:cubicBezTo>
                    <a:pt x="63725" y="0"/>
                    <a:pt x="82105" y="18380"/>
                    <a:pt x="82105" y="41053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7" name="Google Shape;1437;p34"/>
            <p:cNvSpPr/>
            <p:nvPr/>
          </p:nvSpPr>
          <p:spPr>
            <a:xfrm>
              <a:off x="6259775" y="4068712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133350" y="66675"/>
                  </a:moveTo>
                  <a:cubicBezTo>
                    <a:pt x="133350" y="103499"/>
                    <a:pt x="103498" y="133350"/>
                    <a:pt x="66675" y="133350"/>
                  </a:cubicBezTo>
                  <a:cubicBezTo>
                    <a:pt x="29852" y="133350"/>
                    <a:pt x="0" y="103499"/>
                    <a:pt x="0" y="66675"/>
                  </a:cubicBezTo>
                  <a:cubicBezTo>
                    <a:pt x="0" y="29851"/>
                    <a:pt x="29852" y="0"/>
                    <a:pt x="66675" y="0"/>
                  </a:cubicBezTo>
                  <a:cubicBezTo>
                    <a:pt x="103498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8" name="Google Shape;1438;p34"/>
            <p:cNvSpPr/>
            <p:nvPr/>
          </p:nvSpPr>
          <p:spPr>
            <a:xfrm>
              <a:off x="6290541" y="4099478"/>
              <a:ext cx="71818" cy="71818"/>
            </a:xfrm>
            <a:custGeom>
              <a:avLst/>
              <a:gdLst/>
              <a:ahLst/>
              <a:cxnLst/>
              <a:rect l="l" t="t" r="r" b="b"/>
              <a:pathLst>
                <a:path w="71818" h="71818" extrusionOk="0">
                  <a:moveTo>
                    <a:pt x="71819" y="35909"/>
                  </a:moveTo>
                  <a:cubicBezTo>
                    <a:pt x="71819" y="55741"/>
                    <a:pt x="55742" y="71818"/>
                    <a:pt x="35909" y="71818"/>
                  </a:cubicBezTo>
                  <a:cubicBezTo>
                    <a:pt x="16077" y="71818"/>
                    <a:pt x="0" y="55741"/>
                    <a:pt x="0" y="35909"/>
                  </a:cubicBezTo>
                  <a:cubicBezTo>
                    <a:pt x="0" y="16077"/>
                    <a:pt x="16077" y="0"/>
                    <a:pt x="35909" y="0"/>
                  </a:cubicBezTo>
                  <a:cubicBezTo>
                    <a:pt x="55741" y="0"/>
                    <a:pt x="71819" y="16077"/>
                    <a:pt x="71819" y="35909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9" name="Google Shape;1439;p34"/>
            <p:cNvSpPr/>
            <p:nvPr/>
          </p:nvSpPr>
          <p:spPr>
            <a:xfrm>
              <a:off x="6650300" y="3830587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 extrusionOk="0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0" name="Google Shape;1440;p34"/>
            <p:cNvSpPr/>
            <p:nvPr/>
          </p:nvSpPr>
          <p:spPr>
            <a:xfrm>
              <a:off x="6674494" y="3854781"/>
              <a:ext cx="56388" cy="56388"/>
            </a:xfrm>
            <a:custGeom>
              <a:avLst/>
              <a:gdLst/>
              <a:ahLst/>
              <a:cxnLst/>
              <a:rect l="l" t="t" r="r" b="b"/>
              <a:pathLst>
                <a:path w="56388" h="56388" extrusionOk="0">
                  <a:moveTo>
                    <a:pt x="56388" y="28194"/>
                  </a:moveTo>
                  <a:cubicBezTo>
                    <a:pt x="56388" y="43765"/>
                    <a:pt x="43765" y="56388"/>
                    <a:pt x="28194" y="56388"/>
                  </a:cubicBezTo>
                  <a:cubicBezTo>
                    <a:pt x="12623" y="56388"/>
                    <a:pt x="0" y="43765"/>
                    <a:pt x="0" y="28194"/>
                  </a:cubicBezTo>
                  <a:cubicBezTo>
                    <a:pt x="0" y="12623"/>
                    <a:pt x="12623" y="0"/>
                    <a:pt x="28194" y="0"/>
                  </a:cubicBezTo>
                  <a:cubicBezTo>
                    <a:pt x="43765" y="0"/>
                    <a:pt x="56388" y="12623"/>
                    <a:pt x="56388" y="28194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441" name="Google Shape;1441;p34"/>
          <p:cNvGrpSpPr/>
          <p:nvPr/>
        </p:nvGrpSpPr>
        <p:grpSpPr>
          <a:xfrm>
            <a:off x="4380350" y="4950363"/>
            <a:ext cx="710466" cy="710467"/>
            <a:chOff x="7083552" y="3787044"/>
            <a:chExt cx="1019173" cy="1019175"/>
          </a:xfrm>
        </p:grpSpPr>
        <p:sp>
          <p:nvSpPr>
            <p:cNvPr id="1442" name="Google Shape;1442;p34"/>
            <p:cNvSpPr/>
            <p:nvPr/>
          </p:nvSpPr>
          <p:spPr>
            <a:xfrm>
              <a:off x="7416926" y="381561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3" name="Google Shape;1443;p34"/>
            <p:cNvSpPr/>
            <p:nvPr/>
          </p:nvSpPr>
          <p:spPr>
            <a:xfrm>
              <a:off x="7445501" y="3844194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4" name="Google Shape;1444;p34"/>
            <p:cNvSpPr/>
            <p:nvPr/>
          </p:nvSpPr>
          <p:spPr>
            <a:xfrm>
              <a:off x="7512176" y="408231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 extrusionOk="0">
                  <a:moveTo>
                    <a:pt x="123825" y="61912"/>
                  </a:moveTo>
                  <a:cubicBezTo>
                    <a:pt x="123825" y="96106"/>
                    <a:pt x="96106" y="123825"/>
                    <a:pt x="61912" y="123825"/>
                  </a:cubicBezTo>
                  <a:cubicBezTo>
                    <a:pt x="27719" y="123825"/>
                    <a:pt x="0" y="96106"/>
                    <a:pt x="0" y="61912"/>
                  </a:cubicBezTo>
                  <a:cubicBezTo>
                    <a:pt x="0" y="27719"/>
                    <a:pt x="27719" y="0"/>
                    <a:pt x="61912" y="0"/>
                  </a:cubicBezTo>
                  <a:cubicBezTo>
                    <a:pt x="96106" y="0"/>
                    <a:pt x="123825" y="27719"/>
                    <a:pt x="123825" y="619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5" name="Google Shape;1445;p34"/>
            <p:cNvSpPr/>
            <p:nvPr/>
          </p:nvSpPr>
          <p:spPr>
            <a:xfrm>
              <a:off x="7540751" y="4110894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 extrusionOk="0">
                  <a:moveTo>
                    <a:pt x="66675" y="33337"/>
                  </a:moveTo>
                  <a:cubicBezTo>
                    <a:pt x="66675" y="51749"/>
                    <a:pt x="51749" y="66675"/>
                    <a:pt x="33337" y="66675"/>
                  </a:cubicBezTo>
                  <a:cubicBezTo>
                    <a:pt x="14926" y="66675"/>
                    <a:pt x="0" y="51749"/>
                    <a:pt x="0" y="33337"/>
                  </a:cubicBezTo>
                  <a:cubicBezTo>
                    <a:pt x="0" y="14926"/>
                    <a:pt x="14926" y="0"/>
                    <a:pt x="33337" y="0"/>
                  </a:cubicBezTo>
                  <a:cubicBezTo>
                    <a:pt x="51749" y="0"/>
                    <a:pt x="66675" y="14926"/>
                    <a:pt x="66675" y="33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6" name="Google Shape;1446;p34"/>
            <p:cNvSpPr/>
            <p:nvPr/>
          </p:nvSpPr>
          <p:spPr>
            <a:xfrm>
              <a:off x="7655051" y="391086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7" name="Google Shape;1447;p34"/>
            <p:cNvSpPr/>
            <p:nvPr/>
          </p:nvSpPr>
          <p:spPr>
            <a:xfrm>
              <a:off x="7672673" y="392849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8" name="Google Shape;1448;p34"/>
            <p:cNvSpPr/>
            <p:nvPr/>
          </p:nvSpPr>
          <p:spPr>
            <a:xfrm>
              <a:off x="7778876" y="41585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9" name="Google Shape;1449;p34"/>
            <p:cNvSpPr/>
            <p:nvPr/>
          </p:nvSpPr>
          <p:spPr>
            <a:xfrm>
              <a:off x="7796498" y="41761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0" name="Google Shape;1450;p34"/>
            <p:cNvSpPr/>
            <p:nvPr/>
          </p:nvSpPr>
          <p:spPr>
            <a:xfrm>
              <a:off x="7502651" y="43109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1" name="Google Shape;1451;p34"/>
            <p:cNvSpPr/>
            <p:nvPr/>
          </p:nvSpPr>
          <p:spPr>
            <a:xfrm>
              <a:off x="7520273" y="43285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2" name="Google Shape;1452;p34"/>
            <p:cNvSpPr/>
            <p:nvPr/>
          </p:nvSpPr>
          <p:spPr>
            <a:xfrm>
              <a:off x="7540751" y="463476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3" name="Google Shape;1453;p34"/>
            <p:cNvSpPr/>
            <p:nvPr/>
          </p:nvSpPr>
          <p:spPr>
            <a:xfrm>
              <a:off x="7558373" y="465239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4" name="Google Shape;1454;p34"/>
            <p:cNvSpPr/>
            <p:nvPr/>
          </p:nvSpPr>
          <p:spPr>
            <a:xfrm>
              <a:off x="7845551" y="44633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5" name="Google Shape;1455;p34"/>
            <p:cNvSpPr/>
            <p:nvPr/>
          </p:nvSpPr>
          <p:spPr>
            <a:xfrm>
              <a:off x="7863173" y="44809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8" y="40957"/>
                    <a:pt x="0" y="31789"/>
                    <a:pt x="0" y="20479"/>
                  </a:cubicBezTo>
                  <a:cubicBezTo>
                    <a:pt x="0" y="9169"/>
                    <a:pt x="9168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6" name="Google Shape;1456;p34"/>
            <p:cNvSpPr/>
            <p:nvPr/>
          </p:nvSpPr>
          <p:spPr>
            <a:xfrm>
              <a:off x="7378827" y="40442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7" name="Google Shape;1457;p34"/>
            <p:cNvSpPr/>
            <p:nvPr/>
          </p:nvSpPr>
          <p:spPr>
            <a:xfrm>
              <a:off x="7396448" y="40618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8" y="20479"/>
                  </a:moveTo>
                  <a:cubicBezTo>
                    <a:pt x="40958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8" y="9169"/>
                    <a:pt x="40958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8" name="Google Shape;1458;p34"/>
            <p:cNvSpPr/>
            <p:nvPr/>
          </p:nvSpPr>
          <p:spPr>
            <a:xfrm>
              <a:off x="7169277" y="42347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9" name="Google Shape;1459;p34"/>
            <p:cNvSpPr/>
            <p:nvPr/>
          </p:nvSpPr>
          <p:spPr>
            <a:xfrm>
              <a:off x="7186898" y="4252341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20479"/>
                  </a:moveTo>
                  <a:cubicBezTo>
                    <a:pt x="40957" y="31789"/>
                    <a:pt x="31789" y="40957"/>
                    <a:pt x="20479" y="40957"/>
                  </a:cubicBezTo>
                  <a:cubicBezTo>
                    <a:pt x="9169" y="40957"/>
                    <a:pt x="0" y="31789"/>
                    <a:pt x="0" y="20479"/>
                  </a:cubicBezTo>
                  <a:cubicBezTo>
                    <a:pt x="0" y="9169"/>
                    <a:pt x="9169" y="0"/>
                    <a:pt x="20479" y="0"/>
                  </a:cubicBezTo>
                  <a:cubicBezTo>
                    <a:pt x="31789" y="0"/>
                    <a:pt x="40957" y="9169"/>
                    <a:pt x="40957" y="20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0" name="Google Shape;1460;p34"/>
            <p:cNvSpPr/>
            <p:nvPr/>
          </p:nvSpPr>
          <p:spPr>
            <a:xfrm>
              <a:off x="7855076" y="39394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1" name="Google Shape;1461;p34"/>
            <p:cNvSpPr/>
            <p:nvPr/>
          </p:nvSpPr>
          <p:spPr>
            <a:xfrm>
              <a:off x="7874889" y="39592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2" name="Google Shape;1462;p34"/>
            <p:cNvSpPr/>
            <p:nvPr/>
          </p:nvSpPr>
          <p:spPr>
            <a:xfrm>
              <a:off x="7969376" y="45014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3" name="Google Shape;1463;p34"/>
            <p:cNvSpPr/>
            <p:nvPr/>
          </p:nvSpPr>
          <p:spPr>
            <a:xfrm>
              <a:off x="7989189" y="45212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4" name="Google Shape;1464;p34"/>
            <p:cNvSpPr/>
            <p:nvPr/>
          </p:nvSpPr>
          <p:spPr>
            <a:xfrm>
              <a:off x="7731251" y="39394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5" name="Google Shape;1465;p34"/>
            <p:cNvSpPr/>
            <p:nvPr/>
          </p:nvSpPr>
          <p:spPr>
            <a:xfrm>
              <a:off x="7751064" y="39592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6" name="Google Shape;1466;p34"/>
            <p:cNvSpPr/>
            <p:nvPr/>
          </p:nvSpPr>
          <p:spPr>
            <a:xfrm>
              <a:off x="7664576" y="37870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7" name="Google Shape;1467;p34"/>
            <p:cNvSpPr/>
            <p:nvPr/>
          </p:nvSpPr>
          <p:spPr>
            <a:xfrm>
              <a:off x="7684389" y="38068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8" name="Google Shape;1468;p34"/>
            <p:cNvSpPr/>
            <p:nvPr/>
          </p:nvSpPr>
          <p:spPr>
            <a:xfrm>
              <a:off x="7836026" y="37870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9" name="Google Shape;1469;p34"/>
            <p:cNvSpPr/>
            <p:nvPr/>
          </p:nvSpPr>
          <p:spPr>
            <a:xfrm>
              <a:off x="7855839" y="380685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0" name="Google Shape;1470;p34"/>
            <p:cNvSpPr/>
            <p:nvPr/>
          </p:nvSpPr>
          <p:spPr>
            <a:xfrm>
              <a:off x="7616951" y="41966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1" name="Google Shape;1471;p34"/>
            <p:cNvSpPr/>
            <p:nvPr/>
          </p:nvSpPr>
          <p:spPr>
            <a:xfrm>
              <a:off x="7636764" y="4216431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2" name="Google Shape;1472;p34"/>
            <p:cNvSpPr/>
            <p:nvPr/>
          </p:nvSpPr>
          <p:spPr>
            <a:xfrm>
              <a:off x="7340727" y="39203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3" name="Google Shape;1473;p34"/>
            <p:cNvSpPr/>
            <p:nvPr/>
          </p:nvSpPr>
          <p:spPr>
            <a:xfrm>
              <a:off x="7360539" y="394020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7178802" y="398706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7198614" y="4006881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6" name="Google Shape;1476;p34"/>
            <p:cNvSpPr/>
            <p:nvPr/>
          </p:nvSpPr>
          <p:spPr>
            <a:xfrm>
              <a:off x="7083552" y="43775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7" name="Google Shape;1477;p34"/>
            <p:cNvSpPr/>
            <p:nvPr/>
          </p:nvSpPr>
          <p:spPr>
            <a:xfrm>
              <a:off x="7103364" y="439740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8" name="Google Shape;1478;p34"/>
            <p:cNvSpPr/>
            <p:nvPr/>
          </p:nvSpPr>
          <p:spPr>
            <a:xfrm>
              <a:off x="7388351" y="44633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9" name="Google Shape;1479;p34"/>
            <p:cNvSpPr/>
            <p:nvPr/>
          </p:nvSpPr>
          <p:spPr>
            <a:xfrm>
              <a:off x="7408163" y="44831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0" name="Google Shape;1480;p34"/>
            <p:cNvSpPr/>
            <p:nvPr/>
          </p:nvSpPr>
          <p:spPr>
            <a:xfrm>
              <a:off x="7397876" y="47204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1" name="Google Shape;1481;p34"/>
            <p:cNvSpPr/>
            <p:nvPr/>
          </p:nvSpPr>
          <p:spPr>
            <a:xfrm>
              <a:off x="7417688" y="4740306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2" name="Google Shape;1482;p34"/>
            <p:cNvSpPr/>
            <p:nvPr/>
          </p:nvSpPr>
          <p:spPr>
            <a:xfrm>
              <a:off x="7845551" y="46538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3" name="Google Shape;1483;p34"/>
            <p:cNvSpPr/>
            <p:nvPr/>
          </p:nvSpPr>
          <p:spPr>
            <a:xfrm>
              <a:off x="7865364" y="4673631"/>
              <a:ext cx="46100" cy="46101"/>
            </a:xfrm>
            <a:custGeom>
              <a:avLst/>
              <a:gdLst/>
              <a:ahLst/>
              <a:cxnLst/>
              <a:rect l="l" t="t" r="r" b="b"/>
              <a:pathLst>
                <a:path w="46100" h="46101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4" name="Google Shape;1484;p34"/>
            <p:cNvSpPr/>
            <p:nvPr/>
          </p:nvSpPr>
          <p:spPr>
            <a:xfrm>
              <a:off x="7978901" y="396801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5" name="Google Shape;1485;p34"/>
            <p:cNvSpPr/>
            <p:nvPr/>
          </p:nvSpPr>
          <p:spPr>
            <a:xfrm>
              <a:off x="7998714" y="3987831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6" name="Google Shape;1486;p34"/>
            <p:cNvSpPr/>
            <p:nvPr/>
          </p:nvSpPr>
          <p:spPr>
            <a:xfrm>
              <a:off x="7874126" y="418709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7" name="Google Shape;1487;p34"/>
            <p:cNvSpPr/>
            <p:nvPr/>
          </p:nvSpPr>
          <p:spPr>
            <a:xfrm>
              <a:off x="7893939" y="4206906"/>
              <a:ext cx="46100" cy="46100"/>
            </a:xfrm>
            <a:custGeom>
              <a:avLst/>
              <a:gdLst/>
              <a:ahLst/>
              <a:cxnLst/>
              <a:rect l="l" t="t" r="r" b="b"/>
              <a:pathLst>
                <a:path w="46100" h="46100" extrusionOk="0">
                  <a:moveTo>
                    <a:pt x="46101" y="23050"/>
                  </a:moveTo>
                  <a:cubicBezTo>
                    <a:pt x="46101" y="35781"/>
                    <a:pt x="35780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8" name="Google Shape;1488;p34"/>
            <p:cNvSpPr/>
            <p:nvPr/>
          </p:nvSpPr>
          <p:spPr>
            <a:xfrm>
              <a:off x="7302627" y="435854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42862"/>
                  </a:moveTo>
                  <a:cubicBezTo>
                    <a:pt x="85725" y="66535"/>
                    <a:pt x="66535" y="85725"/>
                    <a:pt x="42862" y="85725"/>
                  </a:cubicBezTo>
                  <a:cubicBezTo>
                    <a:pt x="19190" y="85725"/>
                    <a:pt x="0" y="66535"/>
                    <a:pt x="0" y="42862"/>
                  </a:cubicBezTo>
                  <a:cubicBezTo>
                    <a:pt x="0" y="19190"/>
                    <a:pt x="19190" y="0"/>
                    <a:pt x="42862" y="0"/>
                  </a:cubicBezTo>
                  <a:cubicBezTo>
                    <a:pt x="66535" y="0"/>
                    <a:pt x="85725" y="19190"/>
                    <a:pt x="85725" y="42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9" name="Google Shape;1489;p34"/>
            <p:cNvSpPr/>
            <p:nvPr/>
          </p:nvSpPr>
          <p:spPr>
            <a:xfrm>
              <a:off x="7322439" y="4378356"/>
              <a:ext cx="46101" cy="46100"/>
            </a:xfrm>
            <a:custGeom>
              <a:avLst/>
              <a:gdLst/>
              <a:ahLst/>
              <a:cxnLst/>
              <a:rect l="l" t="t" r="r" b="b"/>
              <a:pathLst>
                <a:path w="46101" h="46100" extrusionOk="0">
                  <a:moveTo>
                    <a:pt x="46101" y="23050"/>
                  </a:moveTo>
                  <a:cubicBezTo>
                    <a:pt x="46101" y="35781"/>
                    <a:pt x="35781" y="46101"/>
                    <a:pt x="23050" y="46101"/>
                  </a:cubicBezTo>
                  <a:cubicBezTo>
                    <a:pt x="10320" y="46101"/>
                    <a:pt x="0" y="35781"/>
                    <a:pt x="0" y="23050"/>
                  </a:cubicBezTo>
                  <a:cubicBezTo>
                    <a:pt x="0" y="10320"/>
                    <a:pt x="10320" y="0"/>
                    <a:pt x="23050" y="0"/>
                  </a:cubicBezTo>
                  <a:cubicBezTo>
                    <a:pt x="35781" y="0"/>
                    <a:pt x="46101" y="10320"/>
                    <a:pt x="46101" y="23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0" name="Google Shape;1490;p34"/>
            <p:cNvSpPr/>
            <p:nvPr/>
          </p:nvSpPr>
          <p:spPr>
            <a:xfrm>
              <a:off x="7226427" y="4539519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1" name="Google Shape;1491;p34"/>
            <p:cNvSpPr/>
            <p:nvPr/>
          </p:nvSpPr>
          <p:spPr>
            <a:xfrm>
              <a:off x="7261574" y="4574667"/>
              <a:ext cx="82105" cy="82105"/>
            </a:xfrm>
            <a:custGeom>
              <a:avLst/>
              <a:gdLst/>
              <a:ahLst/>
              <a:cxnLst/>
              <a:rect l="l" t="t" r="r" b="b"/>
              <a:pathLst>
                <a:path w="82105" h="82105" extrusionOk="0">
                  <a:moveTo>
                    <a:pt x="82105" y="41053"/>
                  </a:moveTo>
                  <a:cubicBezTo>
                    <a:pt x="82105" y="63725"/>
                    <a:pt x="63725" y="82105"/>
                    <a:pt x="41053" y="82105"/>
                  </a:cubicBezTo>
                  <a:cubicBezTo>
                    <a:pt x="18380" y="82105"/>
                    <a:pt x="0" y="63725"/>
                    <a:pt x="0" y="41053"/>
                  </a:cubicBezTo>
                  <a:cubicBezTo>
                    <a:pt x="0" y="18380"/>
                    <a:pt x="18380" y="0"/>
                    <a:pt x="41053" y="0"/>
                  </a:cubicBezTo>
                  <a:cubicBezTo>
                    <a:pt x="63725" y="0"/>
                    <a:pt x="82105" y="18380"/>
                    <a:pt x="82105" y="410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2" name="Google Shape;1492;p34"/>
            <p:cNvSpPr/>
            <p:nvPr/>
          </p:nvSpPr>
          <p:spPr>
            <a:xfrm>
              <a:off x="7607426" y="4444269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133350" y="66675"/>
                  </a:moveTo>
                  <a:cubicBezTo>
                    <a:pt x="133350" y="103499"/>
                    <a:pt x="103498" y="133350"/>
                    <a:pt x="66675" y="133350"/>
                  </a:cubicBezTo>
                  <a:cubicBezTo>
                    <a:pt x="29852" y="133350"/>
                    <a:pt x="0" y="103499"/>
                    <a:pt x="0" y="66675"/>
                  </a:cubicBezTo>
                  <a:cubicBezTo>
                    <a:pt x="0" y="29851"/>
                    <a:pt x="29852" y="0"/>
                    <a:pt x="66675" y="0"/>
                  </a:cubicBezTo>
                  <a:cubicBezTo>
                    <a:pt x="103498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3" name="Google Shape;1493;p34"/>
            <p:cNvSpPr/>
            <p:nvPr/>
          </p:nvSpPr>
          <p:spPr>
            <a:xfrm>
              <a:off x="7638192" y="4475035"/>
              <a:ext cx="71818" cy="71818"/>
            </a:xfrm>
            <a:custGeom>
              <a:avLst/>
              <a:gdLst/>
              <a:ahLst/>
              <a:cxnLst/>
              <a:rect l="l" t="t" r="r" b="b"/>
              <a:pathLst>
                <a:path w="71818" h="71818" extrusionOk="0">
                  <a:moveTo>
                    <a:pt x="71819" y="35909"/>
                  </a:moveTo>
                  <a:cubicBezTo>
                    <a:pt x="71819" y="55741"/>
                    <a:pt x="55742" y="71818"/>
                    <a:pt x="35909" y="71818"/>
                  </a:cubicBezTo>
                  <a:cubicBezTo>
                    <a:pt x="16077" y="71818"/>
                    <a:pt x="0" y="55741"/>
                    <a:pt x="0" y="35909"/>
                  </a:cubicBezTo>
                  <a:cubicBezTo>
                    <a:pt x="0" y="16077"/>
                    <a:pt x="16077" y="0"/>
                    <a:pt x="35909" y="0"/>
                  </a:cubicBezTo>
                  <a:cubicBezTo>
                    <a:pt x="55741" y="0"/>
                    <a:pt x="71819" y="16077"/>
                    <a:pt x="71819" y="359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4" name="Google Shape;1494;p34"/>
            <p:cNvSpPr/>
            <p:nvPr/>
          </p:nvSpPr>
          <p:spPr>
            <a:xfrm>
              <a:off x="7997951" y="4206144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 extrusionOk="0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5" name="Google Shape;1495;p34"/>
            <p:cNvSpPr/>
            <p:nvPr/>
          </p:nvSpPr>
          <p:spPr>
            <a:xfrm>
              <a:off x="8022145" y="4230338"/>
              <a:ext cx="56388" cy="56388"/>
            </a:xfrm>
            <a:custGeom>
              <a:avLst/>
              <a:gdLst/>
              <a:ahLst/>
              <a:cxnLst/>
              <a:rect l="l" t="t" r="r" b="b"/>
              <a:pathLst>
                <a:path w="56388" h="56388" extrusionOk="0">
                  <a:moveTo>
                    <a:pt x="56388" y="28194"/>
                  </a:moveTo>
                  <a:cubicBezTo>
                    <a:pt x="56388" y="43765"/>
                    <a:pt x="43765" y="56388"/>
                    <a:pt x="28194" y="56388"/>
                  </a:cubicBezTo>
                  <a:cubicBezTo>
                    <a:pt x="12623" y="56388"/>
                    <a:pt x="0" y="43765"/>
                    <a:pt x="0" y="28194"/>
                  </a:cubicBezTo>
                  <a:cubicBezTo>
                    <a:pt x="0" y="12623"/>
                    <a:pt x="12623" y="0"/>
                    <a:pt x="28194" y="0"/>
                  </a:cubicBezTo>
                  <a:cubicBezTo>
                    <a:pt x="43765" y="0"/>
                    <a:pt x="56388" y="12623"/>
                    <a:pt x="56388" y="281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73368" y="392572"/>
            <a:ext cx="4064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Broadway" panose="04040905080B02020502" pitchFamily="82" charset="0"/>
                <a:ea typeface="SimSun" panose="02010600030101010101" pitchFamily="2" charset="-122"/>
                <a:cs typeface="Times New Roman" panose="02020603050405020304" pitchFamily="18" charset="0"/>
              </a:rPr>
              <a:t>Phospholipid :</a:t>
            </a:r>
            <a:endParaRPr lang="en-US" sz="3600" dirty="0">
              <a:latin typeface="Broadway" panose="04040905080B020205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369" y="1779667"/>
            <a:ext cx="56155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màng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chất</a:t>
            </a:r>
            <a:endParaRPr lang="en-US" sz="3200" dirty="0">
              <a:effectLst/>
              <a:latin typeface="Bodoni MT" panose="020706030806060202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gồm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ưa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kị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Bodoni MT" panose="02070603080606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Bodoni MT" panose="020706030806060202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36" y="5256095"/>
            <a:ext cx="952500" cy="9987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992" y="5271278"/>
            <a:ext cx="952500" cy="952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170" y="4030178"/>
            <a:ext cx="9525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8888" t="-347130" r="-375084" b="-186614"/>
          </a:stretch>
        </a:blipFill>
        <a:ln w="38100">
          <a:solidFill>
            <a:schemeClr val="tx1"/>
          </a:solidFill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4621</Words>
  <Application>WPS Presentation</Application>
  <PresentationFormat>Widescreen</PresentationFormat>
  <Paragraphs>158</Paragraphs>
  <Slides>18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47" baseType="lpstr">
      <vt:lpstr>Arial</vt:lpstr>
      <vt:lpstr>SimSun</vt:lpstr>
      <vt:lpstr>Wingdings</vt:lpstr>
      <vt:lpstr>Calibri</vt:lpstr>
      <vt:lpstr>Aldrich</vt:lpstr>
      <vt:lpstr>Segoe Print</vt:lpstr>
      <vt:lpstr>Abril Fatface</vt:lpstr>
      <vt:lpstr>Griffy</vt:lpstr>
      <vt:lpstr>Arial</vt:lpstr>
      <vt:lpstr>Baloo Bhaijaan</vt:lpstr>
      <vt:lpstr>Mongolian Baiti</vt:lpstr>
      <vt:lpstr>Century Gothic</vt:lpstr>
      <vt:lpstr>Malgun Gothic</vt:lpstr>
      <vt:lpstr>Aharoni</vt:lpstr>
      <vt:lpstr>Yu Gothic UI Semibold</vt:lpstr>
      <vt:lpstr>ADLaM Display</vt:lpstr>
      <vt:lpstr>Calibri</vt:lpstr>
      <vt:lpstr>Times New Roman</vt:lpstr>
      <vt:lpstr>Microsoft YaHei</vt:lpstr>
      <vt:lpstr>Arial Unicode MS</vt:lpstr>
      <vt:lpstr>Calibri Light</vt:lpstr>
      <vt:lpstr>Abril Fatface</vt:lpstr>
      <vt:lpstr>Bell MT</vt:lpstr>
      <vt:lpstr>Berlin Sans FB Demi</vt:lpstr>
      <vt:lpstr>Broadway</vt:lpstr>
      <vt:lpstr>Bodoni MT</vt:lpstr>
      <vt:lpstr>Open Sans</vt:lpstr>
      <vt:lpstr>Arial Rounded MT Bold</vt:lpstr>
      <vt:lpstr>Office Theme</vt:lpstr>
      <vt:lpstr>PowerPoint 演示文稿</vt:lpstr>
      <vt:lpstr>LIPID LÀ GÌ??</vt:lpstr>
      <vt:lpstr>Who???</vt:lpstr>
      <vt:lpstr>PowerPoint 演示文稿</vt:lpstr>
      <vt:lpstr>PowerPoint 演示文稿</vt:lpstr>
      <vt:lpstr>PowerPoint 演示文稿</vt:lpstr>
      <vt:lpstr>PowerPoint 演示文稿</vt:lpstr>
      <vt:lpstr>Triglyceride(Dầu,mỡ)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Công Nguyễn</dc:creator>
  <cp:lastModifiedBy>PC</cp:lastModifiedBy>
  <cp:revision>8</cp:revision>
  <dcterms:created xsi:type="dcterms:W3CDTF">2023-03-03T05:04:00Z</dcterms:created>
  <dcterms:modified xsi:type="dcterms:W3CDTF">2023-11-12T09:56:25Z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15D049FF91CB49498BBF5EE4D3E92D70_12</vt:lpwstr>
  </property>
  <property fmtid="{D5CDD505-2E9C-101B-9397-08002B2CF9AE}" pid="3" name="KSOProductBuildVer">
    <vt:lpwstr>1033-12.2.0.13266</vt:lpwstr>
  </property>
</Properties>
</file>