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60" r:id="rId6"/>
    <p:sldId id="315" r:id="rId7"/>
    <p:sldId id="316" r:id="rId8"/>
    <p:sldId id="282" r:id="rId9"/>
    <p:sldId id="370" r:id="rId10"/>
    <p:sldId id="423" r:id="rId11"/>
    <p:sldId id="480" r:id="rId12"/>
    <p:sldId id="492" r:id="rId13"/>
    <p:sldId id="426" r:id="rId14"/>
    <p:sldId id="290" r:id="rId15"/>
  </p:sldIdLst>
  <p:sldSz cx="9144000" cy="5143500"/>
  <p:notesSz cx="6858000" cy="9144000"/>
  <p:embeddedFontLst>
    <p:embeddedFont>
      <p:font typeface="Bai Jamjuree" panose="00000500000000000000"/>
      <p:regular r:id="rId19"/>
    </p:embeddedFont>
    <p:embeddedFont>
      <p:font typeface="Karla" panose="020B0004030503030003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15" userDrawn="1">
          <p15:clr>
            <a:srgbClr val="747775"/>
          </p15:clr>
        </p15:guide>
        <p15:guide id="2" pos="2911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1615"/>
        <p:guide pos="2911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3-10-16T11:15:5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1278 536,'-3'0,"0"0,0 0,0 0,0 0,0 2,0-1,-1 0,1 0,0 0,0 1,-2 0,0 1,1 0,0 0,0 0,0 0,2 0,-1-1,0 1,0 1,0-2,1 1,-1 0,0 2,0-3,1 2,1-1,-3 3,1-1,1 0,-1 1,1-1,0-1,1 1,0-1,0 1,0 0,1 0,-1-1,1 0,0 1,0 0,0-1,0 1,1-2,1 1,-1 1,0-1,2-2,-2 2,1 0,3 1,-2-1,-1-1,1 1,1-2,-1 1,6 3,4 3,-9-7,-1 0,2 2,-2-3,1 1,0 0,3 2,-2-2,2 0,-1 0,-2-1,-1 0,2 0,0 0,1-1,-2 1,1 0,-2-1,0 0,0 0,0 0,2 1,-2-1,1 0,-1 1,7-1,-4 0,-1 0,-1 0,1 0,0 0,-2 0,0 0,5 0,-5 0,1 0,2 0,-2-1,0 1,3-1,-4 1,0-1,0 1,4-1,-4 0,1 1,0-1,0 1,0-2,1 2,-2 0,0 0,2-1,1 0,1 0,1 1,-4 0,0-1,5-1,-6 2,1 0,2 0,2 1,2-1,-3 1,5-1,-6 0,-1 3,-2-3,0 0,3 1,-3-1,2 2,37-1,-28-1,9 4,-2-4,-5 0,-3-1,-1 1,-4 0,-2 0,-3 0,2 0,-2 0,7 0,-5-1,1 0,-3 1,1-1,0 1,0-1,0 1,-1-1,2-1,-2 1,1 1,1-1,-2 0,0 1,1-3,-1 3,0 0,2-1,2-1,-3 2,5-4,1 2,-7 1,0 0,0 0,1 0,-1-2,0 3,0-2,0 0,0 0,0 0,0-1,0 1,-2-1,2 0,0 0,-2-1,2 2,0-4,1-1,1 1,1-4,-6-1,0 2,0 6,0-4,0 1,0 3,0-4,0 3,0 0,0 0,0 1,0-1,0 1,0-2,0 2,0 0,-1 0,0-1,0-1,-2 2,3 0,-1-1,0 1,0 0,-1 0,1 0,-1 0,0-1,-1 0,1 1,-1-1,0 2,0-2,-1 1,0 1,1 0,-2 0,0 0,2 0,0 1,0 1,0 0,-1-1,1 0,-1 0,1 0,0 0,0 1,-1-1,1 0,0 0,-1 1,-2 0,1 0,0 0,0 0,2 0,-2 0,2 0,-1 0,1 0,-3 0,1 0,0 0,2 0,-1 0,0 0,1 0,0 0,-2 0,2 0,0 0,0 0,-2 0,2 0,-3 0,3 0,-1 0,-1 0,2 0,0 0,0 0,-1 0,1 0,0 0,-7 0,6 0,1 0,-2 0,0 0,2 0,0 0,-3 0,1 0,-1 0,1 0,0 0,2 0,-1 0,-2 0,1 0,0 0,2 0,-1 0,0 0,1 0,0 0,0 0,-2 0,2 0,-20 1,15-1,3 0,2 0,-3 2,3-2,-2 0,-1 0,3 0,-3 0,1 0,2 0,-1 0,0 0,1 0,-2 0,2 0,-2 0,1 0,1-1,-1 0,-1 1,1-1,-1 1,2 0,-1 0,-2-1,2 1,-1-1,2 1,-1-1,1 1,0 0,0 0,0-1,0 1,-1-1,0 0,0 0,-5-2,-12-1,17 3,1 0,-1 1,1-1,0 1,-2-1,2 0,-1 0,1 1,0 0,-1 0,0 0,0 0,1 0,0 0,0 0,0 0,-1 1,1-1,1 3,-1-2,0 1,0 0,0 1,0 0,0 0,1 0,-1-2,2 2,-2-1,3 1,-2 0,0 0,1 0,0 0,1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3-10-16T11:15:53"/>
    </inkml:context>
    <inkml:brush xml:id="br0">
      <inkml:brushProperty name="width" value="0.09701" units="cm"/>
      <inkml:brushProperty name="height" value="0.09701" units="cm"/>
      <inkml:brushProperty name="color" value="#0070c0"/>
      <inkml:brushProperty name="ignorePressure" value="0"/>
    </inkml:brush>
  </inkml:definitions>
  <inkml:trace contextRef="#ctx0" brushRef="#br0">1204 763,'-5'3,"-8"4,10-3,-1-2,-1 1,1 0,1-1,0 1,0-1,0 1,0 0,1 0,-1-1,0 2,0 1,0-2,1 2,-1-2,1 1,-1-1,2 0,0 0,0 0,-1 1,1-1,1 0,0 0,0 0,0 0,0 1,0-1,2 0,-1 1,4 6,-4-7,3 2,-3-1,1-1,0 0,1 1,0-1,0 0,0 3,-1-3,1 0,0 3,0-2,-1 0,0 0,3 2,-2-2,0 0,-1-1,2 1,-1-1,3 6,2-2,-3-1,21 23,-21-24,-1-2,-3 0,2 0,3 4,1-7,6 3,37 15,-46-18,1 1,-1 1,0-1,0 1,1-1,0 0,14 2,-16-2,1-1,0 1,0-1,3 1,2-1,0 2,-1-1,-3 0,1-1,-1 1,-2-1,0 0,0 2,1-2,0 0,2 1,-2-1,0 0,-1 0,0 0,0 0,2 0,2 0,0 0,-4 0,0 0,1-1,-1 1,1-1,0-1,-1 1,4 0,-4 0,0 0,0 1,1-1,1 0,0 0,0 0,3-1,-3 1,1 1,1-1,-3 1,-1 0,3-1,5 1,-5-2,31-1,-31 1,2 2,5-2,-10 2,1 0,-1-1,0 1,0 0,1-1,-1 1,0 0,0-1,4 0,-1 0,-3 0,0 0,1 0,-1 0,0 0,1 0,0 1,-1 0,0 0,1-1,0 1,-1 0,0 0,0 0,0 0,0 0,0 0,0 0,0 0,0 0,0-1,0 0,0 1,0-1,0 0,0 0,1-1,-1 1,0 0,0-1,1-1,2 1,-3-1,1-1,3-1,-2 0,0 1,1-3,1-1,3-1,-2-2,-3 6,-3 0,2 1,-2 0,-1 1,1 0,-1-1,1-3,-1 4,-1-3,3-4,0-1,-2 8,0-3,0 1,1 0,-1 0,0 1,-1 1,2-2,-2 2,0 0,-1-1,0 0,-1 0,-2 0,2-1,-1 1,-2 0,2 0,0 0,0 2,0 1,1-2,-1 1,0 1,1-2,-1 1,0 1,2-2,-2 1,0 0,0-1,-1 1,0-1,0 0,0 1,-1-1,2 1,0 1,-1-1,0 2,0-2,1 1,-1 0,-1-1,2 1,-2 0,1 1,1-1,0 0,-2 0,0 1,2 0,-1-1,0 0,0 0,0 1,1-1,0 1,-3-1,1 1,2 0,-1 0,0 0,-1 0,1 0,1 0,-9 0,9 0,-4 0,3 0,-1 0,2 0,-4 0,0 0,4 0,-3 0,3 0,-1 0,0 0,0 0,-1 0,2 0,-5 0,2 1,-1-1,3 0,-2 1,1-1,1 1,0-1,1 2,-1-1,-1-1,-5 1,6-1,-1 0,1 1,-1-1,-4 0,5 1,0 0,-4-1,5 0,-2 1,1-1,-4 0,5 0,0 0,-1 0,-3 0,0 2,4-2,0 0,-3 0,-1 0,4 0,-1 0,-1 0,2 0,-1 0,-1 0,-1 0,3 0,-2 0,-1 0,0 0,0 0,-4 0,0 0,0 0,4 0,-5-1,3 1,5 0,0 0,0 0,-1 0,-1-1,2 1,-5 0,5-1,0 1,-1 0,1 0,0 0,-2 0,2-1,-1 1,0-1,0 1,1 0,-2-1,2 1,-1 0,0-1,0 0,1 0,-2 1,2 0,-1 0,1 0,0 0,-2 0,2 0,-1 0,1 0,0-1,0 0,0 1,0 0,-2-2,2 2,0 0,0 0,0-2,0 1,-1 1,1 0,0 0,0 0,0 0,0 0,0-1,0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3-10-16T11:15:53"/>
    </inkml:context>
    <inkml:brush xml:id="br0">
      <inkml:brushProperty name="width" value="0.09701" units="cm"/>
      <inkml:brushProperty name="height" value="0.09701" units="cm"/>
      <inkml:brushProperty name="color" value="#0070c0"/>
      <inkml:brushProperty name="ignorePressure" value="0"/>
    </inkml:brush>
  </inkml:definitions>
  <inkml:trace contextRef="#ctx0" brushRef="#br0">774 1034,'2'0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3-10-16T11:15:53"/>
    </inkml:context>
    <inkml:brush xml:id="br0">
      <inkml:brushProperty name="width" value="0.09701" units="cm"/>
      <inkml:brushProperty name="height" value="0.09701" units="cm"/>
      <inkml:brushProperty name="color" value="#0070c0"/>
      <inkml:brushProperty name="ignorePressure" value="0"/>
    </inkml:brush>
  </inkml:definitions>
  <inkml:trace contextRef="#ctx0" brushRef="#br0">774 1034,'2'0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3-10-16T11:15:53"/>
    </inkml:context>
    <inkml:brush xml:id="br0">
      <inkml:brushProperty name="width" value="0.09701" units="cm"/>
      <inkml:brushProperty name="height" value="0.09701" units="cm"/>
      <inkml:brushProperty name="color" value="#0070c0"/>
      <inkml:brushProperty name="ignorePressure" value="0"/>
    </inkml:brush>
  </inkml:definitions>
  <inkml:trace contextRef="#ctx0" brushRef="#br0">774 1034,'2'0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4dfce81f19_0_4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4dfce81f19_0_4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d431007ba2_0_2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d431007ba2_0_2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54dda1946d_6_30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54dda1946d_6_30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259de919b26_0_2850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259de919b26_0_2850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54dda1946d_6_30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54dda1946d_6_30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135e18421cc_13_1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135e18421cc_13_1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/>
          <p:nvPr>
            <p:ph type="ctrTitle"/>
          </p:nvPr>
        </p:nvSpPr>
        <p:spPr>
          <a:xfrm>
            <a:off x="713225" y="1164725"/>
            <a:ext cx="5595000" cy="22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arla ExtraBold" panose="020B0004030503030003"/>
              <a:buNone/>
              <a:defRPr sz="5200" b="0">
                <a:solidFill>
                  <a:srgbClr val="191919"/>
                </a:solidFill>
                <a:latin typeface="Karla ExtraBold" panose="020B0004030503030003"/>
                <a:ea typeface="Karla ExtraBold" panose="020B0004030503030003"/>
                <a:cs typeface="Karla ExtraBold" panose="020B0004030503030003"/>
                <a:sym typeface="Karla ExtraBold" panose="020B0004030503030003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arla ExtraBold" panose="020B0004030503030003"/>
              <a:buNone/>
              <a:defRPr sz="5200" b="0">
                <a:solidFill>
                  <a:srgbClr val="191919"/>
                </a:solidFill>
                <a:latin typeface="Karla ExtraBold" panose="020B0004030503030003"/>
                <a:ea typeface="Karla ExtraBold" panose="020B0004030503030003"/>
                <a:cs typeface="Karla ExtraBold" panose="020B0004030503030003"/>
                <a:sym typeface="Karla ExtraBold" panose="020B0004030503030003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arla ExtraBold" panose="020B0004030503030003"/>
              <a:buNone/>
              <a:defRPr sz="5200" b="0">
                <a:solidFill>
                  <a:srgbClr val="191919"/>
                </a:solidFill>
                <a:latin typeface="Karla ExtraBold" panose="020B0004030503030003"/>
                <a:ea typeface="Karla ExtraBold" panose="020B0004030503030003"/>
                <a:cs typeface="Karla ExtraBold" panose="020B0004030503030003"/>
                <a:sym typeface="Karla ExtraBold" panose="020B0004030503030003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arla ExtraBold" panose="020B0004030503030003"/>
              <a:buNone/>
              <a:defRPr sz="5200" b="0">
                <a:solidFill>
                  <a:srgbClr val="191919"/>
                </a:solidFill>
                <a:latin typeface="Karla ExtraBold" panose="020B0004030503030003"/>
                <a:ea typeface="Karla ExtraBold" panose="020B0004030503030003"/>
                <a:cs typeface="Karla ExtraBold" panose="020B0004030503030003"/>
                <a:sym typeface="Karla ExtraBold" panose="020B0004030503030003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arla ExtraBold" panose="020B0004030503030003"/>
              <a:buNone/>
              <a:defRPr sz="5200" b="0">
                <a:solidFill>
                  <a:srgbClr val="191919"/>
                </a:solidFill>
                <a:latin typeface="Karla ExtraBold" panose="020B0004030503030003"/>
                <a:ea typeface="Karla ExtraBold" panose="020B0004030503030003"/>
                <a:cs typeface="Karla ExtraBold" panose="020B0004030503030003"/>
                <a:sym typeface="Karla ExtraBold" panose="020B0004030503030003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arla ExtraBold" panose="020B0004030503030003"/>
              <a:buNone/>
              <a:defRPr sz="5200" b="0">
                <a:solidFill>
                  <a:srgbClr val="191919"/>
                </a:solidFill>
                <a:latin typeface="Karla ExtraBold" panose="020B0004030503030003"/>
                <a:ea typeface="Karla ExtraBold" panose="020B0004030503030003"/>
                <a:cs typeface="Karla ExtraBold" panose="020B0004030503030003"/>
                <a:sym typeface="Karla ExtraBold" panose="020B0004030503030003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arla ExtraBold" panose="020B0004030503030003"/>
              <a:buNone/>
              <a:defRPr sz="5200" b="0">
                <a:solidFill>
                  <a:srgbClr val="191919"/>
                </a:solidFill>
                <a:latin typeface="Karla ExtraBold" panose="020B0004030503030003"/>
                <a:ea typeface="Karla ExtraBold" panose="020B0004030503030003"/>
                <a:cs typeface="Karla ExtraBold" panose="020B0004030503030003"/>
                <a:sym typeface="Karla ExtraBold" panose="020B0004030503030003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arla ExtraBold" panose="020B0004030503030003"/>
              <a:buNone/>
              <a:defRPr sz="5200" b="0">
                <a:solidFill>
                  <a:srgbClr val="191919"/>
                </a:solidFill>
                <a:latin typeface="Karla ExtraBold" panose="020B0004030503030003"/>
                <a:ea typeface="Karla ExtraBold" panose="020B0004030503030003"/>
                <a:cs typeface="Karla ExtraBold" panose="020B0004030503030003"/>
                <a:sym typeface="Karla ExtraBold" panose="020B0004030503030003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type="subTitle" idx="1"/>
          </p:nvPr>
        </p:nvSpPr>
        <p:spPr>
          <a:xfrm>
            <a:off x="713225" y="3567188"/>
            <a:ext cx="55950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12" name="Google Shape;12;p2"/>
          <p:cNvGrpSpPr/>
          <p:nvPr/>
        </p:nvGrpSpPr>
        <p:grpSpPr>
          <a:xfrm>
            <a:off x="7743825" y="187125"/>
            <a:ext cx="1104975" cy="209625"/>
            <a:chOff x="7743825" y="187125"/>
            <a:chExt cx="1104975" cy="209625"/>
          </a:xfrm>
        </p:grpSpPr>
        <p:sp>
          <p:nvSpPr>
            <p:cNvPr id="13" name="Google Shape;13;p2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276225" y="3857550"/>
            <a:ext cx="599000" cy="1019288"/>
            <a:chOff x="276225" y="3857550"/>
            <a:chExt cx="599000" cy="1019288"/>
          </a:xfrm>
        </p:grpSpPr>
        <p:sp>
          <p:nvSpPr>
            <p:cNvPr id="22" name="Google Shape;22;p2"/>
            <p:cNvSpPr/>
            <p:nvPr/>
          </p:nvSpPr>
          <p:spPr>
            <a:xfrm>
              <a:off x="276225" y="4714838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3" name="Google Shape;23;p2"/>
            <p:cNvGrpSpPr/>
            <p:nvPr/>
          </p:nvGrpSpPr>
          <p:grpSpPr>
            <a:xfrm>
              <a:off x="276225" y="3857550"/>
              <a:ext cx="599000" cy="1019288"/>
              <a:chOff x="276225" y="3857550"/>
              <a:chExt cx="599000" cy="101928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276225" y="3857550"/>
                <a:ext cx="162000" cy="1620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66675" y="4286275"/>
                <a:ext cx="162000" cy="1620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13225" y="4714838"/>
                <a:ext cx="162000" cy="1620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7" name="Google Shape;27;p2"/>
          <p:cNvGrpSpPr/>
          <p:nvPr/>
        </p:nvGrpSpPr>
        <p:grpSpPr>
          <a:xfrm>
            <a:off x="357225" y="4019438"/>
            <a:ext cx="356100" cy="776400"/>
            <a:chOff x="357225" y="4019438"/>
            <a:chExt cx="356100" cy="776400"/>
          </a:xfrm>
        </p:grpSpPr>
        <p:cxnSp>
          <p:nvCxnSpPr>
            <p:cNvPr id="28" name="Google Shape;28;p2"/>
            <p:cNvCxnSpPr>
              <a:stCxn id="22" idx="6"/>
              <a:endCxn id="26" idx="2"/>
            </p:cNvCxnSpPr>
            <p:nvPr/>
          </p:nvCxnSpPr>
          <p:spPr>
            <a:xfrm>
              <a:off x="438225" y="4795838"/>
              <a:ext cx="275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>
              <a:stCxn id="22" idx="0"/>
              <a:endCxn id="24" idx="4"/>
            </p:cNvCxnSpPr>
            <p:nvPr/>
          </p:nvCxnSpPr>
          <p:spPr>
            <a:xfrm rot="10800000">
              <a:off x="357225" y="4019438"/>
              <a:ext cx="0" cy="69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>
              <a:stCxn id="25" idx="3"/>
              <a:endCxn id="22" idx="7"/>
            </p:cNvCxnSpPr>
            <p:nvPr/>
          </p:nvCxnSpPr>
          <p:spPr>
            <a:xfrm flipH="1">
              <a:off x="414599" y="4424551"/>
              <a:ext cx="175800" cy="314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" name="Google Shape;31;p2"/>
          <p:cNvGrpSpPr/>
          <p:nvPr/>
        </p:nvGrpSpPr>
        <p:grpSpPr>
          <a:xfrm>
            <a:off x="-138218" y="-386561"/>
            <a:ext cx="10131637" cy="5782138"/>
            <a:chOff x="-138218" y="-386561"/>
            <a:chExt cx="10131637" cy="5782138"/>
          </a:xfrm>
        </p:grpSpPr>
        <p:grpSp>
          <p:nvGrpSpPr>
            <p:cNvPr id="32" name="Google Shape;32;p2"/>
            <p:cNvGrpSpPr/>
            <p:nvPr/>
          </p:nvGrpSpPr>
          <p:grpSpPr>
            <a:xfrm>
              <a:off x="-138218" y="-386561"/>
              <a:ext cx="2083012" cy="1376038"/>
              <a:chOff x="-138218" y="-386561"/>
              <a:chExt cx="2083012" cy="1376038"/>
            </a:xfrm>
          </p:grpSpPr>
          <p:sp>
            <p:nvSpPr>
              <p:cNvPr id="33" name="Google Shape;33;p2"/>
              <p:cNvSpPr/>
              <p:nvPr/>
            </p:nvSpPr>
            <p:spPr>
              <a:xfrm>
                <a:off x="216611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5853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-13821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929686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98463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8" name="Google Shape;38;p2"/>
            <p:cNvGrpSpPr/>
            <p:nvPr/>
          </p:nvGrpSpPr>
          <p:grpSpPr>
            <a:xfrm>
              <a:off x="7910407" y="4019539"/>
              <a:ext cx="2083012" cy="1376038"/>
              <a:chOff x="-138218" y="-386561"/>
              <a:chExt cx="2083012" cy="1376038"/>
            </a:xfrm>
          </p:grpSpPr>
          <p:sp>
            <p:nvSpPr>
              <p:cNvPr id="39" name="Google Shape;39;p2"/>
              <p:cNvSpPr/>
              <p:nvPr/>
            </p:nvSpPr>
            <p:spPr>
              <a:xfrm>
                <a:off x="216611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5853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-13821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9686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298463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1"/>
          <p:cNvSpPr txBox="1"/>
          <p:nvPr>
            <p:ph type="title" hasCustomPrompt="1"/>
          </p:nvPr>
        </p:nvSpPr>
        <p:spPr>
          <a:xfrm>
            <a:off x="3227275" y="1745663"/>
            <a:ext cx="5203500" cy="10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20" name="Google Shape;220;p11"/>
          <p:cNvSpPr txBox="1"/>
          <p:nvPr>
            <p:ph type="subTitle" idx="1"/>
          </p:nvPr>
        </p:nvSpPr>
        <p:spPr>
          <a:xfrm>
            <a:off x="3227275" y="2986237"/>
            <a:ext cx="52035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221" name="Google Shape;221;p11"/>
          <p:cNvGrpSpPr/>
          <p:nvPr/>
        </p:nvGrpSpPr>
        <p:grpSpPr>
          <a:xfrm>
            <a:off x="7743825" y="187125"/>
            <a:ext cx="1104975" cy="209625"/>
            <a:chOff x="7743825" y="187125"/>
            <a:chExt cx="1104975" cy="209625"/>
          </a:xfrm>
        </p:grpSpPr>
        <p:sp>
          <p:nvSpPr>
            <p:cNvPr id="222" name="Google Shape;222;p11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30" name="Google Shape;230;p11"/>
          <p:cNvGrpSpPr/>
          <p:nvPr/>
        </p:nvGrpSpPr>
        <p:grpSpPr>
          <a:xfrm>
            <a:off x="-558031" y="2"/>
            <a:ext cx="9853987" cy="5263287"/>
            <a:chOff x="-596131" y="2"/>
            <a:chExt cx="9853987" cy="5263287"/>
          </a:xfrm>
        </p:grpSpPr>
        <p:grpSp>
          <p:nvGrpSpPr>
            <p:cNvPr id="231" name="Google Shape;231;p11"/>
            <p:cNvGrpSpPr/>
            <p:nvPr/>
          </p:nvGrpSpPr>
          <p:grpSpPr>
            <a:xfrm rot="5400000">
              <a:off x="-949618" y="353489"/>
              <a:ext cx="2083012" cy="1376038"/>
              <a:chOff x="-138218" y="-386561"/>
              <a:chExt cx="2083012" cy="1376038"/>
            </a:xfrm>
          </p:grpSpPr>
          <p:sp>
            <p:nvSpPr>
              <p:cNvPr id="232" name="Google Shape;232;p11"/>
              <p:cNvSpPr/>
              <p:nvPr/>
            </p:nvSpPr>
            <p:spPr>
              <a:xfrm>
                <a:off x="216611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>
                <a:off x="5853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234;p11"/>
              <p:cNvSpPr/>
              <p:nvPr/>
            </p:nvSpPr>
            <p:spPr>
              <a:xfrm>
                <a:off x="-13821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" name="Google Shape;235;p11"/>
              <p:cNvSpPr/>
              <p:nvPr/>
            </p:nvSpPr>
            <p:spPr>
              <a:xfrm>
                <a:off x="929686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>
                <a:off x="1298463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37" name="Google Shape;237;p11"/>
            <p:cNvGrpSpPr/>
            <p:nvPr/>
          </p:nvGrpSpPr>
          <p:grpSpPr>
            <a:xfrm>
              <a:off x="8511544" y="3180277"/>
              <a:ext cx="746312" cy="2083012"/>
              <a:chOff x="8511544" y="3180277"/>
              <a:chExt cx="746312" cy="2083012"/>
            </a:xfrm>
          </p:grpSpPr>
          <p:sp>
            <p:nvSpPr>
              <p:cNvPr id="238" name="Google Shape;238;p11"/>
              <p:cNvSpPr/>
              <p:nvPr/>
            </p:nvSpPr>
            <p:spPr>
              <a:xfrm rot="5400000">
                <a:off x="8561534" y="3853892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9" name="Google Shape;239;p11"/>
              <p:cNvSpPr/>
              <p:nvPr/>
            </p:nvSpPr>
            <p:spPr>
              <a:xfrm rot="5400000">
                <a:off x="8561534" y="3130287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" name="Google Shape;240;p11"/>
              <p:cNvSpPr/>
              <p:nvPr/>
            </p:nvSpPr>
            <p:spPr>
              <a:xfrm rot="5400000">
                <a:off x="8561534" y="4566967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44" name="Google Shape;244;p13"/>
          <p:cNvSpPr txBox="1"/>
          <p:nvPr>
            <p:ph type="subTitle" idx="1"/>
          </p:nvPr>
        </p:nvSpPr>
        <p:spPr>
          <a:xfrm>
            <a:off x="1035174" y="2285385"/>
            <a:ext cx="26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13"/>
          <p:cNvSpPr txBox="1"/>
          <p:nvPr>
            <p:ph type="subTitle" idx="2"/>
          </p:nvPr>
        </p:nvSpPr>
        <p:spPr>
          <a:xfrm>
            <a:off x="5479916" y="2285385"/>
            <a:ext cx="262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13"/>
          <p:cNvSpPr txBox="1"/>
          <p:nvPr>
            <p:ph type="subTitle" idx="3"/>
          </p:nvPr>
        </p:nvSpPr>
        <p:spPr>
          <a:xfrm>
            <a:off x="5479916" y="4031299"/>
            <a:ext cx="262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13"/>
          <p:cNvSpPr txBox="1"/>
          <p:nvPr>
            <p:ph type="subTitle" idx="4"/>
          </p:nvPr>
        </p:nvSpPr>
        <p:spPr>
          <a:xfrm>
            <a:off x="1035174" y="4031299"/>
            <a:ext cx="26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13"/>
          <p:cNvSpPr txBox="1"/>
          <p:nvPr>
            <p:ph type="title" idx="5" hasCustomPrompt="1"/>
          </p:nvPr>
        </p:nvSpPr>
        <p:spPr>
          <a:xfrm>
            <a:off x="1035175" y="1283125"/>
            <a:ext cx="7692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9" name="Google Shape;249;p13"/>
          <p:cNvSpPr txBox="1"/>
          <p:nvPr>
            <p:ph type="title" idx="6" hasCustomPrompt="1"/>
          </p:nvPr>
        </p:nvSpPr>
        <p:spPr>
          <a:xfrm>
            <a:off x="5479924" y="3029025"/>
            <a:ext cx="7692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0" name="Google Shape;250;p13"/>
          <p:cNvSpPr txBox="1"/>
          <p:nvPr>
            <p:ph type="title" idx="7" hasCustomPrompt="1"/>
          </p:nvPr>
        </p:nvSpPr>
        <p:spPr>
          <a:xfrm>
            <a:off x="5479924" y="1283125"/>
            <a:ext cx="7692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1" name="Google Shape;251;p13"/>
          <p:cNvSpPr txBox="1"/>
          <p:nvPr>
            <p:ph type="title" idx="8" hasCustomPrompt="1"/>
          </p:nvPr>
        </p:nvSpPr>
        <p:spPr>
          <a:xfrm>
            <a:off x="1035175" y="3029025"/>
            <a:ext cx="7692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2" name="Google Shape;252;p13"/>
          <p:cNvSpPr txBox="1"/>
          <p:nvPr>
            <p:ph type="subTitle" idx="9"/>
          </p:nvPr>
        </p:nvSpPr>
        <p:spPr>
          <a:xfrm>
            <a:off x="1035174" y="1877300"/>
            <a:ext cx="26244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253" name="Google Shape;253;p13"/>
          <p:cNvSpPr txBox="1"/>
          <p:nvPr>
            <p:ph type="subTitle" idx="13"/>
          </p:nvPr>
        </p:nvSpPr>
        <p:spPr>
          <a:xfrm>
            <a:off x="5479916" y="1877300"/>
            <a:ext cx="2628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254" name="Google Shape;254;p13"/>
          <p:cNvSpPr txBox="1"/>
          <p:nvPr>
            <p:ph type="subTitle" idx="14"/>
          </p:nvPr>
        </p:nvSpPr>
        <p:spPr>
          <a:xfrm>
            <a:off x="1035174" y="3623214"/>
            <a:ext cx="26244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255" name="Google Shape;255;p13"/>
          <p:cNvSpPr txBox="1"/>
          <p:nvPr>
            <p:ph type="subTitle" idx="15"/>
          </p:nvPr>
        </p:nvSpPr>
        <p:spPr>
          <a:xfrm>
            <a:off x="5479916" y="3623214"/>
            <a:ext cx="2628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grpSp>
        <p:nvGrpSpPr>
          <p:cNvPr id="256" name="Google Shape;256;p13"/>
          <p:cNvGrpSpPr/>
          <p:nvPr/>
        </p:nvGrpSpPr>
        <p:grpSpPr>
          <a:xfrm>
            <a:off x="7921131" y="93369"/>
            <a:ext cx="1019288" cy="599000"/>
            <a:chOff x="7921131" y="93369"/>
            <a:chExt cx="1019288" cy="599000"/>
          </a:xfrm>
        </p:grpSpPr>
        <p:sp>
          <p:nvSpPr>
            <p:cNvPr id="257" name="Google Shape;257;p13"/>
            <p:cNvSpPr/>
            <p:nvPr/>
          </p:nvSpPr>
          <p:spPr>
            <a:xfrm rot="-5400000" flipH="1">
              <a:off x="8778419" y="93369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258;p13"/>
            <p:cNvSpPr/>
            <p:nvPr/>
          </p:nvSpPr>
          <p:spPr>
            <a:xfrm rot="-5400000" flipH="1">
              <a:off x="7921131" y="93369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259;p13"/>
            <p:cNvSpPr/>
            <p:nvPr/>
          </p:nvSpPr>
          <p:spPr>
            <a:xfrm rot="-5400000" flipH="1">
              <a:off x="8349856" y="383819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260;p13"/>
            <p:cNvSpPr/>
            <p:nvPr/>
          </p:nvSpPr>
          <p:spPr>
            <a:xfrm rot="-5400000" flipH="1">
              <a:off x="8778419" y="530369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61" name="Google Shape;261;p13"/>
          <p:cNvGrpSpPr/>
          <p:nvPr/>
        </p:nvGrpSpPr>
        <p:grpSpPr>
          <a:xfrm>
            <a:off x="8083019" y="174369"/>
            <a:ext cx="776400" cy="356100"/>
            <a:chOff x="8083019" y="174369"/>
            <a:chExt cx="776400" cy="356100"/>
          </a:xfrm>
        </p:grpSpPr>
        <p:cxnSp>
          <p:nvCxnSpPr>
            <p:cNvPr id="262" name="Google Shape;262;p13"/>
            <p:cNvCxnSpPr>
              <a:stCxn id="257" idx="6"/>
              <a:endCxn id="260" idx="2"/>
            </p:cNvCxnSpPr>
            <p:nvPr/>
          </p:nvCxnSpPr>
          <p:spPr>
            <a:xfrm>
              <a:off x="8859419" y="255369"/>
              <a:ext cx="0" cy="275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13"/>
            <p:cNvCxnSpPr>
              <a:stCxn id="257" idx="0"/>
              <a:endCxn id="258" idx="4"/>
            </p:cNvCxnSpPr>
            <p:nvPr/>
          </p:nvCxnSpPr>
          <p:spPr>
            <a:xfrm rot="10800000">
              <a:off x="8083019" y="174369"/>
              <a:ext cx="69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13"/>
            <p:cNvCxnSpPr>
              <a:stCxn id="259" idx="3"/>
              <a:endCxn id="257" idx="7"/>
            </p:cNvCxnSpPr>
            <p:nvPr/>
          </p:nvCxnSpPr>
          <p:spPr>
            <a:xfrm rot="10800000" flipH="1">
              <a:off x="8488132" y="231743"/>
              <a:ext cx="314100" cy="175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65" name="Google Shape;265;p13"/>
          <p:cNvGrpSpPr/>
          <p:nvPr/>
        </p:nvGrpSpPr>
        <p:grpSpPr>
          <a:xfrm>
            <a:off x="-553577" y="-472827"/>
            <a:ext cx="10046769" cy="6009710"/>
            <a:chOff x="-553577" y="-472827"/>
            <a:chExt cx="10046769" cy="6009710"/>
          </a:xfrm>
        </p:grpSpPr>
        <p:grpSp>
          <p:nvGrpSpPr>
            <p:cNvPr id="266" name="Google Shape;266;p13"/>
            <p:cNvGrpSpPr/>
            <p:nvPr/>
          </p:nvGrpSpPr>
          <p:grpSpPr>
            <a:xfrm>
              <a:off x="8523748" y="3803898"/>
              <a:ext cx="969444" cy="1732985"/>
              <a:chOff x="8523748" y="3803898"/>
              <a:chExt cx="969444" cy="1732985"/>
            </a:xfrm>
          </p:grpSpPr>
          <p:sp>
            <p:nvSpPr>
              <p:cNvPr id="267" name="Google Shape;267;p13"/>
              <p:cNvSpPr/>
              <p:nvPr/>
            </p:nvSpPr>
            <p:spPr>
              <a:xfrm rot="3600041" flipH="1">
                <a:off x="8685273" y="4697333"/>
                <a:ext cx="646393" cy="746216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" name="Google Shape;268;p13"/>
              <p:cNvSpPr/>
              <p:nvPr/>
            </p:nvSpPr>
            <p:spPr>
              <a:xfrm rot="3600041" flipH="1">
                <a:off x="8685273" y="3897233"/>
                <a:ext cx="646393" cy="746216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69" name="Google Shape;269;p13"/>
            <p:cNvGrpSpPr/>
            <p:nvPr/>
          </p:nvGrpSpPr>
          <p:grpSpPr>
            <a:xfrm>
              <a:off x="-553577" y="-472827"/>
              <a:ext cx="969444" cy="1732985"/>
              <a:chOff x="-553577" y="-472827"/>
              <a:chExt cx="969444" cy="1732985"/>
            </a:xfrm>
          </p:grpSpPr>
          <p:sp>
            <p:nvSpPr>
              <p:cNvPr id="270" name="Google Shape;270;p13"/>
              <p:cNvSpPr/>
              <p:nvPr/>
            </p:nvSpPr>
            <p:spPr>
              <a:xfrm rot="3600041" flipH="1">
                <a:off x="-392052" y="420608"/>
                <a:ext cx="646393" cy="746216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" name="Google Shape;271;p13"/>
              <p:cNvSpPr/>
              <p:nvPr/>
            </p:nvSpPr>
            <p:spPr>
              <a:xfrm rot="3600041" flipH="1">
                <a:off x="-392052" y="-379492"/>
                <a:ext cx="646393" cy="746216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72" name="Google Shape;272;p13"/>
          <p:cNvGrpSpPr/>
          <p:nvPr/>
        </p:nvGrpSpPr>
        <p:grpSpPr>
          <a:xfrm>
            <a:off x="12" y="852280"/>
            <a:ext cx="9061630" cy="4229460"/>
            <a:chOff x="12" y="852280"/>
            <a:chExt cx="9061630" cy="4229460"/>
          </a:xfrm>
        </p:grpSpPr>
        <p:pic>
          <p:nvPicPr>
            <p:cNvPr id="273" name="Google Shape;273;p13"/>
            <p:cNvPicPr preferRelativeResize="0"/>
            <p:nvPr/>
          </p:nvPicPr>
          <p:blipFill rotWithShape="1">
            <a:blip r:embed="rId2"/>
            <a:srcRect t="26593" b="26593"/>
            <a:stretch>
              <a:fillRect/>
            </a:stretch>
          </p:blipFill>
          <p:spPr>
            <a:xfrm rot="5400046">
              <a:off x="8324977" y="1119164"/>
              <a:ext cx="1003541" cy="4697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  <p:pic>
          <p:nvPicPr>
            <p:cNvPr id="274" name="Google Shape;274;p13"/>
            <p:cNvPicPr preferRelativeResize="0"/>
            <p:nvPr/>
          </p:nvPicPr>
          <p:blipFill rotWithShape="1">
            <a:blip r:embed="rId3"/>
            <a:srcRect t="26593" b="26593"/>
            <a:stretch>
              <a:fillRect/>
            </a:stretch>
          </p:blipFill>
          <p:spPr>
            <a:xfrm rot="-1277180">
              <a:off x="39795" y="4586080"/>
              <a:ext cx="782216" cy="36616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1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4"/>
          <p:cNvSpPr txBox="1"/>
          <p:nvPr>
            <p:ph type="title"/>
          </p:nvPr>
        </p:nvSpPr>
        <p:spPr>
          <a:xfrm>
            <a:off x="3052375" y="3564150"/>
            <a:ext cx="5378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78" name="Google Shape;278;p14"/>
          <p:cNvSpPr txBox="1"/>
          <p:nvPr>
            <p:ph type="subTitle" idx="1"/>
          </p:nvPr>
        </p:nvSpPr>
        <p:spPr>
          <a:xfrm>
            <a:off x="3052350" y="1003350"/>
            <a:ext cx="5378400" cy="245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grpSp>
        <p:nvGrpSpPr>
          <p:cNvPr id="279" name="Google Shape;279;p14"/>
          <p:cNvGrpSpPr/>
          <p:nvPr/>
        </p:nvGrpSpPr>
        <p:grpSpPr>
          <a:xfrm>
            <a:off x="7743825" y="187125"/>
            <a:ext cx="1104975" cy="209625"/>
            <a:chOff x="7743825" y="187125"/>
            <a:chExt cx="1104975" cy="209625"/>
          </a:xfrm>
        </p:grpSpPr>
        <p:sp>
          <p:nvSpPr>
            <p:cNvPr id="280" name="Google Shape;280;p14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8" name="Google Shape;288;p14"/>
          <p:cNvGrpSpPr/>
          <p:nvPr/>
        </p:nvGrpSpPr>
        <p:grpSpPr>
          <a:xfrm>
            <a:off x="-548506" y="-200023"/>
            <a:ext cx="10541925" cy="5595600"/>
            <a:chOff x="-548506" y="-200023"/>
            <a:chExt cx="10541925" cy="5595600"/>
          </a:xfrm>
        </p:grpSpPr>
        <p:grpSp>
          <p:nvGrpSpPr>
            <p:cNvPr id="289" name="Google Shape;289;p14"/>
            <p:cNvGrpSpPr/>
            <p:nvPr/>
          </p:nvGrpSpPr>
          <p:grpSpPr>
            <a:xfrm rot="-5400000" flipH="1">
              <a:off x="-901993" y="153464"/>
              <a:ext cx="2083012" cy="1376038"/>
              <a:chOff x="-138218" y="-386561"/>
              <a:chExt cx="2083012" cy="1376038"/>
            </a:xfrm>
          </p:grpSpPr>
          <p:sp>
            <p:nvSpPr>
              <p:cNvPr id="290" name="Google Shape;290;p14"/>
              <p:cNvSpPr/>
              <p:nvPr/>
            </p:nvSpPr>
            <p:spPr>
              <a:xfrm>
                <a:off x="216611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291;p14"/>
              <p:cNvSpPr/>
              <p:nvPr/>
            </p:nvSpPr>
            <p:spPr>
              <a:xfrm>
                <a:off x="5853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2" name="Google Shape;292;p14"/>
              <p:cNvSpPr/>
              <p:nvPr/>
            </p:nvSpPr>
            <p:spPr>
              <a:xfrm>
                <a:off x="-13821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3" name="Google Shape;293;p14"/>
              <p:cNvSpPr/>
              <p:nvPr/>
            </p:nvSpPr>
            <p:spPr>
              <a:xfrm>
                <a:off x="929686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" name="Google Shape;294;p14"/>
              <p:cNvSpPr/>
              <p:nvPr/>
            </p:nvSpPr>
            <p:spPr>
              <a:xfrm>
                <a:off x="1298463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95" name="Google Shape;295;p14"/>
            <p:cNvGrpSpPr/>
            <p:nvPr/>
          </p:nvGrpSpPr>
          <p:grpSpPr>
            <a:xfrm>
              <a:off x="7910407" y="4649265"/>
              <a:ext cx="2083012" cy="746312"/>
              <a:chOff x="7910407" y="4649265"/>
              <a:chExt cx="2083012" cy="746312"/>
            </a:xfrm>
          </p:grpSpPr>
          <p:sp>
            <p:nvSpPr>
              <p:cNvPr id="296" name="Google Shape;296;p14"/>
              <p:cNvSpPr/>
              <p:nvPr/>
            </p:nvSpPr>
            <p:spPr>
              <a:xfrm>
                <a:off x="8634013" y="46492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" name="Google Shape;297;p14"/>
              <p:cNvSpPr/>
              <p:nvPr/>
            </p:nvSpPr>
            <p:spPr>
              <a:xfrm>
                <a:off x="7910407" y="46492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8" name="Google Shape;298;p14"/>
              <p:cNvSpPr/>
              <p:nvPr/>
            </p:nvSpPr>
            <p:spPr>
              <a:xfrm>
                <a:off x="9347088" y="46492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>
            <p:ph type="title"/>
          </p:nvPr>
        </p:nvSpPr>
        <p:spPr>
          <a:xfrm>
            <a:off x="4831513" y="1533525"/>
            <a:ext cx="3519600" cy="159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1" name="Google Shape;301;p15"/>
          <p:cNvSpPr txBox="1"/>
          <p:nvPr>
            <p:ph type="subTitle" idx="1"/>
          </p:nvPr>
        </p:nvSpPr>
        <p:spPr>
          <a:xfrm>
            <a:off x="4831513" y="3132225"/>
            <a:ext cx="3519600" cy="8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15"/>
          <p:cNvSpPr/>
          <p:nvPr>
            <p:ph type="pic" idx="2"/>
          </p:nvPr>
        </p:nvSpPr>
        <p:spPr>
          <a:xfrm>
            <a:off x="792888" y="851852"/>
            <a:ext cx="3442200" cy="34398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303" name="Google Shape;303;p15"/>
          <p:cNvGrpSpPr/>
          <p:nvPr/>
        </p:nvGrpSpPr>
        <p:grpSpPr>
          <a:xfrm>
            <a:off x="7711750" y="187125"/>
            <a:ext cx="1104975" cy="209625"/>
            <a:chOff x="7743825" y="187125"/>
            <a:chExt cx="1104975" cy="209625"/>
          </a:xfrm>
        </p:grpSpPr>
        <p:sp>
          <p:nvSpPr>
            <p:cNvPr id="304" name="Google Shape;304;p15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12" name="Google Shape;312;p15"/>
          <p:cNvGrpSpPr/>
          <p:nvPr/>
        </p:nvGrpSpPr>
        <p:grpSpPr>
          <a:xfrm>
            <a:off x="195157" y="-263960"/>
            <a:ext cx="8621562" cy="5708837"/>
            <a:chOff x="195157" y="-263960"/>
            <a:chExt cx="8621562" cy="5708837"/>
          </a:xfrm>
        </p:grpSpPr>
        <p:grpSp>
          <p:nvGrpSpPr>
            <p:cNvPr id="313" name="Google Shape;313;p15"/>
            <p:cNvGrpSpPr/>
            <p:nvPr/>
          </p:nvGrpSpPr>
          <p:grpSpPr>
            <a:xfrm flipH="1">
              <a:off x="195157" y="-263960"/>
              <a:ext cx="2083012" cy="746312"/>
              <a:chOff x="6849632" y="-263960"/>
              <a:chExt cx="2083012" cy="746312"/>
            </a:xfrm>
          </p:grpSpPr>
          <p:sp>
            <p:nvSpPr>
              <p:cNvPr id="314" name="Google Shape;314;p15"/>
              <p:cNvSpPr/>
              <p:nvPr/>
            </p:nvSpPr>
            <p:spPr>
              <a:xfrm flipH="1">
                <a:off x="7562707" y="-263960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5" name="Google Shape;315;p15"/>
              <p:cNvSpPr/>
              <p:nvPr/>
            </p:nvSpPr>
            <p:spPr>
              <a:xfrm flipH="1">
                <a:off x="8286313" y="-263960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6" name="Google Shape;316;p15"/>
              <p:cNvSpPr/>
              <p:nvPr/>
            </p:nvSpPr>
            <p:spPr>
              <a:xfrm flipH="1">
                <a:off x="6849632" y="-263960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17" name="Google Shape;317;p15"/>
            <p:cNvGrpSpPr/>
            <p:nvPr/>
          </p:nvGrpSpPr>
          <p:grpSpPr>
            <a:xfrm flipH="1">
              <a:off x="6733707" y="4698565"/>
              <a:ext cx="2083012" cy="746312"/>
              <a:chOff x="6849632" y="-149660"/>
              <a:chExt cx="2083012" cy="746312"/>
            </a:xfrm>
          </p:grpSpPr>
          <p:sp>
            <p:nvSpPr>
              <p:cNvPr id="318" name="Google Shape;318;p15"/>
              <p:cNvSpPr/>
              <p:nvPr/>
            </p:nvSpPr>
            <p:spPr>
              <a:xfrm flipH="1">
                <a:off x="7562707" y="-149660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9" name="Google Shape;319;p15"/>
              <p:cNvSpPr/>
              <p:nvPr/>
            </p:nvSpPr>
            <p:spPr>
              <a:xfrm flipH="1">
                <a:off x="8286313" y="-149660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0" name="Google Shape;320;p15"/>
              <p:cNvSpPr/>
              <p:nvPr/>
            </p:nvSpPr>
            <p:spPr>
              <a:xfrm flipH="1">
                <a:off x="6849632" y="-149660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6"/>
          <p:cNvSpPr txBox="1"/>
          <p:nvPr>
            <p:ph type="title"/>
          </p:nvPr>
        </p:nvSpPr>
        <p:spPr>
          <a:xfrm>
            <a:off x="713225" y="1501200"/>
            <a:ext cx="29727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23" name="Google Shape;323;p16"/>
          <p:cNvSpPr txBox="1"/>
          <p:nvPr>
            <p:ph type="subTitle" idx="1"/>
          </p:nvPr>
        </p:nvSpPr>
        <p:spPr>
          <a:xfrm>
            <a:off x="713366" y="2562000"/>
            <a:ext cx="29727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24" name="Google Shape;324;p16"/>
          <p:cNvGrpSpPr/>
          <p:nvPr/>
        </p:nvGrpSpPr>
        <p:grpSpPr>
          <a:xfrm>
            <a:off x="7858125" y="187125"/>
            <a:ext cx="1104975" cy="209625"/>
            <a:chOff x="7743825" y="187125"/>
            <a:chExt cx="1104975" cy="209625"/>
          </a:xfrm>
        </p:grpSpPr>
        <p:sp>
          <p:nvSpPr>
            <p:cNvPr id="325" name="Google Shape;325;p16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" name="Google Shape;326;p16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" name="Google Shape;327;p16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" name="Google Shape;328;p16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" name="Google Shape;329;p16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" name="Google Shape;330;p16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3" name="Google Shape;333;p16"/>
          <p:cNvGrpSpPr/>
          <p:nvPr/>
        </p:nvGrpSpPr>
        <p:grpSpPr>
          <a:xfrm>
            <a:off x="8177107" y="4019539"/>
            <a:ext cx="2083012" cy="1376038"/>
            <a:chOff x="-138218" y="-386561"/>
            <a:chExt cx="2083012" cy="1376038"/>
          </a:xfrm>
        </p:grpSpPr>
        <p:sp>
          <p:nvSpPr>
            <p:cNvPr id="334" name="Google Shape;334;p16"/>
            <p:cNvSpPr/>
            <p:nvPr/>
          </p:nvSpPr>
          <p:spPr>
            <a:xfrm>
              <a:off x="216611" y="-386561"/>
              <a:ext cx="646380" cy="746215"/>
            </a:xfrm>
            <a:custGeom>
              <a:avLst/>
              <a:gdLst/>
              <a:ahLst/>
              <a:cxnLst/>
              <a:rect l="l" t="t" r="r" b="b"/>
              <a:pathLst>
                <a:path w="13300" h="15355" fill="none" extrusionOk="0">
                  <a:moveTo>
                    <a:pt x="1" y="3839"/>
                  </a:moveTo>
                  <a:lnTo>
                    <a:pt x="1" y="11516"/>
                  </a:lnTo>
                  <a:lnTo>
                    <a:pt x="6650" y="15354"/>
                  </a:lnTo>
                  <a:lnTo>
                    <a:pt x="13299" y="11516"/>
                  </a:lnTo>
                  <a:lnTo>
                    <a:pt x="13299" y="3839"/>
                  </a:lnTo>
                  <a:lnTo>
                    <a:pt x="665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" name="Google Shape;335;p16"/>
            <p:cNvSpPr/>
            <p:nvPr/>
          </p:nvSpPr>
          <p:spPr>
            <a:xfrm>
              <a:off x="585388" y="243165"/>
              <a:ext cx="646331" cy="746312"/>
            </a:xfrm>
            <a:custGeom>
              <a:avLst/>
              <a:gdLst/>
              <a:ahLst/>
              <a:cxnLst/>
              <a:rect l="l" t="t" r="r" b="b"/>
              <a:pathLst>
                <a:path w="13299" h="15357" fill="none" extrusionOk="0">
                  <a:moveTo>
                    <a:pt x="0" y="3839"/>
                  </a:moveTo>
                  <a:lnTo>
                    <a:pt x="0" y="11516"/>
                  </a:lnTo>
                  <a:lnTo>
                    <a:pt x="6649" y="15356"/>
                  </a:lnTo>
                  <a:lnTo>
                    <a:pt x="13299" y="11516"/>
                  </a:lnTo>
                  <a:lnTo>
                    <a:pt x="13299" y="3839"/>
                  </a:lnTo>
                  <a:lnTo>
                    <a:pt x="664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" name="Google Shape;336;p16"/>
            <p:cNvSpPr/>
            <p:nvPr/>
          </p:nvSpPr>
          <p:spPr>
            <a:xfrm>
              <a:off x="-138218" y="243165"/>
              <a:ext cx="646331" cy="746312"/>
            </a:xfrm>
            <a:custGeom>
              <a:avLst/>
              <a:gdLst/>
              <a:ahLst/>
              <a:cxnLst/>
              <a:rect l="l" t="t" r="r" b="b"/>
              <a:pathLst>
                <a:path w="13299" h="15357" fill="none" extrusionOk="0">
                  <a:moveTo>
                    <a:pt x="0" y="3839"/>
                  </a:moveTo>
                  <a:lnTo>
                    <a:pt x="0" y="11516"/>
                  </a:lnTo>
                  <a:lnTo>
                    <a:pt x="6649" y="15356"/>
                  </a:lnTo>
                  <a:lnTo>
                    <a:pt x="13299" y="11516"/>
                  </a:lnTo>
                  <a:lnTo>
                    <a:pt x="13299" y="3839"/>
                  </a:lnTo>
                  <a:lnTo>
                    <a:pt x="664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" name="Google Shape;337;p16"/>
            <p:cNvSpPr/>
            <p:nvPr/>
          </p:nvSpPr>
          <p:spPr>
            <a:xfrm>
              <a:off x="929686" y="-386561"/>
              <a:ext cx="646380" cy="746215"/>
            </a:xfrm>
            <a:custGeom>
              <a:avLst/>
              <a:gdLst/>
              <a:ahLst/>
              <a:cxnLst/>
              <a:rect l="l" t="t" r="r" b="b"/>
              <a:pathLst>
                <a:path w="13300" h="15355" fill="none" extrusionOk="0">
                  <a:moveTo>
                    <a:pt x="1" y="3839"/>
                  </a:moveTo>
                  <a:lnTo>
                    <a:pt x="1" y="11516"/>
                  </a:lnTo>
                  <a:lnTo>
                    <a:pt x="6650" y="15354"/>
                  </a:lnTo>
                  <a:lnTo>
                    <a:pt x="13299" y="11516"/>
                  </a:lnTo>
                  <a:lnTo>
                    <a:pt x="13299" y="3839"/>
                  </a:lnTo>
                  <a:lnTo>
                    <a:pt x="665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" name="Google Shape;338;p16"/>
            <p:cNvSpPr/>
            <p:nvPr/>
          </p:nvSpPr>
          <p:spPr>
            <a:xfrm>
              <a:off x="1298463" y="243165"/>
              <a:ext cx="646331" cy="746312"/>
            </a:xfrm>
            <a:custGeom>
              <a:avLst/>
              <a:gdLst/>
              <a:ahLst/>
              <a:cxnLst/>
              <a:rect l="l" t="t" r="r" b="b"/>
              <a:pathLst>
                <a:path w="13299" h="15357" fill="none" extrusionOk="0">
                  <a:moveTo>
                    <a:pt x="0" y="3839"/>
                  </a:moveTo>
                  <a:lnTo>
                    <a:pt x="0" y="11516"/>
                  </a:lnTo>
                  <a:lnTo>
                    <a:pt x="6649" y="15356"/>
                  </a:lnTo>
                  <a:lnTo>
                    <a:pt x="13299" y="11516"/>
                  </a:lnTo>
                  <a:lnTo>
                    <a:pt x="13299" y="3839"/>
                  </a:lnTo>
                  <a:lnTo>
                    <a:pt x="664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39" name="Google Shape;339;p16"/>
          <p:cNvPicPr preferRelativeResize="0"/>
          <p:nvPr/>
        </p:nvPicPr>
        <p:blipFill rotWithShape="1">
          <a:blip r:embed="rId2"/>
          <a:srcRect l="16403" t="18220" r="16396" b="18226"/>
          <a:stretch>
            <a:fillRect/>
          </a:stretch>
        </p:blipFill>
        <p:spPr>
          <a:xfrm rot="5400008">
            <a:off x="-18054" y="3891196"/>
            <a:ext cx="1169708" cy="110628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</p:pic>
      <p:grpSp>
        <p:nvGrpSpPr>
          <p:cNvPr id="340" name="Google Shape;340;p16"/>
          <p:cNvGrpSpPr/>
          <p:nvPr/>
        </p:nvGrpSpPr>
        <p:grpSpPr>
          <a:xfrm flipH="1">
            <a:off x="57156" y="74319"/>
            <a:ext cx="1019288" cy="599000"/>
            <a:chOff x="7921131" y="93369"/>
            <a:chExt cx="1019288" cy="599000"/>
          </a:xfrm>
        </p:grpSpPr>
        <p:sp>
          <p:nvSpPr>
            <p:cNvPr id="341" name="Google Shape;341;p16"/>
            <p:cNvSpPr/>
            <p:nvPr/>
          </p:nvSpPr>
          <p:spPr>
            <a:xfrm rot="-5400000" flipH="1">
              <a:off x="8778419" y="93369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" name="Google Shape;342;p16"/>
            <p:cNvSpPr/>
            <p:nvPr/>
          </p:nvSpPr>
          <p:spPr>
            <a:xfrm rot="-5400000" flipH="1">
              <a:off x="7921131" y="93369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" name="Google Shape;343;p16"/>
            <p:cNvSpPr/>
            <p:nvPr/>
          </p:nvSpPr>
          <p:spPr>
            <a:xfrm rot="-5400000" flipH="1">
              <a:off x="8349856" y="383819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" name="Google Shape;344;p16"/>
            <p:cNvSpPr/>
            <p:nvPr/>
          </p:nvSpPr>
          <p:spPr>
            <a:xfrm rot="-5400000" flipH="1">
              <a:off x="8778419" y="530369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45" name="Google Shape;345;p16"/>
          <p:cNvGrpSpPr/>
          <p:nvPr/>
        </p:nvGrpSpPr>
        <p:grpSpPr>
          <a:xfrm flipH="1">
            <a:off x="138127" y="153126"/>
            <a:ext cx="776288" cy="356000"/>
            <a:chOff x="8083131" y="174369"/>
            <a:chExt cx="776288" cy="356000"/>
          </a:xfrm>
        </p:grpSpPr>
        <p:cxnSp>
          <p:nvCxnSpPr>
            <p:cNvPr id="346" name="Google Shape;346;p16"/>
            <p:cNvCxnSpPr/>
            <p:nvPr/>
          </p:nvCxnSpPr>
          <p:spPr>
            <a:xfrm>
              <a:off x="8859419" y="255269"/>
              <a:ext cx="0" cy="275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16"/>
            <p:cNvCxnSpPr/>
            <p:nvPr/>
          </p:nvCxnSpPr>
          <p:spPr>
            <a:xfrm rot="10800000">
              <a:off x="8083131" y="174369"/>
              <a:ext cx="69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16"/>
            <p:cNvCxnSpPr/>
            <p:nvPr/>
          </p:nvCxnSpPr>
          <p:spPr>
            <a:xfrm rot="10800000" flipH="1">
              <a:off x="8488043" y="231644"/>
              <a:ext cx="314100" cy="175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7"/>
          <p:cNvSpPr txBox="1"/>
          <p:nvPr>
            <p:ph type="title"/>
          </p:nvPr>
        </p:nvSpPr>
        <p:spPr>
          <a:xfrm>
            <a:off x="5457825" y="1501200"/>
            <a:ext cx="29727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1" name="Google Shape;351;p17"/>
          <p:cNvSpPr txBox="1"/>
          <p:nvPr>
            <p:ph type="subTitle" idx="1"/>
          </p:nvPr>
        </p:nvSpPr>
        <p:spPr>
          <a:xfrm>
            <a:off x="5457966" y="2562000"/>
            <a:ext cx="29727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52" name="Google Shape;352;p17"/>
          <p:cNvGrpSpPr/>
          <p:nvPr/>
        </p:nvGrpSpPr>
        <p:grpSpPr>
          <a:xfrm rot="-5400000" flipH="1">
            <a:off x="-95929" y="4195194"/>
            <a:ext cx="1019288" cy="599000"/>
            <a:chOff x="7921131" y="93369"/>
            <a:chExt cx="1019288" cy="599000"/>
          </a:xfrm>
        </p:grpSpPr>
        <p:sp>
          <p:nvSpPr>
            <p:cNvPr id="353" name="Google Shape;353;p17"/>
            <p:cNvSpPr/>
            <p:nvPr/>
          </p:nvSpPr>
          <p:spPr>
            <a:xfrm rot="-5400000" flipH="1">
              <a:off x="8778419" y="93369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" name="Google Shape;354;p17"/>
            <p:cNvSpPr/>
            <p:nvPr/>
          </p:nvSpPr>
          <p:spPr>
            <a:xfrm rot="-5400000" flipH="1">
              <a:off x="7921131" y="93369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" name="Google Shape;355;p17"/>
            <p:cNvSpPr/>
            <p:nvPr/>
          </p:nvSpPr>
          <p:spPr>
            <a:xfrm rot="-5400000" flipH="1">
              <a:off x="8349856" y="383819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" name="Google Shape;356;p17"/>
            <p:cNvSpPr/>
            <p:nvPr/>
          </p:nvSpPr>
          <p:spPr>
            <a:xfrm rot="-5400000" flipH="1">
              <a:off x="8778419" y="530369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57" name="Google Shape;357;p17"/>
          <p:cNvGrpSpPr/>
          <p:nvPr/>
        </p:nvGrpSpPr>
        <p:grpSpPr>
          <a:xfrm rot="-5400000" flipH="1">
            <a:off x="-14929" y="4357081"/>
            <a:ext cx="776288" cy="356000"/>
            <a:chOff x="8083131" y="174369"/>
            <a:chExt cx="776288" cy="356000"/>
          </a:xfrm>
        </p:grpSpPr>
        <p:cxnSp>
          <p:nvCxnSpPr>
            <p:cNvPr id="358" name="Google Shape;358;p17"/>
            <p:cNvCxnSpPr/>
            <p:nvPr/>
          </p:nvCxnSpPr>
          <p:spPr>
            <a:xfrm>
              <a:off x="8859419" y="255269"/>
              <a:ext cx="0" cy="275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17"/>
            <p:cNvCxnSpPr/>
            <p:nvPr/>
          </p:nvCxnSpPr>
          <p:spPr>
            <a:xfrm rot="10800000">
              <a:off x="8083131" y="174369"/>
              <a:ext cx="69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17"/>
            <p:cNvCxnSpPr/>
            <p:nvPr/>
          </p:nvCxnSpPr>
          <p:spPr>
            <a:xfrm rot="10800000" flipH="1">
              <a:off x="8488043" y="231644"/>
              <a:ext cx="314100" cy="175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61" name="Google Shape;361;p17"/>
          <p:cNvGrpSpPr/>
          <p:nvPr/>
        </p:nvGrpSpPr>
        <p:grpSpPr>
          <a:xfrm flipH="1">
            <a:off x="-586402" y="-472827"/>
            <a:ext cx="10231994" cy="3604560"/>
            <a:chOff x="-553577" y="-472827"/>
            <a:chExt cx="10231994" cy="3604560"/>
          </a:xfrm>
        </p:grpSpPr>
        <p:grpSp>
          <p:nvGrpSpPr>
            <p:cNvPr id="362" name="Google Shape;362;p17"/>
            <p:cNvGrpSpPr/>
            <p:nvPr/>
          </p:nvGrpSpPr>
          <p:grpSpPr>
            <a:xfrm>
              <a:off x="8378798" y="1536423"/>
              <a:ext cx="1299619" cy="1595310"/>
              <a:chOff x="8378798" y="1536423"/>
              <a:chExt cx="1299619" cy="1595310"/>
            </a:xfrm>
          </p:grpSpPr>
          <p:sp>
            <p:nvSpPr>
              <p:cNvPr id="363" name="Google Shape;363;p17"/>
              <p:cNvSpPr/>
              <p:nvPr/>
            </p:nvSpPr>
            <p:spPr>
              <a:xfrm rot="3600041" flipH="1">
                <a:off x="8540323" y="2292183"/>
                <a:ext cx="646393" cy="746216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4" name="Google Shape;364;p17"/>
              <p:cNvSpPr/>
              <p:nvPr/>
            </p:nvSpPr>
            <p:spPr>
              <a:xfrm rot="3600041" flipH="1">
                <a:off x="8870498" y="1629758"/>
                <a:ext cx="646393" cy="746216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65" name="Google Shape;365;p17"/>
            <p:cNvGrpSpPr/>
            <p:nvPr/>
          </p:nvGrpSpPr>
          <p:grpSpPr>
            <a:xfrm>
              <a:off x="-553577" y="-472827"/>
              <a:ext cx="969444" cy="1732985"/>
              <a:chOff x="-553577" y="-472827"/>
              <a:chExt cx="969444" cy="1732985"/>
            </a:xfrm>
          </p:grpSpPr>
          <p:sp>
            <p:nvSpPr>
              <p:cNvPr id="366" name="Google Shape;366;p17"/>
              <p:cNvSpPr/>
              <p:nvPr/>
            </p:nvSpPr>
            <p:spPr>
              <a:xfrm rot="3600041" flipH="1">
                <a:off x="-392052" y="420608"/>
                <a:ext cx="646393" cy="746216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7" name="Google Shape;367;p17"/>
              <p:cNvSpPr/>
              <p:nvPr/>
            </p:nvSpPr>
            <p:spPr>
              <a:xfrm rot="3600041" flipH="1">
                <a:off x="-392052" y="-379492"/>
                <a:ext cx="646393" cy="746216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368" name="Google Shape;368;p17"/>
          <p:cNvGrpSpPr/>
          <p:nvPr/>
        </p:nvGrpSpPr>
        <p:grpSpPr>
          <a:xfrm flipH="1">
            <a:off x="114224" y="138930"/>
            <a:ext cx="8977780" cy="4942810"/>
            <a:chOff x="12" y="138930"/>
            <a:chExt cx="8977780" cy="4942810"/>
          </a:xfrm>
        </p:grpSpPr>
        <p:pic>
          <p:nvPicPr>
            <p:cNvPr id="369" name="Google Shape;369;p17"/>
            <p:cNvPicPr preferRelativeResize="0"/>
            <p:nvPr/>
          </p:nvPicPr>
          <p:blipFill rotWithShape="1">
            <a:blip r:embed="rId2"/>
            <a:srcRect t="26593" b="26593"/>
            <a:stretch>
              <a:fillRect/>
            </a:stretch>
          </p:blipFill>
          <p:spPr>
            <a:xfrm rot="5400046">
              <a:off x="8241127" y="405814"/>
              <a:ext cx="1003541" cy="4697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  <p:pic>
          <p:nvPicPr>
            <p:cNvPr id="370" name="Google Shape;370;p17"/>
            <p:cNvPicPr preferRelativeResize="0"/>
            <p:nvPr/>
          </p:nvPicPr>
          <p:blipFill rotWithShape="1">
            <a:blip r:embed="rId3"/>
            <a:srcRect t="26593" b="26593"/>
            <a:stretch>
              <a:fillRect/>
            </a:stretch>
          </p:blipFill>
          <p:spPr>
            <a:xfrm rot="-1277180">
              <a:off x="39795" y="4586080"/>
              <a:ext cx="782216" cy="36616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73" name="Google Shape;373;p18"/>
          <p:cNvSpPr txBox="1"/>
          <p:nvPr>
            <p:ph type="subTitle" idx="1"/>
          </p:nvPr>
        </p:nvSpPr>
        <p:spPr>
          <a:xfrm>
            <a:off x="5223776" y="2752225"/>
            <a:ext cx="2787000" cy="10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18"/>
          <p:cNvSpPr txBox="1"/>
          <p:nvPr>
            <p:ph type="subTitle" idx="2"/>
          </p:nvPr>
        </p:nvSpPr>
        <p:spPr>
          <a:xfrm>
            <a:off x="1695425" y="2752225"/>
            <a:ext cx="2787000" cy="10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18"/>
          <p:cNvSpPr txBox="1"/>
          <p:nvPr>
            <p:ph type="subTitle" idx="3"/>
          </p:nvPr>
        </p:nvSpPr>
        <p:spPr>
          <a:xfrm>
            <a:off x="1695425" y="1857375"/>
            <a:ext cx="2787000" cy="9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376" name="Google Shape;376;p18"/>
          <p:cNvSpPr txBox="1"/>
          <p:nvPr>
            <p:ph type="subTitle" idx="4"/>
          </p:nvPr>
        </p:nvSpPr>
        <p:spPr>
          <a:xfrm>
            <a:off x="5223777" y="1857375"/>
            <a:ext cx="2787000" cy="9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grpSp>
        <p:nvGrpSpPr>
          <p:cNvPr id="377" name="Google Shape;377;p18"/>
          <p:cNvGrpSpPr/>
          <p:nvPr/>
        </p:nvGrpSpPr>
        <p:grpSpPr>
          <a:xfrm>
            <a:off x="-443018" y="-472827"/>
            <a:ext cx="10802985" cy="6009710"/>
            <a:chOff x="-443018" y="-472827"/>
            <a:chExt cx="10802985" cy="6009710"/>
          </a:xfrm>
        </p:grpSpPr>
        <p:grpSp>
          <p:nvGrpSpPr>
            <p:cNvPr id="378" name="Google Shape;378;p18"/>
            <p:cNvGrpSpPr/>
            <p:nvPr/>
          </p:nvGrpSpPr>
          <p:grpSpPr>
            <a:xfrm flipH="1">
              <a:off x="8276955" y="4031289"/>
              <a:ext cx="2083012" cy="1376038"/>
              <a:chOff x="-443018" y="-386561"/>
              <a:chExt cx="2083012" cy="1376038"/>
            </a:xfrm>
          </p:grpSpPr>
          <p:sp>
            <p:nvSpPr>
              <p:cNvPr id="379" name="Google Shape;379;p18"/>
              <p:cNvSpPr/>
              <p:nvPr/>
            </p:nvSpPr>
            <p:spPr>
              <a:xfrm>
                <a:off x="-88189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0" name="Google Shape;380;p18"/>
              <p:cNvSpPr/>
              <p:nvPr/>
            </p:nvSpPr>
            <p:spPr>
              <a:xfrm>
                <a:off x="2805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1" name="Google Shape;381;p18"/>
              <p:cNvSpPr/>
              <p:nvPr/>
            </p:nvSpPr>
            <p:spPr>
              <a:xfrm>
                <a:off x="-44301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2" name="Google Shape;382;p18"/>
              <p:cNvSpPr/>
              <p:nvPr/>
            </p:nvSpPr>
            <p:spPr>
              <a:xfrm>
                <a:off x="624886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3" name="Google Shape;383;p18"/>
              <p:cNvSpPr/>
              <p:nvPr/>
            </p:nvSpPr>
            <p:spPr>
              <a:xfrm>
                <a:off x="993663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84" name="Google Shape;384;p18"/>
            <p:cNvGrpSpPr/>
            <p:nvPr/>
          </p:nvGrpSpPr>
          <p:grpSpPr>
            <a:xfrm flipH="1">
              <a:off x="-443018" y="3803898"/>
              <a:ext cx="969444" cy="1732985"/>
              <a:chOff x="8523748" y="3803898"/>
              <a:chExt cx="969444" cy="1732985"/>
            </a:xfrm>
          </p:grpSpPr>
          <p:sp>
            <p:nvSpPr>
              <p:cNvPr id="385" name="Google Shape;385;p18"/>
              <p:cNvSpPr/>
              <p:nvPr/>
            </p:nvSpPr>
            <p:spPr>
              <a:xfrm rot="3600041" flipH="1">
                <a:off x="8685273" y="4697333"/>
                <a:ext cx="646393" cy="746216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6" name="Google Shape;386;p18"/>
              <p:cNvSpPr/>
              <p:nvPr/>
            </p:nvSpPr>
            <p:spPr>
              <a:xfrm rot="3600041" flipH="1">
                <a:off x="8685273" y="3897233"/>
                <a:ext cx="646393" cy="746216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87" name="Google Shape;387;p18"/>
            <p:cNvGrpSpPr/>
            <p:nvPr/>
          </p:nvGrpSpPr>
          <p:grpSpPr>
            <a:xfrm flipH="1">
              <a:off x="8634307" y="-472827"/>
              <a:ext cx="969444" cy="1732985"/>
              <a:chOff x="-553577" y="-472827"/>
              <a:chExt cx="969444" cy="1732985"/>
            </a:xfrm>
          </p:grpSpPr>
          <p:sp>
            <p:nvSpPr>
              <p:cNvPr id="388" name="Google Shape;388;p18"/>
              <p:cNvSpPr/>
              <p:nvPr/>
            </p:nvSpPr>
            <p:spPr>
              <a:xfrm rot="3600041" flipH="1">
                <a:off x="-392052" y="420608"/>
                <a:ext cx="646393" cy="746216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9" name="Google Shape;389;p18"/>
              <p:cNvSpPr/>
              <p:nvPr/>
            </p:nvSpPr>
            <p:spPr>
              <a:xfrm rot="3600041" flipH="1">
                <a:off x="-392052" y="-379492"/>
                <a:ext cx="646393" cy="746216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390" name="Google Shape;390;p18"/>
          <p:cNvGrpSpPr/>
          <p:nvPr/>
        </p:nvGrpSpPr>
        <p:grpSpPr>
          <a:xfrm>
            <a:off x="1695435" y="-31750"/>
            <a:ext cx="5699364" cy="5175237"/>
            <a:chOff x="1695435" y="-31750"/>
            <a:chExt cx="5699364" cy="5175237"/>
          </a:xfrm>
        </p:grpSpPr>
        <p:pic>
          <p:nvPicPr>
            <p:cNvPr id="391" name="Google Shape;391;p18"/>
            <p:cNvPicPr preferRelativeResize="0"/>
            <p:nvPr/>
          </p:nvPicPr>
          <p:blipFill rotWithShape="1">
            <a:blip r:embed="rId2"/>
            <a:srcRect t="26593" b="26593"/>
            <a:stretch>
              <a:fillRect/>
            </a:stretch>
          </p:blipFill>
          <p:spPr>
            <a:xfrm rot="-790044">
              <a:off x="1735751" y="4565589"/>
              <a:ext cx="1003541" cy="46977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  <p:pic>
          <p:nvPicPr>
            <p:cNvPr id="392" name="Google Shape;392;p18"/>
            <p:cNvPicPr preferRelativeResize="0"/>
            <p:nvPr/>
          </p:nvPicPr>
          <p:blipFill rotWithShape="1">
            <a:blip r:embed="rId3"/>
            <a:srcRect t="26593" b="26593"/>
            <a:stretch>
              <a:fillRect/>
            </a:stretch>
          </p:blipFill>
          <p:spPr>
            <a:xfrm rot="702723">
              <a:off x="6440006" y="57206"/>
              <a:ext cx="920638" cy="43096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9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95" name="Google Shape;395;p19"/>
          <p:cNvSpPr txBox="1"/>
          <p:nvPr>
            <p:ph type="subTitle" idx="1"/>
          </p:nvPr>
        </p:nvSpPr>
        <p:spPr>
          <a:xfrm>
            <a:off x="1229100" y="2821400"/>
            <a:ext cx="6685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6" name="Google Shape;396;p19"/>
          <p:cNvSpPr txBox="1"/>
          <p:nvPr>
            <p:ph type="subTitle" idx="2"/>
          </p:nvPr>
        </p:nvSpPr>
        <p:spPr>
          <a:xfrm>
            <a:off x="1229100" y="1666500"/>
            <a:ext cx="6685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97" name="Google Shape;397;p19"/>
          <p:cNvGrpSpPr/>
          <p:nvPr/>
        </p:nvGrpSpPr>
        <p:grpSpPr>
          <a:xfrm>
            <a:off x="3724275" y="4638675"/>
            <a:ext cx="1600200" cy="447675"/>
            <a:chOff x="3343275" y="4591050"/>
            <a:chExt cx="1600200" cy="447675"/>
          </a:xfrm>
        </p:grpSpPr>
        <p:sp>
          <p:nvSpPr>
            <p:cNvPr id="398" name="Google Shape;398;p19"/>
            <p:cNvSpPr/>
            <p:nvPr/>
          </p:nvSpPr>
          <p:spPr>
            <a:xfrm>
              <a:off x="3343275" y="4733925"/>
              <a:ext cx="190500" cy="190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" name="Google Shape;399;p19"/>
            <p:cNvSpPr/>
            <p:nvPr/>
          </p:nvSpPr>
          <p:spPr>
            <a:xfrm>
              <a:off x="3800475" y="4591050"/>
              <a:ext cx="190500" cy="190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" name="Google Shape;400;p19"/>
            <p:cNvSpPr/>
            <p:nvPr/>
          </p:nvSpPr>
          <p:spPr>
            <a:xfrm>
              <a:off x="4057650" y="4848225"/>
              <a:ext cx="190500" cy="190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" name="Google Shape;401;p19"/>
            <p:cNvSpPr/>
            <p:nvPr/>
          </p:nvSpPr>
          <p:spPr>
            <a:xfrm>
              <a:off x="4343400" y="4657725"/>
              <a:ext cx="190500" cy="190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4752975" y="4657725"/>
              <a:ext cx="190500" cy="190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03" name="Google Shape;403;p19"/>
          <p:cNvGrpSpPr/>
          <p:nvPr/>
        </p:nvGrpSpPr>
        <p:grpSpPr>
          <a:xfrm>
            <a:off x="3914775" y="4734000"/>
            <a:ext cx="1219125" cy="189748"/>
            <a:chOff x="3914775" y="4734000"/>
            <a:chExt cx="1219125" cy="189748"/>
          </a:xfrm>
        </p:grpSpPr>
        <p:cxnSp>
          <p:nvCxnSpPr>
            <p:cNvPr id="404" name="Google Shape;404;p19"/>
            <p:cNvCxnSpPr>
              <a:stCxn id="398" idx="6"/>
              <a:endCxn id="399" idx="2"/>
            </p:cNvCxnSpPr>
            <p:nvPr/>
          </p:nvCxnSpPr>
          <p:spPr>
            <a:xfrm rot="10800000" flipH="1">
              <a:off x="3914775" y="4734000"/>
              <a:ext cx="266700" cy="142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19"/>
            <p:cNvCxnSpPr>
              <a:stCxn id="399" idx="5"/>
              <a:endCxn id="400" idx="1"/>
            </p:cNvCxnSpPr>
            <p:nvPr/>
          </p:nvCxnSpPr>
          <p:spPr>
            <a:xfrm>
              <a:off x="4344077" y="4801277"/>
              <a:ext cx="122400" cy="122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19"/>
            <p:cNvCxnSpPr>
              <a:stCxn id="400" idx="7"/>
              <a:endCxn id="401" idx="3"/>
            </p:cNvCxnSpPr>
            <p:nvPr/>
          </p:nvCxnSpPr>
          <p:spPr>
            <a:xfrm rot="10800000" flipH="1">
              <a:off x="4601252" y="4867948"/>
              <a:ext cx="150900" cy="55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19"/>
            <p:cNvCxnSpPr>
              <a:stCxn id="401" idx="6"/>
              <a:endCxn id="402" idx="2"/>
            </p:cNvCxnSpPr>
            <p:nvPr/>
          </p:nvCxnSpPr>
          <p:spPr>
            <a:xfrm>
              <a:off x="4914900" y="4800600"/>
              <a:ext cx="219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08" name="Google Shape;408;p19"/>
          <p:cNvGrpSpPr/>
          <p:nvPr/>
        </p:nvGrpSpPr>
        <p:grpSpPr>
          <a:xfrm>
            <a:off x="-178656" y="-373623"/>
            <a:ext cx="9791075" cy="5769200"/>
            <a:chOff x="-178656" y="-373623"/>
            <a:chExt cx="9791075" cy="5769200"/>
          </a:xfrm>
        </p:grpSpPr>
        <p:grpSp>
          <p:nvGrpSpPr>
            <p:cNvPr id="409" name="Google Shape;409;p19"/>
            <p:cNvGrpSpPr/>
            <p:nvPr/>
          </p:nvGrpSpPr>
          <p:grpSpPr>
            <a:xfrm>
              <a:off x="-178607" y="3972181"/>
              <a:ext cx="746215" cy="1359455"/>
              <a:chOff x="-178607" y="3972181"/>
              <a:chExt cx="746215" cy="1359455"/>
            </a:xfrm>
          </p:grpSpPr>
          <p:sp>
            <p:nvSpPr>
              <p:cNvPr id="410" name="Google Shape;410;p19"/>
              <p:cNvSpPr/>
              <p:nvPr/>
            </p:nvSpPr>
            <p:spPr>
              <a:xfrm rot="5400000">
                <a:off x="-128690" y="3922264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1" name="Google Shape;411;p19"/>
              <p:cNvSpPr/>
              <p:nvPr/>
            </p:nvSpPr>
            <p:spPr>
              <a:xfrm rot="5400000">
                <a:off x="-128690" y="4635339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12" name="Google Shape;412;p19"/>
            <p:cNvGrpSpPr/>
            <p:nvPr/>
          </p:nvGrpSpPr>
          <p:grpSpPr>
            <a:xfrm>
              <a:off x="-178656" y="-373623"/>
              <a:ext cx="746312" cy="2083012"/>
              <a:chOff x="-178656" y="-373623"/>
              <a:chExt cx="746312" cy="2083012"/>
            </a:xfrm>
          </p:grpSpPr>
          <p:sp>
            <p:nvSpPr>
              <p:cNvPr id="413" name="Google Shape;413;p19"/>
              <p:cNvSpPr/>
              <p:nvPr/>
            </p:nvSpPr>
            <p:spPr>
              <a:xfrm rot="5400000">
                <a:off x="-128666" y="299992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4" name="Google Shape;414;p19"/>
              <p:cNvSpPr/>
              <p:nvPr/>
            </p:nvSpPr>
            <p:spPr>
              <a:xfrm rot="5400000">
                <a:off x="-128666" y="-423613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5" name="Google Shape;415;p19"/>
              <p:cNvSpPr/>
              <p:nvPr/>
            </p:nvSpPr>
            <p:spPr>
              <a:xfrm rot="5400000">
                <a:off x="-128666" y="1013067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16" name="Google Shape;416;p19"/>
            <p:cNvGrpSpPr/>
            <p:nvPr/>
          </p:nvGrpSpPr>
          <p:grpSpPr>
            <a:xfrm>
              <a:off x="8253013" y="4019539"/>
              <a:ext cx="1359406" cy="1376038"/>
              <a:chOff x="204388" y="-386561"/>
              <a:chExt cx="1359406" cy="1376038"/>
            </a:xfrm>
          </p:grpSpPr>
          <p:sp>
            <p:nvSpPr>
              <p:cNvPr id="417" name="Google Shape;417;p19"/>
              <p:cNvSpPr/>
              <p:nvPr/>
            </p:nvSpPr>
            <p:spPr>
              <a:xfrm>
                <a:off x="2043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8" name="Google Shape;418;p19"/>
              <p:cNvSpPr/>
              <p:nvPr/>
            </p:nvSpPr>
            <p:spPr>
              <a:xfrm>
                <a:off x="548686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9" name="Google Shape;419;p19"/>
              <p:cNvSpPr/>
              <p:nvPr/>
            </p:nvSpPr>
            <p:spPr>
              <a:xfrm>
                <a:off x="917463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0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22" name="Google Shape;422;p20"/>
          <p:cNvSpPr txBox="1"/>
          <p:nvPr>
            <p:ph type="subTitle" idx="1"/>
          </p:nvPr>
        </p:nvSpPr>
        <p:spPr>
          <a:xfrm>
            <a:off x="713225" y="2744755"/>
            <a:ext cx="23097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p20"/>
          <p:cNvSpPr txBox="1"/>
          <p:nvPr>
            <p:ph type="subTitle" idx="2"/>
          </p:nvPr>
        </p:nvSpPr>
        <p:spPr>
          <a:xfrm>
            <a:off x="3417196" y="2744755"/>
            <a:ext cx="23097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20"/>
          <p:cNvSpPr txBox="1"/>
          <p:nvPr>
            <p:ph type="subTitle" idx="3"/>
          </p:nvPr>
        </p:nvSpPr>
        <p:spPr>
          <a:xfrm>
            <a:off x="6121167" y="2744755"/>
            <a:ext cx="23097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p20"/>
          <p:cNvSpPr txBox="1"/>
          <p:nvPr>
            <p:ph type="subTitle" idx="4"/>
          </p:nvPr>
        </p:nvSpPr>
        <p:spPr>
          <a:xfrm>
            <a:off x="713225" y="2326925"/>
            <a:ext cx="23097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426" name="Google Shape;426;p20"/>
          <p:cNvSpPr txBox="1"/>
          <p:nvPr>
            <p:ph type="subTitle" idx="5"/>
          </p:nvPr>
        </p:nvSpPr>
        <p:spPr>
          <a:xfrm>
            <a:off x="3417196" y="2326925"/>
            <a:ext cx="23097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427" name="Google Shape;427;p20"/>
          <p:cNvSpPr txBox="1"/>
          <p:nvPr>
            <p:ph type="subTitle" idx="6"/>
          </p:nvPr>
        </p:nvSpPr>
        <p:spPr>
          <a:xfrm>
            <a:off x="6121167" y="2326925"/>
            <a:ext cx="23097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i Jamjuree" panose="00000500000000000000"/>
              <a:buNone/>
              <a:defRPr sz="24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grpSp>
        <p:nvGrpSpPr>
          <p:cNvPr id="428" name="Google Shape;428;p20"/>
          <p:cNvGrpSpPr/>
          <p:nvPr/>
        </p:nvGrpSpPr>
        <p:grpSpPr>
          <a:xfrm>
            <a:off x="7325900" y="4711500"/>
            <a:ext cx="1104975" cy="209625"/>
            <a:chOff x="7743825" y="187125"/>
            <a:chExt cx="1104975" cy="209625"/>
          </a:xfrm>
        </p:grpSpPr>
        <p:sp>
          <p:nvSpPr>
            <p:cNvPr id="429" name="Google Shape;429;p20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437" name="Google Shape;437;p20"/>
          <p:cNvPicPr preferRelativeResize="0"/>
          <p:nvPr/>
        </p:nvPicPr>
        <p:blipFill rotWithShape="1">
          <a:blip r:embed="rId2"/>
          <a:srcRect l="16403" t="18220" r="16396" b="18226"/>
          <a:stretch>
            <a:fillRect/>
          </a:stretch>
        </p:blipFill>
        <p:spPr>
          <a:xfrm rot="7200010">
            <a:off x="8510957" y="2020858"/>
            <a:ext cx="1169710" cy="11062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</p:pic>
      <p:grpSp>
        <p:nvGrpSpPr>
          <p:cNvPr id="438" name="Google Shape;438;p20"/>
          <p:cNvGrpSpPr/>
          <p:nvPr/>
        </p:nvGrpSpPr>
        <p:grpSpPr>
          <a:xfrm>
            <a:off x="-216731" y="-309823"/>
            <a:ext cx="9436606" cy="5746937"/>
            <a:chOff x="-216731" y="-309823"/>
            <a:chExt cx="9436606" cy="5746937"/>
          </a:xfrm>
        </p:grpSpPr>
        <p:grpSp>
          <p:nvGrpSpPr>
            <p:cNvPr id="439" name="Google Shape;439;p20"/>
            <p:cNvGrpSpPr/>
            <p:nvPr/>
          </p:nvGrpSpPr>
          <p:grpSpPr>
            <a:xfrm>
              <a:off x="7860469" y="-309823"/>
              <a:ext cx="1359406" cy="746312"/>
              <a:chOff x="7784269" y="-309823"/>
              <a:chExt cx="1359406" cy="746312"/>
            </a:xfrm>
          </p:grpSpPr>
          <p:sp>
            <p:nvSpPr>
              <p:cNvPr id="440" name="Google Shape;440;p20"/>
              <p:cNvSpPr/>
              <p:nvPr/>
            </p:nvSpPr>
            <p:spPr>
              <a:xfrm rot="10800000">
                <a:off x="8497344" y="-309823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1" name="Google Shape;441;p20"/>
              <p:cNvSpPr/>
              <p:nvPr/>
            </p:nvSpPr>
            <p:spPr>
              <a:xfrm rot="10800000">
                <a:off x="7784269" y="-309823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42" name="Google Shape;442;p20"/>
            <p:cNvGrpSpPr/>
            <p:nvPr/>
          </p:nvGrpSpPr>
          <p:grpSpPr>
            <a:xfrm>
              <a:off x="-216731" y="4690802"/>
              <a:ext cx="2778631" cy="746312"/>
              <a:chOff x="-216731" y="4605077"/>
              <a:chExt cx="2778631" cy="746312"/>
            </a:xfrm>
          </p:grpSpPr>
          <p:grpSp>
            <p:nvGrpSpPr>
              <p:cNvPr id="443" name="Google Shape;443;p20"/>
              <p:cNvGrpSpPr/>
              <p:nvPr/>
            </p:nvGrpSpPr>
            <p:grpSpPr>
              <a:xfrm>
                <a:off x="1202494" y="4605077"/>
                <a:ext cx="1359406" cy="746312"/>
                <a:chOff x="7784269" y="-309823"/>
                <a:chExt cx="1359406" cy="746312"/>
              </a:xfrm>
            </p:grpSpPr>
            <p:sp>
              <p:nvSpPr>
                <p:cNvPr id="444" name="Google Shape;444;p20"/>
                <p:cNvSpPr/>
                <p:nvPr/>
              </p:nvSpPr>
              <p:spPr>
                <a:xfrm rot="10800000">
                  <a:off x="8497344" y="-309823"/>
                  <a:ext cx="646331" cy="74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9" h="15357" fill="none" extrusionOk="0">
                      <a:moveTo>
                        <a:pt x="0" y="3839"/>
                      </a:moveTo>
                      <a:lnTo>
                        <a:pt x="0" y="11516"/>
                      </a:lnTo>
                      <a:lnTo>
                        <a:pt x="6649" y="15356"/>
                      </a:lnTo>
                      <a:lnTo>
                        <a:pt x="13299" y="11516"/>
                      </a:lnTo>
                      <a:lnTo>
                        <a:pt x="13299" y="3839"/>
                      </a:lnTo>
                      <a:lnTo>
                        <a:pt x="6649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102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45" name="Google Shape;445;p20"/>
                <p:cNvSpPr/>
                <p:nvPr/>
              </p:nvSpPr>
              <p:spPr>
                <a:xfrm rot="10800000">
                  <a:off x="7784269" y="-309823"/>
                  <a:ext cx="646331" cy="74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9" h="15357" fill="none" extrusionOk="0">
                      <a:moveTo>
                        <a:pt x="0" y="3839"/>
                      </a:moveTo>
                      <a:lnTo>
                        <a:pt x="0" y="11516"/>
                      </a:lnTo>
                      <a:lnTo>
                        <a:pt x="6649" y="15356"/>
                      </a:lnTo>
                      <a:lnTo>
                        <a:pt x="13299" y="11516"/>
                      </a:lnTo>
                      <a:lnTo>
                        <a:pt x="13299" y="3839"/>
                      </a:lnTo>
                      <a:lnTo>
                        <a:pt x="6649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102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446" name="Google Shape;446;p20"/>
              <p:cNvGrpSpPr/>
              <p:nvPr/>
            </p:nvGrpSpPr>
            <p:grpSpPr>
              <a:xfrm>
                <a:off x="-216731" y="4605077"/>
                <a:ext cx="1359406" cy="746312"/>
                <a:chOff x="7784269" y="-309823"/>
                <a:chExt cx="1359406" cy="746312"/>
              </a:xfrm>
            </p:grpSpPr>
            <p:sp>
              <p:nvSpPr>
                <p:cNvPr id="447" name="Google Shape;447;p20"/>
                <p:cNvSpPr/>
                <p:nvPr/>
              </p:nvSpPr>
              <p:spPr>
                <a:xfrm rot="10800000">
                  <a:off x="8497344" y="-309823"/>
                  <a:ext cx="646331" cy="74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9" h="15357" fill="none" extrusionOk="0">
                      <a:moveTo>
                        <a:pt x="0" y="3839"/>
                      </a:moveTo>
                      <a:lnTo>
                        <a:pt x="0" y="11516"/>
                      </a:lnTo>
                      <a:lnTo>
                        <a:pt x="6649" y="15356"/>
                      </a:lnTo>
                      <a:lnTo>
                        <a:pt x="13299" y="11516"/>
                      </a:lnTo>
                      <a:lnTo>
                        <a:pt x="13299" y="3839"/>
                      </a:lnTo>
                      <a:lnTo>
                        <a:pt x="6649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102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48" name="Google Shape;448;p20"/>
                <p:cNvSpPr/>
                <p:nvPr/>
              </p:nvSpPr>
              <p:spPr>
                <a:xfrm rot="10800000">
                  <a:off x="7784269" y="-309823"/>
                  <a:ext cx="646331" cy="74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9" h="15357" fill="none" extrusionOk="0">
                      <a:moveTo>
                        <a:pt x="0" y="3839"/>
                      </a:moveTo>
                      <a:lnTo>
                        <a:pt x="0" y="11516"/>
                      </a:lnTo>
                      <a:lnTo>
                        <a:pt x="6649" y="15356"/>
                      </a:lnTo>
                      <a:lnTo>
                        <a:pt x="13299" y="11516"/>
                      </a:lnTo>
                      <a:lnTo>
                        <a:pt x="13299" y="3839"/>
                      </a:lnTo>
                      <a:lnTo>
                        <a:pt x="6649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102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3"/>
          <p:cNvSpPr txBox="1"/>
          <p:nvPr>
            <p:ph type="title"/>
          </p:nvPr>
        </p:nvSpPr>
        <p:spPr>
          <a:xfrm>
            <a:off x="713225" y="2480300"/>
            <a:ext cx="4777500" cy="9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7" name="Google Shape;47;p3"/>
          <p:cNvSpPr txBox="1"/>
          <p:nvPr>
            <p:ph type="title" idx="2" hasCustomPrompt="1"/>
          </p:nvPr>
        </p:nvSpPr>
        <p:spPr>
          <a:xfrm>
            <a:off x="713225" y="1262600"/>
            <a:ext cx="1315500" cy="121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3"/>
          <p:cNvSpPr txBox="1"/>
          <p:nvPr>
            <p:ph type="subTitle" idx="1"/>
          </p:nvPr>
        </p:nvSpPr>
        <p:spPr>
          <a:xfrm>
            <a:off x="713225" y="3536250"/>
            <a:ext cx="47775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9" name="Google Shape;49;p3"/>
          <p:cNvGrpSpPr/>
          <p:nvPr/>
        </p:nvGrpSpPr>
        <p:grpSpPr>
          <a:xfrm flipH="1">
            <a:off x="234876" y="187125"/>
            <a:ext cx="1104975" cy="209625"/>
            <a:chOff x="7743825" y="187125"/>
            <a:chExt cx="1104975" cy="209625"/>
          </a:xfrm>
        </p:grpSpPr>
        <p:sp>
          <p:nvSpPr>
            <p:cNvPr id="50" name="Google Shape;50;p3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8" name="Google Shape;58;p3"/>
          <p:cNvGrpSpPr/>
          <p:nvPr/>
        </p:nvGrpSpPr>
        <p:grpSpPr>
          <a:xfrm>
            <a:off x="-795443" y="-111485"/>
            <a:ext cx="10549675" cy="5688038"/>
            <a:chOff x="-795443" y="-111485"/>
            <a:chExt cx="10549675" cy="5688038"/>
          </a:xfrm>
        </p:grpSpPr>
        <p:grpSp>
          <p:nvGrpSpPr>
            <p:cNvPr id="59" name="Google Shape;59;p3"/>
            <p:cNvGrpSpPr/>
            <p:nvPr/>
          </p:nvGrpSpPr>
          <p:grpSpPr>
            <a:xfrm rot="5400000" flipH="1">
              <a:off x="8024707" y="242002"/>
              <a:ext cx="2083012" cy="1376038"/>
              <a:chOff x="-138218" y="-386561"/>
              <a:chExt cx="2083012" cy="1376038"/>
            </a:xfrm>
          </p:grpSpPr>
          <p:sp>
            <p:nvSpPr>
              <p:cNvPr id="60" name="Google Shape;60;p3"/>
              <p:cNvSpPr/>
              <p:nvPr/>
            </p:nvSpPr>
            <p:spPr>
              <a:xfrm>
                <a:off x="216611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5853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-13821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929686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298463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65" name="Google Shape;65;p3"/>
            <p:cNvGrpSpPr/>
            <p:nvPr/>
          </p:nvGrpSpPr>
          <p:grpSpPr>
            <a:xfrm flipH="1">
              <a:off x="-795443" y="4200514"/>
              <a:ext cx="2083012" cy="1376038"/>
              <a:chOff x="-138218" y="-386561"/>
              <a:chExt cx="2083012" cy="1376038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216611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853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-13821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929686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1298463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0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1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51" name="Google Shape;451;p21"/>
          <p:cNvSpPr txBox="1"/>
          <p:nvPr>
            <p:ph type="subTitle" idx="1"/>
          </p:nvPr>
        </p:nvSpPr>
        <p:spPr>
          <a:xfrm>
            <a:off x="716725" y="3614225"/>
            <a:ext cx="21753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2" name="Google Shape;452;p21"/>
          <p:cNvSpPr txBox="1"/>
          <p:nvPr>
            <p:ph type="subTitle" idx="2"/>
          </p:nvPr>
        </p:nvSpPr>
        <p:spPr>
          <a:xfrm>
            <a:off x="3484350" y="3614225"/>
            <a:ext cx="21753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3" name="Google Shape;453;p21"/>
          <p:cNvSpPr txBox="1"/>
          <p:nvPr>
            <p:ph type="subTitle" idx="3"/>
          </p:nvPr>
        </p:nvSpPr>
        <p:spPr>
          <a:xfrm>
            <a:off x="6255475" y="3614225"/>
            <a:ext cx="21753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4" name="Google Shape;454;p21"/>
          <p:cNvSpPr txBox="1"/>
          <p:nvPr>
            <p:ph type="subTitle" idx="4"/>
          </p:nvPr>
        </p:nvSpPr>
        <p:spPr>
          <a:xfrm>
            <a:off x="716725" y="3253550"/>
            <a:ext cx="21753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455" name="Google Shape;455;p21"/>
          <p:cNvSpPr txBox="1"/>
          <p:nvPr>
            <p:ph type="subTitle" idx="5"/>
          </p:nvPr>
        </p:nvSpPr>
        <p:spPr>
          <a:xfrm>
            <a:off x="3484350" y="3253550"/>
            <a:ext cx="21753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456" name="Google Shape;456;p21"/>
          <p:cNvSpPr txBox="1"/>
          <p:nvPr>
            <p:ph type="subTitle" idx="6"/>
          </p:nvPr>
        </p:nvSpPr>
        <p:spPr>
          <a:xfrm>
            <a:off x="6255475" y="3253550"/>
            <a:ext cx="21753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grpSp>
        <p:nvGrpSpPr>
          <p:cNvPr id="457" name="Google Shape;457;p21"/>
          <p:cNvGrpSpPr/>
          <p:nvPr/>
        </p:nvGrpSpPr>
        <p:grpSpPr>
          <a:xfrm>
            <a:off x="-181668" y="-836530"/>
            <a:ext cx="1369937" cy="1376038"/>
            <a:chOff x="14182" y="-386561"/>
            <a:chExt cx="1369937" cy="1376038"/>
          </a:xfrm>
        </p:grpSpPr>
        <p:sp>
          <p:nvSpPr>
            <p:cNvPr id="458" name="Google Shape;458;p21"/>
            <p:cNvSpPr/>
            <p:nvPr/>
          </p:nvSpPr>
          <p:spPr>
            <a:xfrm>
              <a:off x="369011" y="-386561"/>
              <a:ext cx="646380" cy="746215"/>
            </a:xfrm>
            <a:custGeom>
              <a:avLst/>
              <a:gdLst/>
              <a:ahLst/>
              <a:cxnLst/>
              <a:rect l="l" t="t" r="r" b="b"/>
              <a:pathLst>
                <a:path w="13300" h="15355" fill="none" extrusionOk="0">
                  <a:moveTo>
                    <a:pt x="1" y="3839"/>
                  </a:moveTo>
                  <a:lnTo>
                    <a:pt x="1" y="11516"/>
                  </a:lnTo>
                  <a:lnTo>
                    <a:pt x="6650" y="15354"/>
                  </a:lnTo>
                  <a:lnTo>
                    <a:pt x="13299" y="11516"/>
                  </a:lnTo>
                  <a:lnTo>
                    <a:pt x="13299" y="3839"/>
                  </a:lnTo>
                  <a:lnTo>
                    <a:pt x="665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" name="Google Shape;459;p21"/>
            <p:cNvSpPr/>
            <p:nvPr/>
          </p:nvSpPr>
          <p:spPr>
            <a:xfrm>
              <a:off x="737788" y="243165"/>
              <a:ext cx="646331" cy="746312"/>
            </a:xfrm>
            <a:custGeom>
              <a:avLst/>
              <a:gdLst/>
              <a:ahLst/>
              <a:cxnLst/>
              <a:rect l="l" t="t" r="r" b="b"/>
              <a:pathLst>
                <a:path w="13299" h="15357" fill="none" extrusionOk="0">
                  <a:moveTo>
                    <a:pt x="0" y="3839"/>
                  </a:moveTo>
                  <a:lnTo>
                    <a:pt x="0" y="11516"/>
                  </a:lnTo>
                  <a:lnTo>
                    <a:pt x="6649" y="15356"/>
                  </a:lnTo>
                  <a:lnTo>
                    <a:pt x="13299" y="11516"/>
                  </a:lnTo>
                  <a:lnTo>
                    <a:pt x="13299" y="3839"/>
                  </a:lnTo>
                  <a:lnTo>
                    <a:pt x="664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" name="Google Shape;460;p21"/>
            <p:cNvSpPr/>
            <p:nvPr/>
          </p:nvSpPr>
          <p:spPr>
            <a:xfrm>
              <a:off x="14182" y="243165"/>
              <a:ext cx="646331" cy="746312"/>
            </a:xfrm>
            <a:custGeom>
              <a:avLst/>
              <a:gdLst/>
              <a:ahLst/>
              <a:cxnLst/>
              <a:rect l="l" t="t" r="r" b="b"/>
              <a:pathLst>
                <a:path w="13299" h="15357" fill="none" extrusionOk="0">
                  <a:moveTo>
                    <a:pt x="0" y="3839"/>
                  </a:moveTo>
                  <a:lnTo>
                    <a:pt x="0" y="11516"/>
                  </a:lnTo>
                  <a:lnTo>
                    <a:pt x="6649" y="15356"/>
                  </a:lnTo>
                  <a:lnTo>
                    <a:pt x="13299" y="11516"/>
                  </a:lnTo>
                  <a:lnTo>
                    <a:pt x="13299" y="3839"/>
                  </a:lnTo>
                  <a:lnTo>
                    <a:pt x="664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61" name="Google Shape;461;p21"/>
          <p:cNvGrpSpPr/>
          <p:nvPr/>
        </p:nvGrpSpPr>
        <p:grpSpPr>
          <a:xfrm>
            <a:off x="-181683" y="238425"/>
            <a:ext cx="9068633" cy="5290338"/>
            <a:chOff x="-181683" y="238425"/>
            <a:chExt cx="9068633" cy="5290338"/>
          </a:xfrm>
        </p:grpSpPr>
        <p:pic>
          <p:nvPicPr>
            <p:cNvPr id="462" name="Google Shape;462;p21"/>
            <p:cNvPicPr preferRelativeResize="0"/>
            <p:nvPr/>
          </p:nvPicPr>
          <p:blipFill rotWithShape="1">
            <a:blip r:embed="rId2"/>
            <a:srcRect l="16403" t="18220" r="16396" b="18226"/>
            <a:stretch>
              <a:fillRect/>
            </a:stretch>
          </p:blipFill>
          <p:spPr>
            <a:xfrm rot="3390518">
              <a:off x="17494" y="4182635"/>
              <a:ext cx="1169710" cy="110628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  <p:pic>
          <p:nvPicPr>
            <p:cNvPr id="463" name="Google Shape;463;p21"/>
            <p:cNvPicPr preferRelativeResize="0"/>
            <p:nvPr/>
          </p:nvPicPr>
          <p:blipFill rotWithShape="1">
            <a:blip r:embed="rId3"/>
            <a:srcRect t="34543" b="34547"/>
            <a:stretch>
              <a:fillRect/>
            </a:stretch>
          </p:blipFill>
          <p:spPr>
            <a:xfrm rot="6018299">
              <a:off x="8263465" y="545363"/>
              <a:ext cx="840846" cy="25989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</p:grpSp>
      <p:grpSp>
        <p:nvGrpSpPr>
          <p:cNvPr id="464" name="Google Shape;464;p21"/>
          <p:cNvGrpSpPr/>
          <p:nvPr/>
        </p:nvGrpSpPr>
        <p:grpSpPr>
          <a:xfrm rot="5400000">
            <a:off x="8229650" y="4327500"/>
            <a:ext cx="1104975" cy="209625"/>
            <a:chOff x="7743825" y="187125"/>
            <a:chExt cx="1104975" cy="209625"/>
          </a:xfrm>
        </p:grpSpPr>
        <p:sp>
          <p:nvSpPr>
            <p:cNvPr id="465" name="Google Shape;465;p21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6" name="Google Shape;466;p21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7" name="Google Shape;467;p21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8" name="Google Shape;468;p21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" name="Google Shape;469;p21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0" name="Google Shape;470;p21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1" name="Google Shape;471;p21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2" name="Google Shape;472;p21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2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75" name="Google Shape;475;p22"/>
          <p:cNvSpPr txBox="1"/>
          <p:nvPr>
            <p:ph type="subTitle" idx="1"/>
          </p:nvPr>
        </p:nvSpPr>
        <p:spPr>
          <a:xfrm>
            <a:off x="1648775" y="2200110"/>
            <a:ext cx="2802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6" name="Google Shape;476;p22"/>
          <p:cNvSpPr txBox="1"/>
          <p:nvPr>
            <p:ph type="subTitle" idx="2"/>
          </p:nvPr>
        </p:nvSpPr>
        <p:spPr>
          <a:xfrm>
            <a:off x="5380702" y="2200110"/>
            <a:ext cx="2802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7" name="Google Shape;477;p22"/>
          <p:cNvSpPr txBox="1"/>
          <p:nvPr>
            <p:ph type="subTitle" idx="3"/>
          </p:nvPr>
        </p:nvSpPr>
        <p:spPr>
          <a:xfrm>
            <a:off x="1648775" y="3828675"/>
            <a:ext cx="2802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8" name="Google Shape;478;p22"/>
          <p:cNvSpPr txBox="1"/>
          <p:nvPr>
            <p:ph type="subTitle" idx="4"/>
          </p:nvPr>
        </p:nvSpPr>
        <p:spPr>
          <a:xfrm>
            <a:off x="5380702" y="3828675"/>
            <a:ext cx="2802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9" name="Google Shape;479;p22"/>
          <p:cNvSpPr txBox="1"/>
          <p:nvPr>
            <p:ph type="subTitle" idx="5"/>
          </p:nvPr>
        </p:nvSpPr>
        <p:spPr>
          <a:xfrm>
            <a:off x="1648775" y="1323975"/>
            <a:ext cx="2802000" cy="95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480" name="Google Shape;480;p22"/>
          <p:cNvSpPr txBox="1"/>
          <p:nvPr>
            <p:ph type="subTitle" idx="6"/>
          </p:nvPr>
        </p:nvSpPr>
        <p:spPr>
          <a:xfrm>
            <a:off x="1648775" y="2953875"/>
            <a:ext cx="2802000" cy="95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481" name="Google Shape;481;p22"/>
          <p:cNvSpPr txBox="1"/>
          <p:nvPr>
            <p:ph type="subTitle" idx="7"/>
          </p:nvPr>
        </p:nvSpPr>
        <p:spPr>
          <a:xfrm>
            <a:off x="5380702" y="1323975"/>
            <a:ext cx="2802000" cy="95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482" name="Google Shape;482;p22"/>
          <p:cNvSpPr txBox="1"/>
          <p:nvPr>
            <p:ph type="subTitle" idx="8"/>
          </p:nvPr>
        </p:nvSpPr>
        <p:spPr>
          <a:xfrm>
            <a:off x="5380702" y="2953875"/>
            <a:ext cx="2802000" cy="95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grpSp>
        <p:nvGrpSpPr>
          <p:cNvPr id="483" name="Google Shape;483;p22"/>
          <p:cNvGrpSpPr/>
          <p:nvPr/>
        </p:nvGrpSpPr>
        <p:grpSpPr>
          <a:xfrm flipH="1">
            <a:off x="223013" y="187125"/>
            <a:ext cx="1104975" cy="209625"/>
            <a:chOff x="7743825" y="187125"/>
            <a:chExt cx="1104975" cy="209625"/>
          </a:xfrm>
        </p:grpSpPr>
        <p:sp>
          <p:nvSpPr>
            <p:cNvPr id="484" name="Google Shape;484;p22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6" name="Google Shape;486;p22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" name="Google Shape;487;p22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8" name="Google Shape;488;p22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" name="Google Shape;489;p22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2" name="Google Shape;492;p22"/>
          <p:cNvGrpSpPr/>
          <p:nvPr/>
        </p:nvGrpSpPr>
        <p:grpSpPr>
          <a:xfrm flipH="1">
            <a:off x="-467406" y="-373623"/>
            <a:ext cx="9763800" cy="5769200"/>
            <a:chOff x="-331056" y="-373623"/>
            <a:chExt cx="9763800" cy="5769200"/>
          </a:xfrm>
        </p:grpSpPr>
        <p:grpSp>
          <p:nvGrpSpPr>
            <p:cNvPr id="493" name="Google Shape;493;p22"/>
            <p:cNvGrpSpPr/>
            <p:nvPr/>
          </p:nvGrpSpPr>
          <p:grpSpPr>
            <a:xfrm>
              <a:off x="-331007" y="3972181"/>
              <a:ext cx="746215" cy="1359455"/>
              <a:chOff x="-331007" y="3972181"/>
              <a:chExt cx="746215" cy="1359455"/>
            </a:xfrm>
          </p:grpSpPr>
          <p:sp>
            <p:nvSpPr>
              <p:cNvPr id="494" name="Google Shape;494;p22"/>
              <p:cNvSpPr/>
              <p:nvPr/>
            </p:nvSpPr>
            <p:spPr>
              <a:xfrm rot="5400000">
                <a:off x="-281090" y="3922264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5" name="Google Shape;495;p22"/>
              <p:cNvSpPr/>
              <p:nvPr/>
            </p:nvSpPr>
            <p:spPr>
              <a:xfrm rot="5400000">
                <a:off x="-281090" y="4635339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96" name="Google Shape;496;p22"/>
            <p:cNvGrpSpPr/>
            <p:nvPr/>
          </p:nvGrpSpPr>
          <p:grpSpPr>
            <a:xfrm>
              <a:off x="-331056" y="-373623"/>
              <a:ext cx="746312" cy="2083012"/>
              <a:chOff x="-331056" y="-373623"/>
              <a:chExt cx="746312" cy="2083012"/>
            </a:xfrm>
          </p:grpSpPr>
          <p:sp>
            <p:nvSpPr>
              <p:cNvPr id="497" name="Google Shape;497;p22"/>
              <p:cNvSpPr/>
              <p:nvPr/>
            </p:nvSpPr>
            <p:spPr>
              <a:xfrm rot="5400000">
                <a:off x="-281066" y="299992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8" name="Google Shape;498;p22"/>
              <p:cNvSpPr/>
              <p:nvPr/>
            </p:nvSpPr>
            <p:spPr>
              <a:xfrm rot="5400000">
                <a:off x="-281066" y="-423613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9" name="Google Shape;499;p22"/>
              <p:cNvSpPr/>
              <p:nvPr/>
            </p:nvSpPr>
            <p:spPr>
              <a:xfrm rot="5400000">
                <a:off x="-281066" y="1013067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00" name="Google Shape;500;p22"/>
            <p:cNvGrpSpPr/>
            <p:nvPr/>
          </p:nvGrpSpPr>
          <p:grpSpPr>
            <a:xfrm>
              <a:off x="8062807" y="4019539"/>
              <a:ext cx="1369937" cy="1376038"/>
              <a:chOff x="14182" y="-386561"/>
              <a:chExt cx="1369937" cy="1376038"/>
            </a:xfrm>
          </p:grpSpPr>
          <p:sp>
            <p:nvSpPr>
              <p:cNvPr id="501" name="Google Shape;501;p22"/>
              <p:cNvSpPr/>
              <p:nvPr/>
            </p:nvSpPr>
            <p:spPr>
              <a:xfrm>
                <a:off x="369011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2" name="Google Shape;502;p22"/>
              <p:cNvSpPr/>
              <p:nvPr/>
            </p:nvSpPr>
            <p:spPr>
              <a:xfrm>
                <a:off x="7377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3" name="Google Shape;503;p22"/>
              <p:cNvSpPr/>
              <p:nvPr/>
            </p:nvSpPr>
            <p:spPr>
              <a:xfrm>
                <a:off x="14182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504" name="Google Shape;504;p22"/>
          <p:cNvGrpSpPr/>
          <p:nvPr/>
        </p:nvGrpSpPr>
        <p:grpSpPr>
          <a:xfrm flipH="1">
            <a:off x="2114535" y="-31750"/>
            <a:ext cx="5659048" cy="5123863"/>
            <a:chOff x="1735751" y="-31750"/>
            <a:chExt cx="5659048" cy="5123863"/>
          </a:xfrm>
        </p:grpSpPr>
        <p:pic>
          <p:nvPicPr>
            <p:cNvPr id="505" name="Google Shape;505;p22"/>
            <p:cNvPicPr preferRelativeResize="0"/>
            <p:nvPr/>
          </p:nvPicPr>
          <p:blipFill rotWithShape="1">
            <a:blip r:embed="rId2"/>
            <a:srcRect t="26593" b="26593"/>
            <a:stretch>
              <a:fillRect/>
            </a:stretch>
          </p:blipFill>
          <p:spPr>
            <a:xfrm rot="37">
              <a:off x="1735751" y="4622334"/>
              <a:ext cx="1003541" cy="4697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  <p:pic>
          <p:nvPicPr>
            <p:cNvPr id="506" name="Google Shape;506;p22"/>
            <p:cNvPicPr preferRelativeResize="0"/>
            <p:nvPr/>
          </p:nvPicPr>
          <p:blipFill rotWithShape="1">
            <a:blip r:embed="rId3"/>
            <a:srcRect t="26593" b="26593"/>
            <a:stretch>
              <a:fillRect/>
            </a:stretch>
          </p:blipFill>
          <p:spPr>
            <a:xfrm rot="702723">
              <a:off x="6440006" y="57206"/>
              <a:ext cx="920638" cy="43096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3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09" name="Google Shape;509;p23"/>
          <p:cNvSpPr txBox="1"/>
          <p:nvPr>
            <p:ph type="subTitle" idx="1"/>
          </p:nvPr>
        </p:nvSpPr>
        <p:spPr>
          <a:xfrm>
            <a:off x="726651" y="2273926"/>
            <a:ext cx="220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0" name="Google Shape;510;p23"/>
          <p:cNvSpPr txBox="1"/>
          <p:nvPr>
            <p:ph type="subTitle" idx="2"/>
          </p:nvPr>
        </p:nvSpPr>
        <p:spPr>
          <a:xfrm>
            <a:off x="3474109" y="2273926"/>
            <a:ext cx="220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23"/>
          <p:cNvSpPr txBox="1"/>
          <p:nvPr>
            <p:ph type="subTitle" idx="3"/>
          </p:nvPr>
        </p:nvSpPr>
        <p:spPr>
          <a:xfrm>
            <a:off x="726651" y="4028000"/>
            <a:ext cx="220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2" name="Google Shape;512;p23"/>
          <p:cNvSpPr txBox="1"/>
          <p:nvPr>
            <p:ph type="subTitle" idx="4"/>
          </p:nvPr>
        </p:nvSpPr>
        <p:spPr>
          <a:xfrm>
            <a:off x="3474109" y="4028000"/>
            <a:ext cx="220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3" name="Google Shape;513;p23"/>
          <p:cNvSpPr txBox="1"/>
          <p:nvPr>
            <p:ph type="subTitle" idx="5"/>
          </p:nvPr>
        </p:nvSpPr>
        <p:spPr>
          <a:xfrm>
            <a:off x="6221568" y="2273926"/>
            <a:ext cx="220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23"/>
          <p:cNvSpPr txBox="1"/>
          <p:nvPr>
            <p:ph type="subTitle" idx="6"/>
          </p:nvPr>
        </p:nvSpPr>
        <p:spPr>
          <a:xfrm>
            <a:off x="6221568" y="4028000"/>
            <a:ext cx="220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5" name="Google Shape;515;p23"/>
          <p:cNvSpPr txBox="1"/>
          <p:nvPr>
            <p:ph type="subTitle" idx="7"/>
          </p:nvPr>
        </p:nvSpPr>
        <p:spPr>
          <a:xfrm>
            <a:off x="726651" y="1895625"/>
            <a:ext cx="22128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516" name="Google Shape;516;p23"/>
          <p:cNvSpPr txBox="1"/>
          <p:nvPr>
            <p:ph type="subTitle" idx="8"/>
          </p:nvPr>
        </p:nvSpPr>
        <p:spPr>
          <a:xfrm>
            <a:off x="3474109" y="1895625"/>
            <a:ext cx="22128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517" name="Google Shape;517;p23"/>
          <p:cNvSpPr txBox="1"/>
          <p:nvPr>
            <p:ph type="subTitle" idx="9"/>
          </p:nvPr>
        </p:nvSpPr>
        <p:spPr>
          <a:xfrm>
            <a:off x="6221568" y="1895625"/>
            <a:ext cx="22128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518" name="Google Shape;518;p23"/>
          <p:cNvSpPr txBox="1"/>
          <p:nvPr>
            <p:ph type="subTitle" idx="13"/>
          </p:nvPr>
        </p:nvSpPr>
        <p:spPr>
          <a:xfrm>
            <a:off x="726651" y="3649675"/>
            <a:ext cx="22128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519" name="Google Shape;519;p23"/>
          <p:cNvSpPr txBox="1"/>
          <p:nvPr>
            <p:ph type="subTitle" idx="14"/>
          </p:nvPr>
        </p:nvSpPr>
        <p:spPr>
          <a:xfrm>
            <a:off x="3474109" y="3649675"/>
            <a:ext cx="22128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520" name="Google Shape;520;p23"/>
          <p:cNvSpPr txBox="1"/>
          <p:nvPr>
            <p:ph type="subTitle" idx="15"/>
          </p:nvPr>
        </p:nvSpPr>
        <p:spPr>
          <a:xfrm>
            <a:off x="6221568" y="3649675"/>
            <a:ext cx="22128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i Jamjuree" panose="00000500000000000000"/>
              <a:buNone/>
              <a:defRPr sz="2100" b="1"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grpSp>
        <p:nvGrpSpPr>
          <p:cNvPr id="521" name="Google Shape;521;p23"/>
          <p:cNvGrpSpPr/>
          <p:nvPr/>
        </p:nvGrpSpPr>
        <p:grpSpPr>
          <a:xfrm>
            <a:off x="-119493" y="-272935"/>
            <a:ext cx="9450435" cy="5809818"/>
            <a:chOff x="-119493" y="-272935"/>
            <a:chExt cx="9450435" cy="5809818"/>
          </a:xfrm>
        </p:grpSpPr>
        <p:grpSp>
          <p:nvGrpSpPr>
            <p:cNvPr id="522" name="Google Shape;522;p23"/>
            <p:cNvGrpSpPr/>
            <p:nvPr/>
          </p:nvGrpSpPr>
          <p:grpSpPr>
            <a:xfrm>
              <a:off x="-119493" y="-272935"/>
              <a:ext cx="2083012" cy="746312"/>
              <a:chOff x="-500493" y="-272935"/>
              <a:chExt cx="2083012" cy="746312"/>
            </a:xfrm>
          </p:grpSpPr>
          <p:sp>
            <p:nvSpPr>
              <p:cNvPr id="523" name="Google Shape;523;p23"/>
              <p:cNvSpPr/>
              <p:nvPr/>
            </p:nvSpPr>
            <p:spPr>
              <a:xfrm>
                <a:off x="223113" y="-27293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-500493" y="-27293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936188" y="-27293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26" name="Google Shape;526;p23"/>
            <p:cNvGrpSpPr/>
            <p:nvPr/>
          </p:nvGrpSpPr>
          <p:grpSpPr>
            <a:xfrm>
              <a:off x="8361498" y="3803898"/>
              <a:ext cx="969444" cy="1732985"/>
              <a:chOff x="8523748" y="3803898"/>
              <a:chExt cx="969444" cy="1732985"/>
            </a:xfrm>
          </p:grpSpPr>
          <p:sp>
            <p:nvSpPr>
              <p:cNvPr id="527" name="Google Shape;527;p23"/>
              <p:cNvSpPr/>
              <p:nvPr/>
            </p:nvSpPr>
            <p:spPr>
              <a:xfrm rot="3600041" flipH="1">
                <a:off x="8685273" y="4697333"/>
                <a:ext cx="646393" cy="746216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 rot="3600041" flipH="1">
                <a:off x="8685273" y="3897233"/>
                <a:ext cx="646393" cy="746216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529" name="Google Shape;529;p23"/>
          <p:cNvGrpSpPr/>
          <p:nvPr/>
        </p:nvGrpSpPr>
        <p:grpSpPr>
          <a:xfrm flipH="1">
            <a:off x="-425510" y="-31750"/>
            <a:ext cx="9350758" cy="2881662"/>
            <a:chOff x="686902" y="-31750"/>
            <a:chExt cx="9350758" cy="2881662"/>
          </a:xfrm>
        </p:grpSpPr>
        <p:pic>
          <p:nvPicPr>
            <p:cNvPr id="530" name="Google Shape;530;p23"/>
            <p:cNvPicPr preferRelativeResize="0"/>
            <p:nvPr/>
          </p:nvPicPr>
          <p:blipFill rotWithShape="1">
            <a:blip r:embed="rId2"/>
            <a:srcRect t="26593" b="26593"/>
            <a:stretch>
              <a:fillRect/>
            </a:stretch>
          </p:blipFill>
          <p:spPr>
            <a:xfrm rot="-790044">
              <a:off x="8993801" y="2272014"/>
              <a:ext cx="1003541" cy="46977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  <p:pic>
          <p:nvPicPr>
            <p:cNvPr id="531" name="Google Shape;531;p23"/>
            <p:cNvPicPr preferRelativeResize="0"/>
            <p:nvPr/>
          </p:nvPicPr>
          <p:blipFill rotWithShape="1">
            <a:blip r:embed="rId3"/>
            <a:srcRect t="26593" b="26593"/>
            <a:stretch>
              <a:fillRect/>
            </a:stretch>
          </p:blipFill>
          <p:spPr>
            <a:xfrm rot="702723">
              <a:off x="721056" y="57206"/>
              <a:ext cx="920638" cy="43096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4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534" name="Google Shape;534;p24"/>
          <p:cNvGrpSpPr/>
          <p:nvPr/>
        </p:nvGrpSpPr>
        <p:grpSpPr>
          <a:xfrm>
            <a:off x="7805800" y="187125"/>
            <a:ext cx="1104975" cy="209625"/>
            <a:chOff x="7743825" y="187125"/>
            <a:chExt cx="1104975" cy="209625"/>
          </a:xfrm>
        </p:grpSpPr>
        <p:sp>
          <p:nvSpPr>
            <p:cNvPr id="535" name="Google Shape;535;p24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43" name="Google Shape;543;p24"/>
          <p:cNvGrpSpPr/>
          <p:nvPr/>
        </p:nvGrpSpPr>
        <p:grpSpPr>
          <a:xfrm>
            <a:off x="-162606" y="-373623"/>
            <a:ext cx="9763800" cy="5769200"/>
            <a:chOff x="-331056" y="-373623"/>
            <a:chExt cx="9763800" cy="5769200"/>
          </a:xfrm>
        </p:grpSpPr>
        <p:grpSp>
          <p:nvGrpSpPr>
            <p:cNvPr id="544" name="Google Shape;544;p24"/>
            <p:cNvGrpSpPr/>
            <p:nvPr/>
          </p:nvGrpSpPr>
          <p:grpSpPr>
            <a:xfrm>
              <a:off x="-331056" y="-373623"/>
              <a:ext cx="746312" cy="2083012"/>
              <a:chOff x="-331056" y="-373623"/>
              <a:chExt cx="746312" cy="2083012"/>
            </a:xfrm>
          </p:grpSpPr>
          <p:sp>
            <p:nvSpPr>
              <p:cNvPr id="545" name="Google Shape;545;p24"/>
              <p:cNvSpPr/>
              <p:nvPr/>
            </p:nvSpPr>
            <p:spPr>
              <a:xfrm rot="5400000">
                <a:off x="-281066" y="299992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6" name="Google Shape;546;p24"/>
              <p:cNvSpPr/>
              <p:nvPr/>
            </p:nvSpPr>
            <p:spPr>
              <a:xfrm rot="5400000">
                <a:off x="-281066" y="-423613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7" name="Google Shape;547;p24"/>
              <p:cNvSpPr/>
              <p:nvPr/>
            </p:nvSpPr>
            <p:spPr>
              <a:xfrm rot="5400000">
                <a:off x="-281066" y="1013067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48" name="Google Shape;548;p24"/>
            <p:cNvGrpSpPr/>
            <p:nvPr/>
          </p:nvGrpSpPr>
          <p:grpSpPr>
            <a:xfrm>
              <a:off x="8062807" y="4019539"/>
              <a:ext cx="1369937" cy="1376038"/>
              <a:chOff x="14182" y="-386561"/>
              <a:chExt cx="1369937" cy="1376038"/>
            </a:xfrm>
          </p:grpSpPr>
          <p:sp>
            <p:nvSpPr>
              <p:cNvPr id="549" name="Google Shape;549;p24"/>
              <p:cNvSpPr/>
              <p:nvPr/>
            </p:nvSpPr>
            <p:spPr>
              <a:xfrm>
                <a:off x="369011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0" name="Google Shape;550;p24"/>
              <p:cNvSpPr/>
              <p:nvPr/>
            </p:nvSpPr>
            <p:spPr>
              <a:xfrm>
                <a:off x="7377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1" name="Google Shape;551;p24"/>
              <p:cNvSpPr/>
              <p:nvPr/>
            </p:nvSpPr>
            <p:spPr>
              <a:xfrm>
                <a:off x="14182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552" name="Google Shape;552;p24"/>
          <p:cNvGrpSpPr/>
          <p:nvPr/>
        </p:nvGrpSpPr>
        <p:grpSpPr>
          <a:xfrm>
            <a:off x="1360205" y="-31750"/>
            <a:ext cx="5659048" cy="5156288"/>
            <a:chOff x="1735751" y="-31750"/>
            <a:chExt cx="5659048" cy="5156288"/>
          </a:xfrm>
        </p:grpSpPr>
        <p:pic>
          <p:nvPicPr>
            <p:cNvPr id="553" name="Google Shape;553;p24"/>
            <p:cNvPicPr preferRelativeResize="0"/>
            <p:nvPr/>
          </p:nvPicPr>
          <p:blipFill rotWithShape="1">
            <a:blip r:embed="rId2"/>
            <a:srcRect t="26593" b="26593"/>
            <a:stretch>
              <a:fillRect/>
            </a:stretch>
          </p:blipFill>
          <p:spPr>
            <a:xfrm rot="37">
              <a:off x="1735751" y="4654760"/>
              <a:ext cx="1003541" cy="4697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  <p:pic>
          <p:nvPicPr>
            <p:cNvPr id="554" name="Google Shape;554;p24"/>
            <p:cNvPicPr preferRelativeResize="0"/>
            <p:nvPr/>
          </p:nvPicPr>
          <p:blipFill rotWithShape="1">
            <a:blip r:embed="rId3"/>
            <a:srcRect t="26593" b="26593"/>
            <a:stretch>
              <a:fillRect/>
            </a:stretch>
          </p:blipFill>
          <p:spPr>
            <a:xfrm rot="702723">
              <a:off x="6440006" y="57206"/>
              <a:ext cx="920638" cy="43096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"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25"/>
          <p:cNvGrpSpPr/>
          <p:nvPr/>
        </p:nvGrpSpPr>
        <p:grpSpPr>
          <a:xfrm>
            <a:off x="-178607" y="3857945"/>
            <a:ext cx="9675959" cy="1699213"/>
            <a:chOff x="-178607" y="3857945"/>
            <a:chExt cx="9675959" cy="1699213"/>
          </a:xfrm>
        </p:grpSpPr>
        <p:grpSp>
          <p:nvGrpSpPr>
            <p:cNvPr id="557" name="Google Shape;557;p25"/>
            <p:cNvGrpSpPr/>
            <p:nvPr/>
          </p:nvGrpSpPr>
          <p:grpSpPr>
            <a:xfrm>
              <a:off x="-178607" y="3972181"/>
              <a:ext cx="746215" cy="1359455"/>
              <a:chOff x="-178607" y="3972181"/>
              <a:chExt cx="746215" cy="1359455"/>
            </a:xfrm>
          </p:grpSpPr>
          <p:sp>
            <p:nvSpPr>
              <p:cNvPr id="558" name="Google Shape;558;p25"/>
              <p:cNvSpPr/>
              <p:nvPr/>
            </p:nvSpPr>
            <p:spPr>
              <a:xfrm rot="5400000">
                <a:off x="-128690" y="3922264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9" name="Google Shape;559;p25"/>
              <p:cNvSpPr/>
              <p:nvPr/>
            </p:nvSpPr>
            <p:spPr>
              <a:xfrm rot="5400000">
                <a:off x="-128690" y="4635339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60" name="Google Shape;560;p25"/>
            <p:cNvGrpSpPr/>
            <p:nvPr/>
          </p:nvGrpSpPr>
          <p:grpSpPr>
            <a:xfrm>
              <a:off x="8560035" y="3857945"/>
              <a:ext cx="937317" cy="1699213"/>
              <a:chOff x="511410" y="-548155"/>
              <a:chExt cx="937317" cy="1699213"/>
            </a:xfrm>
          </p:grpSpPr>
          <p:sp>
            <p:nvSpPr>
              <p:cNvPr id="561" name="Google Shape;561;p25"/>
              <p:cNvSpPr/>
              <p:nvPr/>
            </p:nvSpPr>
            <p:spPr>
              <a:xfrm rot="1800047">
                <a:off x="654654" y="-436544"/>
                <a:ext cx="646365" cy="746183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2" name="Google Shape;562;p25"/>
              <p:cNvSpPr/>
              <p:nvPr/>
            </p:nvSpPr>
            <p:spPr>
              <a:xfrm rot="1800047">
                <a:off x="659140" y="293185"/>
                <a:ext cx="646316" cy="746280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563" name="Google Shape;563;p25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564" name="Google Shape;564;p25"/>
          <p:cNvGrpSpPr/>
          <p:nvPr/>
        </p:nvGrpSpPr>
        <p:grpSpPr>
          <a:xfrm>
            <a:off x="56900" y="-299700"/>
            <a:ext cx="9360248" cy="1597352"/>
            <a:chOff x="56900" y="-299700"/>
            <a:chExt cx="9360248" cy="1597352"/>
          </a:xfrm>
        </p:grpSpPr>
        <p:pic>
          <p:nvPicPr>
            <p:cNvPr id="565" name="Google Shape;565;p25"/>
            <p:cNvPicPr preferRelativeResize="0"/>
            <p:nvPr/>
          </p:nvPicPr>
          <p:blipFill rotWithShape="1">
            <a:blip r:embed="rId2"/>
            <a:srcRect t="26593" b="26593"/>
            <a:stretch>
              <a:fillRect/>
            </a:stretch>
          </p:blipFill>
          <p:spPr>
            <a:xfrm rot="-702723" flipH="1">
              <a:off x="91055" y="122056"/>
              <a:ext cx="920638" cy="43096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  <p:pic>
          <p:nvPicPr>
            <p:cNvPr id="566" name="Google Shape;566;p25"/>
            <p:cNvPicPr preferRelativeResize="0"/>
            <p:nvPr/>
          </p:nvPicPr>
          <p:blipFill rotWithShape="1">
            <a:blip r:embed="rId3"/>
            <a:srcRect l="16403" t="18220" r="16396" b="18226"/>
            <a:stretch>
              <a:fillRect/>
            </a:stretch>
          </p:blipFill>
          <p:spPr>
            <a:xfrm rot="-7572974">
              <a:off x="8040469" y="-54168"/>
              <a:ext cx="1169711" cy="110628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2_1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Google Shape;568;p26"/>
          <p:cNvGrpSpPr/>
          <p:nvPr/>
        </p:nvGrpSpPr>
        <p:grpSpPr>
          <a:xfrm>
            <a:off x="7616672" y="-401685"/>
            <a:ext cx="1837822" cy="5828101"/>
            <a:chOff x="7616672" y="-401685"/>
            <a:chExt cx="1837822" cy="5828101"/>
          </a:xfrm>
        </p:grpSpPr>
        <p:grpSp>
          <p:nvGrpSpPr>
            <p:cNvPr id="569" name="Google Shape;569;p26"/>
            <p:cNvGrpSpPr/>
            <p:nvPr/>
          </p:nvGrpSpPr>
          <p:grpSpPr>
            <a:xfrm rot="5400000">
              <a:off x="7923293" y="4373581"/>
              <a:ext cx="746215" cy="1359455"/>
              <a:chOff x="-178607" y="3972181"/>
              <a:chExt cx="746215" cy="1359455"/>
            </a:xfrm>
          </p:grpSpPr>
          <p:sp>
            <p:nvSpPr>
              <p:cNvPr id="570" name="Google Shape;570;p26"/>
              <p:cNvSpPr/>
              <p:nvPr/>
            </p:nvSpPr>
            <p:spPr>
              <a:xfrm rot="5400000">
                <a:off x="-128690" y="3922264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1" name="Google Shape;571;p26"/>
              <p:cNvSpPr/>
              <p:nvPr/>
            </p:nvSpPr>
            <p:spPr>
              <a:xfrm rot="5400000">
                <a:off x="-128690" y="4635339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72" name="Google Shape;572;p26"/>
            <p:cNvGrpSpPr/>
            <p:nvPr/>
          </p:nvGrpSpPr>
          <p:grpSpPr>
            <a:xfrm rot="-5400000" flipH="1">
              <a:off x="8039833" y="266665"/>
              <a:ext cx="2083012" cy="746312"/>
              <a:chOff x="-138218" y="243165"/>
              <a:chExt cx="2083012" cy="746312"/>
            </a:xfrm>
          </p:grpSpPr>
          <p:sp>
            <p:nvSpPr>
              <p:cNvPr id="573" name="Google Shape;573;p26"/>
              <p:cNvSpPr/>
              <p:nvPr/>
            </p:nvSpPr>
            <p:spPr>
              <a:xfrm>
                <a:off x="5853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4" name="Google Shape;574;p26"/>
              <p:cNvSpPr/>
              <p:nvPr/>
            </p:nvSpPr>
            <p:spPr>
              <a:xfrm>
                <a:off x="-13821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5" name="Google Shape;575;p26"/>
              <p:cNvSpPr/>
              <p:nvPr/>
            </p:nvSpPr>
            <p:spPr>
              <a:xfrm>
                <a:off x="1298463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576" name="Google Shape;576;p26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577" name="Google Shape;577;p26"/>
          <p:cNvGrpSpPr/>
          <p:nvPr/>
        </p:nvGrpSpPr>
        <p:grpSpPr>
          <a:xfrm>
            <a:off x="-36477" y="-107563"/>
            <a:ext cx="9121536" cy="5185563"/>
            <a:chOff x="-36477" y="-107563"/>
            <a:chExt cx="9121536" cy="5185563"/>
          </a:xfrm>
        </p:grpSpPr>
        <p:pic>
          <p:nvPicPr>
            <p:cNvPr id="578" name="Google Shape;578;p26"/>
            <p:cNvPicPr preferRelativeResize="0"/>
            <p:nvPr/>
          </p:nvPicPr>
          <p:blipFill rotWithShape="1">
            <a:blip r:embed="rId2"/>
            <a:srcRect t="26593" b="26593"/>
            <a:stretch>
              <a:fillRect/>
            </a:stretch>
          </p:blipFill>
          <p:spPr>
            <a:xfrm rot="-2480468">
              <a:off x="-6369" y="165339"/>
              <a:ext cx="1003541" cy="46977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  <p:pic>
          <p:nvPicPr>
            <p:cNvPr id="579" name="Google Shape;579;p26"/>
            <p:cNvPicPr preferRelativeResize="0"/>
            <p:nvPr/>
          </p:nvPicPr>
          <p:blipFill rotWithShape="1">
            <a:blip r:embed="rId2"/>
            <a:srcRect t="26593" b="26593"/>
            <a:stretch>
              <a:fillRect/>
            </a:stretch>
          </p:blipFill>
          <p:spPr>
            <a:xfrm rot="-6001016">
              <a:off x="8264705" y="2090015"/>
              <a:ext cx="1003541" cy="46977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  <p:pic>
          <p:nvPicPr>
            <p:cNvPr id="580" name="Google Shape;580;p26"/>
            <p:cNvPicPr preferRelativeResize="0"/>
            <p:nvPr/>
          </p:nvPicPr>
          <p:blipFill rotWithShape="1">
            <a:blip r:embed="rId3"/>
            <a:srcRect t="26593" b="26593"/>
            <a:stretch>
              <a:fillRect/>
            </a:stretch>
          </p:blipFill>
          <p:spPr>
            <a:xfrm rot="-40" flipH="1">
              <a:off x="106630" y="4647031"/>
              <a:ext cx="920638" cy="43096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2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27"/>
          <p:cNvSpPr txBox="1"/>
          <p:nvPr>
            <p:ph type="title" hasCustomPrompt="1"/>
          </p:nvPr>
        </p:nvSpPr>
        <p:spPr>
          <a:xfrm>
            <a:off x="713225" y="539507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4" name="Google Shape;584;p27"/>
          <p:cNvSpPr txBox="1"/>
          <p:nvPr>
            <p:ph type="subTitle" idx="1"/>
          </p:nvPr>
        </p:nvSpPr>
        <p:spPr>
          <a:xfrm>
            <a:off x="713225" y="1386202"/>
            <a:ext cx="46968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5" name="Google Shape;585;p27"/>
          <p:cNvSpPr txBox="1"/>
          <p:nvPr>
            <p:ph type="title" idx="2" hasCustomPrompt="1"/>
          </p:nvPr>
        </p:nvSpPr>
        <p:spPr>
          <a:xfrm>
            <a:off x="713225" y="1941187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6" name="Google Shape;586;p27"/>
          <p:cNvSpPr txBox="1"/>
          <p:nvPr>
            <p:ph type="subTitle" idx="3"/>
          </p:nvPr>
        </p:nvSpPr>
        <p:spPr>
          <a:xfrm>
            <a:off x="713225" y="2789295"/>
            <a:ext cx="46968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7" name="Google Shape;587;p27"/>
          <p:cNvSpPr txBox="1"/>
          <p:nvPr>
            <p:ph type="title" idx="4" hasCustomPrompt="1"/>
          </p:nvPr>
        </p:nvSpPr>
        <p:spPr>
          <a:xfrm>
            <a:off x="713225" y="3342868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8" name="Google Shape;588;p27"/>
          <p:cNvSpPr txBox="1"/>
          <p:nvPr>
            <p:ph type="subTitle" idx="5"/>
          </p:nvPr>
        </p:nvSpPr>
        <p:spPr>
          <a:xfrm>
            <a:off x="713225" y="4192389"/>
            <a:ext cx="46968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589" name="Google Shape;589;p27"/>
          <p:cNvGrpSpPr/>
          <p:nvPr/>
        </p:nvGrpSpPr>
        <p:grpSpPr>
          <a:xfrm>
            <a:off x="195225" y="4019438"/>
            <a:ext cx="356100" cy="776400"/>
            <a:chOff x="195225" y="4019438"/>
            <a:chExt cx="356100" cy="776400"/>
          </a:xfrm>
        </p:grpSpPr>
        <p:cxnSp>
          <p:nvCxnSpPr>
            <p:cNvPr id="590" name="Google Shape;590;p27"/>
            <p:cNvCxnSpPr>
              <a:stCxn id="591" idx="6"/>
              <a:endCxn id="592" idx="2"/>
            </p:cNvCxnSpPr>
            <p:nvPr/>
          </p:nvCxnSpPr>
          <p:spPr>
            <a:xfrm>
              <a:off x="276225" y="4795838"/>
              <a:ext cx="275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27"/>
            <p:cNvCxnSpPr>
              <a:stCxn id="591" idx="0"/>
              <a:endCxn id="594" idx="4"/>
            </p:cNvCxnSpPr>
            <p:nvPr/>
          </p:nvCxnSpPr>
          <p:spPr>
            <a:xfrm rot="10800000">
              <a:off x="195225" y="4019438"/>
              <a:ext cx="0" cy="69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27"/>
            <p:cNvCxnSpPr>
              <a:stCxn id="596" idx="3"/>
              <a:endCxn id="591" idx="7"/>
            </p:cNvCxnSpPr>
            <p:nvPr/>
          </p:nvCxnSpPr>
          <p:spPr>
            <a:xfrm flipH="1">
              <a:off x="252599" y="4424551"/>
              <a:ext cx="175800" cy="314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97" name="Google Shape;597;p27"/>
          <p:cNvGrpSpPr/>
          <p:nvPr/>
        </p:nvGrpSpPr>
        <p:grpSpPr>
          <a:xfrm>
            <a:off x="7743825" y="4721025"/>
            <a:ext cx="1104975" cy="209625"/>
            <a:chOff x="7743825" y="187125"/>
            <a:chExt cx="1104975" cy="209625"/>
          </a:xfrm>
        </p:grpSpPr>
        <p:sp>
          <p:nvSpPr>
            <p:cNvPr id="598" name="Google Shape;598;p27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" name="Google Shape;602;p27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06" name="Google Shape;606;p27"/>
          <p:cNvGrpSpPr/>
          <p:nvPr/>
        </p:nvGrpSpPr>
        <p:grpSpPr>
          <a:xfrm>
            <a:off x="114225" y="3857550"/>
            <a:ext cx="599000" cy="1019288"/>
            <a:chOff x="276225" y="3857550"/>
            <a:chExt cx="599000" cy="1019288"/>
          </a:xfrm>
        </p:grpSpPr>
        <p:sp>
          <p:nvSpPr>
            <p:cNvPr id="591" name="Google Shape;591;p27"/>
            <p:cNvSpPr/>
            <p:nvPr/>
          </p:nvSpPr>
          <p:spPr>
            <a:xfrm>
              <a:off x="276225" y="4714838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07" name="Google Shape;607;p27"/>
            <p:cNvGrpSpPr/>
            <p:nvPr/>
          </p:nvGrpSpPr>
          <p:grpSpPr>
            <a:xfrm>
              <a:off x="276225" y="3857550"/>
              <a:ext cx="599000" cy="1019288"/>
              <a:chOff x="276225" y="3857550"/>
              <a:chExt cx="599000" cy="1019288"/>
            </a:xfrm>
          </p:grpSpPr>
          <p:sp>
            <p:nvSpPr>
              <p:cNvPr id="594" name="Google Shape;594;p27"/>
              <p:cNvSpPr/>
              <p:nvPr/>
            </p:nvSpPr>
            <p:spPr>
              <a:xfrm>
                <a:off x="276225" y="3857550"/>
                <a:ext cx="162000" cy="1620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566675" y="4286275"/>
                <a:ext cx="162000" cy="1620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2" name="Google Shape;592;p27"/>
              <p:cNvSpPr/>
              <p:nvPr/>
            </p:nvSpPr>
            <p:spPr>
              <a:xfrm>
                <a:off x="713225" y="4714838"/>
                <a:ext cx="162000" cy="1620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608" name="Google Shape;608;p27"/>
          <p:cNvGrpSpPr/>
          <p:nvPr/>
        </p:nvGrpSpPr>
        <p:grpSpPr>
          <a:xfrm>
            <a:off x="4686432" y="-364985"/>
            <a:ext cx="2083012" cy="746312"/>
            <a:chOff x="4686432" y="-364985"/>
            <a:chExt cx="2083012" cy="746312"/>
          </a:xfrm>
        </p:grpSpPr>
        <p:sp>
          <p:nvSpPr>
            <p:cNvPr id="609" name="Google Shape;609;p27"/>
            <p:cNvSpPr/>
            <p:nvPr/>
          </p:nvSpPr>
          <p:spPr>
            <a:xfrm>
              <a:off x="5410038" y="-364985"/>
              <a:ext cx="646331" cy="746312"/>
            </a:xfrm>
            <a:custGeom>
              <a:avLst/>
              <a:gdLst/>
              <a:ahLst/>
              <a:cxnLst/>
              <a:rect l="l" t="t" r="r" b="b"/>
              <a:pathLst>
                <a:path w="13299" h="15357" fill="none" extrusionOk="0">
                  <a:moveTo>
                    <a:pt x="0" y="3839"/>
                  </a:moveTo>
                  <a:lnTo>
                    <a:pt x="0" y="11516"/>
                  </a:lnTo>
                  <a:lnTo>
                    <a:pt x="6649" y="15356"/>
                  </a:lnTo>
                  <a:lnTo>
                    <a:pt x="13299" y="11516"/>
                  </a:lnTo>
                  <a:lnTo>
                    <a:pt x="13299" y="3839"/>
                  </a:lnTo>
                  <a:lnTo>
                    <a:pt x="664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" name="Google Shape;610;p27"/>
            <p:cNvSpPr/>
            <p:nvPr/>
          </p:nvSpPr>
          <p:spPr>
            <a:xfrm>
              <a:off x="4686432" y="-364985"/>
              <a:ext cx="646331" cy="746312"/>
            </a:xfrm>
            <a:custGeom>
              <a:avLst/>
              <a:gdLst/>
              <a:ahLst/>
              <a:cxnLst/>
              <a:rect l="l" t="t" r="r" b="b"/>
              <a:pathLst>
                <a:path w="13299" h="15357" fill="none" extrusionOk="0">
                  <a:moveTo>
                    <a:pt x="0" y="3839"/>
                  </a:moveTo>
                  <a:lnTo>
                    <a:pt x="0" y="11516"/>
                  </a:lnTo>
                  <a:lnTo>
                    <a:pt x="6649" y="15356"/>
                  </a:lnTo>
                  <a:lnTo>
                    <a:pt x="13299" y="11516"/>
                  </a:lnTo>
                  <a:lnTo>
                    <a:pt x="13299" y="3839"/>
                  </a:lnTo>
                  <a:lnTo>
                    <a:pt x="664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6123113" y="-364985"/>
              <a:ext cx="646331" cy="746312"/>
            </a:xfrm>
            <a:custGeom>
              <a:avLst/>
              <a:gdLst/>
              <a:ahLst/>
              <a:cxnLst/>
              <a:rect l="l" t="t" r="r" b="b"/>
              <a:pathLst>
                <a:path w="13299" h="15357" fill="none" extrusionOk="0">
                  <a:moveTo>
                    <a:pt x="0" y="3839"/>
                  </a:moveTo>
                  <a:lnTo>
                    <a:pt x="0" y="11516"/>
                  </a:lnTo>
                  <a:lnTo>
                    <a:pt x="6649" y="15356"/>
                  </a:lnTo>
                  <a:lnTo>
                    <a:pt x="13299" y="11516"/>
                  </a:lnTo>
                  <a:lnTo>
                    <a:pt x="13299" y="3839"/>
                  </a:lnTo>
                  <a:lnTo>
                    <a:pt x="664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8"/>
          <p:cNvSpPr txBox="1"/>
          <p:nvPr>
            <p:ph type="title" hasCustomPrompt="1"/>
          </p:nvPr>
        </p:nvSpPr>
        <p:spPr>
          <a:xfrm>
            <a:off x="2449838" y="1521875"/>
            <a:ext cx="13989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4" name="Google Shape;614;p28"/>
          <p:cNvSpPr txBox="1"/>
          <p:nvPr>
            <p:ph type="subTitle" idx="1"/>
          </p:nvPr>
        </p:nvSpPr>
        <p:spPr>
          <a:xfrm>
            <a:off x="5778950" y="1521875"/>
            <a:ext cx="2178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15" name="Google Shape;615;p28"/>
          <p:cNvSpPr txBox="1"/>
          <p:nvPr>
            <p:ph type="subTitle" idx="2"/>
          </p:nvPr>
        </p:nvSpPr>
        <p:spPr>
          <a:xfrm>
            <a:off x="3848740" y="1521875"/>
            <a:ext cx="19302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616" name="Google Shape;616;p28"/>
          <p:cNvSpPr txBox="1"/>
          <p:nvPr>
            <p:ph type="title" idx="3" hasCustomPrompt="1"/>
          </p:nvPr>
        </p:nvSpPr>
        <p:spPr>
          <a:xfrm>
            <a:off x="2449838" y="2661947"/>
            <a:ext cx="13977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7" name="Google Shape;617;p28"/>
          <p:cNvSpPr txBox="1"/>
          <p:nvPr>
            <p:ph type="subTitle" idx="4"/>
          </p:nvPr>
        </p:nvSpPr>
        <p:spPr>
          <a:xfrm>
            <a:off x="5778949" y="2661951"/>
            <a:ext cx="2178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18" name="Google Shape;618;p28"/>
          <p:cNvSpPr txBox="1"/>
          <p:nvPr>
            <p:ph type="subTitle" idx="5"/>
          </p:nvPr>
        </p:nvSpPr>
        <p:spPr>
          <a:xfrm>
            <a:off x="3848740" y="2661949"/>
            <a:ext cx="19302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619" name="Google Shape;619;p28"/>
          <p:cNvSpPr txBox="1"/>
          <p:nvPr>
            <p:ph type="title" idx="6" hasCustomPrompt="1"/>
          </p:nvPr>
        </p:nvSpPr>
        <p:spPr>
          <a:xfrm>
            <a:off x="2449838" y="3802019"/>
            <a:ext cx="13977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0" name="Google Shape;620;p28"/>
          <p:cNvSpPr txBox="1"/>
          <p:nvPr>
            <p:ph type="subTitle" idx="7"/>
          </p:nvPr>
        </p:nvSpPr>
        <p:spPr>
          <a:xfrm>
            <a:off x="5783996" y="3802025"/>
            <a:ext cx="2178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21" name="Google Shape;621;p28"/>
          <p:cNvSpPr txBox="1"/>
          <p:nvPr>
            <p:ph type="subTitle" idx="8"/>
          </p:nvPr>
        </p:nvSpPr>
        <p:spPr>
          <a:xfrm>
            <a:off x="3848740" y="3802024"/>
            <a:ext cx="19302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i Jamjuree" panose="00000500000000000000"/>
              <a:buNone/>
              <a:defRPr sz="21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622" name="Google Shape;622;p28"/>
          <p:cNvSpPr txBox="1"/>
          <p:nvPr>
            <p:ph type="title" idx="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623" name="Google Shape;623;p28"/>
          <p:cNvGrpSpPr/>
          <p:nvPr/>
        </p:nvGrpSpPr>
        <p:grpSpPr>
          <a:xfrm flipH="1">
            <a:off x="195157" y="187125"/>
            <a:ext cx="1104975" cy="209625"/>
            <a:chOff x="7743825" y="187125"/>
            <a:chExt cx="1104975" cy="209625"/>
          </a:xfrm>
        </p:grpSpPr>
        <p:sp>
          <p:nvSpPr>
            <p:cNvPr id="624" name="Google Shape;624;p28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5" name="Google Shape;625;p28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6" name="Google Shape;626;p28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" name="Google Shape;628;p28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" name="Google Shape;629;p28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0" name="Google Shape;630;p28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1" name="Google Shape;631;p28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32" name="Google Shape;632;p28"/>
          <p:cNvGrpSpPr/>
          <p:nvPr/>
        </p:nvGrpSpPr>
        <p:grpSpPr>
          <a:xfrm>
            <a:off x="-289012" y="-283010"/>
            <a:ext cx="9601037" cy="5806462"/>
            <a:chOff x="-289012" y="-283010"/>
            <a:chExt cx="9601037" cy="5806462"/>
          </a:xfrm>
        </p:grpSpPr>
        <p:grpSp>
          <p:nvGrpSpPr>
            <p:cNvPr id="633" name="Google Shape;633;p28"/>
            <p:cNvGrpSpPr/>
            <p:nvPr/>
          </p:nvGrpSpPr>
          <p:grpSpPr>
            <a:xfrm>
              <a:off x="7229013" y="-283010"/>
              <a:ext cx="2083012" cy="746312"/>
              <a:chOff x="6849632" y="-206810"/>
              <a:chExt cx="2083012" cy="746312"/>
            </a:xfrm>
          </p:grpSpPr>
          <p:sp>
            <p:nvSpPr>
              <p:cNvPr id="634" name="Google Shape;634;p28"/>
              <p:cNvSpPr/>
              <p:nvPr/>
            </p:nvSpPr>
            <p:spPr>
              <a:xfrm flipH="1">
                <a:off x="7562707" y="-206810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5" name="Google Shape;635;p28"/>
              <p:cNvSpPr/>
              <p:nvPr/>
            </p:nvSpPr>
            <p:spPr>
              <a:xfrm flipH="1">
                <a:off x="8286313" y="-206810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6" name="Google Shape;636;p28"/>
              <p:cNvSpPr/>
              <p:nvPr/>
            </p:nvSpPr>
            <p:spPr>
              <a:xfrm flipH="1">
                <a:off x="6849632" y="-206810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637" name="Google Shape;637;p28"/>
            <p:cNvGrpSpPr/>
            <p:nvPr/>
          </p:nvGrpSpPr>
          <p:grpSpPr>
            <a:xfrm rot="5400000">
              <a:off x="-957362" y="4108790"/>
              <a:ext cx="2083012" cy="746312"/>
              <a:chOff x="6849632" y="-206810"/>
              <a:chExt cx="2083012" cy="746312"/>
            </a:xfrm>
          </p:grpSpPr>
          <p:sp>
            <p:nvSpPr>
              <p:cNvPr id="638" name="Google Shape;638;p28"/>
              <p:cNvSpPr/>
              <p:nvPr/>
            </p:nvSpPr>
            <p:spPr>
              <a:xfrm flipH="1">
                <a:off x="7562707" y="-206810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9" name="Google Shape;639;p28"/>
              <p:cNvSpPr/>
              <p:nvPr/>
            </p:nvSpPr>
            <p:spPr>
              <a:xfrm flipH="1">
                <a:off x="8286313" y="-206810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0" name="Google Shape;640;p28"/>
              <p:cNvSpPr/>
              <p:nvPr/>
            </p:nvSpPr>
            <p:spPr>
              <a:xfrm flipH="1">
                <a:off x="6849632" y="-206810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29"/>
          <p:cNvSpPr txBox="1"/>
          <p:nvPr>
            <p:ph type="title"/>
          </p:nvPr>
        </p:nvSpPr>
        <p:spPr>
          <a:xfrm>
            <a:off x="3653275" y="2480300"/>
            <a:ext cx="4777500" cy="9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44" name="Google Shape;644;p29"/>
          <p:cNvSpPr txBox="1"/>
          <p:nvPr>
            <p:ph type="title" idx="2" hasCustomPrompt="1"/>
          </p:nvPr>
        </p:nvSpPr>
        <p:spPr>
          <a:xfrm>
            <a:off x="3653275" y="1262600"/>
            <a:ext cx="1376700" cy="121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5" name="Google Shape;645;p29"/>
          <p:cNvSpPr txBox="1"/>
          <p:nvPr>
            <p:ph type="subTitle" idx="1"/>
          </p:nvPr>
        </p:nvSpPr>
        <p:spPr>
          <a:xfrm>
            <a:off x="3653275" y="3536250"/>
            <a:ext cx="47775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46" name="Google Shape;646;p29"/>
          <p:cNvGrpSpPr/>
          <p:nvPr/>
        </p:nvGrpSpPr>
        <p:grpSpPr>
          <a:xfrm flipH="1">
            <a:off x="6960501" y="4766300"/>
            <a:ext cx="1104975" cy="209625"/>
            <a:chOff x="7743825" y="187125"/>
            <a:chExt cx="1104975" cy="209625"/>
          </a:xfrm>
        </p:grpSpPr>
        <p:sp>
          <p:nvSpPr>
            <p:cNvPr id="647" name="Google Shape;647;p29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" name="Google Shape;648;p29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9" name="Google Shape;649;p29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1" name="Google Shape;651;p29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55" name="Google Shape;655;p29"/>
          <p:cNvGrpSpPr/>
          <p:nvPr/>
        </p:nvGrpSpPr>
        <p:grpSpPr>
          <a:xfrm rot="5400000">
            <a:off x="-439900" y="710625"/>
            <a:ext cx="1600200" cy="447675"/>
            <a:chOff x="3343275" y="4591050"/>
            <a:chExt cx="1600200" cy="447675"/>
          </a:xfrm>
        </p:grpSpPr>
        <p:sp>
          <p:nvSpPr>
            <p:cNvPr id="656" name="Google Shape;656;p29"/>
            <p:cNvSpPr/>
            <p:nvPr/>
          </p:nvSpPr>
          <p:spPr>
            <a:xfrm>
              <a:off x="3343275" y="4733925"/>
              <a:ext cx="190500" cy="190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7" name="Google Shape;657;p29"/>
            <p:cNvSpPr/>
            <p:nvPr/>
          </p:nvSpPr>
          <p:spPr>
            <a:xfrm>
              <a:off x="3800475" y="4591050"/>
              <a:ext cx="190500" cy="190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4057650" y="4848225"/>
              <a:ext cx="190500" cy="190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4343400" y="4657725"/>
              <a:ext cx="190500" cy="190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4752975" y="4657725"/>
              <a:ext cx="190500" cy="190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61" name="Google Shape;661;p29"/>
          <p:cNvGrpSpPr/>
          <p:nvPr/>
        </p:nvGrpSpPr>
        <p:grpSpPr>
          <a:xfrm rot="5400000">
            <a:off x="-215724" y="839551"/>
            <a:ext cx="1219125" cy="189748"/>
            <a:chOff x="3914775" y="4734000"/>
            <a:chExt cx="1219125" cy="189748"/>
          </a:xfrm>
        </p:grpSpPr>
        <p:cxnSp>
          <p:nvCxnSpPr>
            <p:cNvPr id="662" name="Google Shape;662;p29"/>
            <p:cNvCxnSpPr>
              <a:stCxn id="656" idx="6"/>
              <a:endCxn id="657" idx="2"/>
            </p:cNvCxnSpPr>
            <p:nvPr/>
          </p:nvCxnSpPr>
          <p:spPr>
            <a:xfrm rot="-5400000">
              <a:off x="3976725" y="4672050"/>
              <a:ext cx="142800" cy="266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29"/>
            <p:cNvCxnSpPr>
              <a:stCxn id="657" idx="5"/>
              <a:endCxn id="658" idx="1"/>
            </p:cNvCxnSpPr>
            <p:nvPr/>
          </p:nvCxnSpPr>
          <p:spPr>
            <a:xfrm rot="-5400000" flipH="1">
              <a:off x="4344077" y="4801277"/>
              <a:ext cx="122400" cy="122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29"/>
            <p:cNvCxnSpPr>
              <a:stCxn id="658" idx="7"/>
              <a:endCxn id="659" idx="3"/>
            </p:cNvCxnSpPr>
            <p:nvPr/>
          </p:nvCxnSpPr>
          <p:spPr>
            <a:xfrm rot="-5400000">
              <a:off x="4648802" y="4820398"/>
              <a:ext cx="55800" cy="15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29"/>
            <p:cNvCxnSpPr>
              <a:stCxn id="659" idx="6"/>
              <a:endCxn id="660" idx="2"/>
            </p:cNvCxnSpPr>
            <p:nvPr/>
          </p:nvCxnSpPr>
          <p:spPr>
            <a:xfrm rot="10800000">
              <a:off x="5024400" y="4691100"/>
              <a:ext cx="0" cy="219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66" name="Google Shape;666;p29"/>
          <p:cNvGrpSpPr/>
          <p:nvPr/>
        </p:nvGrpSpPr>
        <p:grpSpPr>
          <a:xfrm flipH="1">
            <a:off x="-382168" y="3915977"/>
            <a:ext cx="1714284" cy="1376038"/>
            <a:chOff x="-138218" y="-386561"/>
            <a:chExt cx="1714284" cy="1376038"/>
          </a:xfrm>
        </p:grpSpPr>
        <p:sp>
          <p:nvSpPr>
            <p:cNvPr id="667" name="Google Shape;667;p29"/>
            <p:cNvSpPr/>
            <p:nvPr/>
          </p:nvSpPr>
          <p:spPr>
            <a:xfrm>
              <a:off x="216611" y="-386561"/>
              <a:ext cx="646380" cy="746215"/>
            </a:xfrm>
            <a:custGeom>
              <a:avLst/>
              <a:gdLst/>
              <a:ahLst/>
              <a:cxnLst/>
              <a:rect l="l" t="t" r="r" b="b"/>
              <a:pathLst>
                <a:path w="13300" h="15355" fill="none" extrusionOk="0">
                  <a:moveTo>
                    <a:pt x="1" y="3839"/>
                  </a:moveTo>
                  <a:lnTo>
                    <a:pt x="1" y="11516"/>
                  </a:lnTo>
                  <a:lnTo>
                    <a:pt x="6650" y="15354"/>
                  </a:lnTo>
                  <a:lnTo>
                    <a:pt x="13299" y="11516"/>
                  </a:lnTo>
                  <a:lnTo>
                    <a:pt x="13299" y="3839"/>
                  </a:lnTo>
                  <a:lnTo>
                    <a:pt x="665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585388" y="243165"/>
              <a:ext cx="646331" cy="746312"/>
            </a:xfrm>
            <a:custGeom>
              <a:avLst/>
              <a:gdLst/>
              <a:ahLst/>
              <a:cxnLst/>
              <a:rect l="l" t="t" r="r" b="b"/>
              <a:pathLst>
                <a:path w="13299" h="15357" fill="none" extrusionOk="0">
                  <a:moveTo>
                    <a:pt x="0" y="3839"/>
                  </a:moveTo>
                  <a:lnTo>
                    <a:pt x="0" y="11516"/>
                  </a:lnTo>
                  <a:lnTo>
                    <a:pt x="6649" y="15356"/>
                  </a:lnTo>
                  <a:lnTo>
                    <a:pt x="13299" y="11516"/>
                  </a:lnTo>
                  <a:lnTo>
                    <a:pt x="13299" y="3839"/>
                  </a:lnTo>
                  <a:lnTo>
                    <a:pt x="664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-138218" y="243165"/>
              <a:ext cx="646331" cy="746312"/>
            </a:xfrm>
            <a:custGeom>
              <a:avLst/>
              <a:gdLst/>
              <a:ahLst/>
              <a:cxnLst/>
              <a:rect l="l" t="t" r="r" b="b"/>
              <a:pathLst>
                <a:path w="13299" h="15357" fill="none" extrusionOk="0">
                  <a:moveTo>
                    <a:pt x="0" y="3839"/>
                  </a:moveTo>
                  <a:lnTo>
                    <a:pt x="0" y="11516"/>
                  </a:lnTo>
                  <a:lnTo>
                    <a:pt x="6649" y="15356"/>
                  </a:lnTo>
                  <a:lnTo>
                    <a:pt x="13299" y="11516"/>
                  </a:lnTo>
                  <a:lnTo>
                    <a:pt x="13299" y="3839"/>
                  </a:lnTo>
                  <a:lnTo>
                    <a:pt x="664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929686" y="-386561"/>
              <a:ext cx="646380" cy="746215"/>
            </a:xfrm>
            <a:custGeom>
              <a:avLst/>
              <a:gdLst/>
              <a:ahLst/>
              <a:cxnLst/>
              <a:rect l="l" t="t" r="r" b="b"/>
              <a:pathLst>
                <a:path w="13300" h="15355" fill="none" extrusionOk="0">
                  <a:moveTo>
                    <a:pt x="1" y="3839"/>
                  </a:moveTo>
                  <a:lnTo>
                    <a:pt x="1" y="11516"/>
                  </a:lnTo>
                  <a:lnTo>
                    <a:pt x="6650" y="15354"/>
                  </a:lnTo>
                  <a:lnTo>
                    <a:pt x="13299" y="11516"/>
                  </a:lnTo>
                  <a:lnTo>
                    <a:pt x="13299" y="3839"/>
                  </a:lnTo>
                  <a:lnTo>
                    <a:pt x="665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3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30"/>
          <p:cNvSpPr txBox="1"/>
          <p:nvPr>
            <p:ph type="title"/>
          </p:nvPr>
        </p:nvSpPr>
        <p:spPr>
          <a:xfrm>
            <a:off x="713263" y="5395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74" name="Google Shape;674;p30"/>
          <p:cNvSpPr txBox="1"/>
          <p:nvPr>
            <p:ph type="subTitle" idx="1"/>
          </p:nvPr>
        </p:nvSpPr>
        <p:spPr>
          <a:xfrm>
            <a:off x="713225" y="15415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5" name="Google Shape;675;p30"/>
          <p:cNvSpPr txBox="1"/>
          <p:nvPr/>
        </p:nvSpPr>
        <p:spPr>
          <a:xfrm>
            <a:off x="713275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200">
                <a:solidFill>
                  <a:schemeClr val="dk1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200" b="1" u="sng">
                <a:solidFill>
                  <a:schemeClr val="dk1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 and includes icons by </a:t>
            </a:r>
            <a:r>
              <a:rPr lang="en-GB" sz="1200" b="1" u="sng">
                <a:solidFill>
                  <a:schemeClr val="dk1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 and infographics &amp; images by </a:t>
            </a:r>
            <a:r>
              <a:rPr lang="en-GB" sz="1200" b="1" u="sng">
                <a:solidFill>
                  <a:schemeClr val="dk1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5"/>
              </a:rPr>
              <a:t>Freepik</a:t>
            </a:r>
            <a:r>
              <a:rPr lang="en-GB" sz="1200" u="sng">
                <a:solidFill>
                  <a:schemeClr val="dk1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</a:t>
            </a:r>
            <a:endParaRPr sz="1200" b="1" u="sng">
              <a:solidFill>
                <a:schemeClr val="dk1"/>
              </a:solidFill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grpSp>
        <p:nvGrpSpPr>
          <p:cNvPr id="676" name="Google Shape;676;p30"/>
          <p:cNvGrpSpPr/>
          <p:nvPr/>
        </p:nvGrpSpPr>
        <p:grpSpPr>
          <a:xfrm flipH="1">
            <a:off x="368226" y="187125"/>
            <a:ext cx="1104975" cy="209625"/>
            <a:chOff x="7743825" y="187125"/>
            <a:chExt cx="1104975" cy="209625"/>
          </a:xfrm>
        </p:grpSpPr>
        <p:sp>
          <p:nvSpPr>
            <p:cNvPr id="677" name="Google Shape;677;p30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8" name="Google Shape;678;p30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9" name="Google Shape;679;p30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" name="Google Shape;680;p30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" name="Google Shape;681;p30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" name="Google Shape;682;p30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" name="Google Shape;683;p30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" name="Google Shape;684;p30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85" name="Google Shape;685;p30"/>
          <p:cNvGrpSpPr/>
          <p:nvPr/>
        </p:nvGrpSpPr>
        <p:grpSpPr>
          <a:xfrm>
            <a:off x="-765801" y="-810702"/>
            <a:ext cx="10443838" cy="6505662"/>
            <a:chOff x="-765801" y="-810702"/>
            <a:chExt cx="10443838" cy="6505662"/>
          </a:xfrm>
        </p:grpSpPr>
        <p:grpSp>
          <p:nvGrpSpPr>
            <p:cNvPr id="686" name="Google Shape;686;p30"/>
            <p:cNvGrpSpPr/>
            <p:nvPr/>
          </p:nvGrpSpPr>
          <p:grpSpPr>
            <a:xfrm rot="5400000" flipH="1">
              <a:off x="-1119287" y="3965434"/>
              <a:ext cx="2083012" cy="1376038"/>
              <a:chOff x="-138218" y="-386561"/>
              <a:chExt cx="2083012" cy="1376038"/>
            </a:xfrm>
          </p:grpSpPr>
          <p:sp>
            <p:nvSpPr>
              <p:cNvPr id="687" name="Google Shape;687;p30"/>
              <p:cNvSpPr/>
              <p:nvPr/>
            </p:nvSpPr>
            <p:spPr>
              <a:xfrm>
                <a:off x="216611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8" name="Google Shape;688;p30"/>
              <p:cNvSpPr/>
              <p:nvPr/>
            </p:nvSpPr>
            <p:spPr>
              <a:xfrm>
                <a:off x="5853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9" name="Google Shape;689;p30"/>
              <p:cNvSpPr/>
              <p:nvPr/>
            </p:nvSpPr>
            <p:spPr>
              <a:xfrm>
                <a:off x="-13821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0" name="Google Shape;690;p30"/>
              <p:cNvSpPr/>
              <p:nvPr/>
            </p:nvSpPr>
            <p:spPr>
              <a:xfrm>
                <a:off x="929686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1" name="Google Shape;691;p30"/>
              <p:cNvSpPr/>
              <p:nvPr/>
            </p:nvSpPr>
            <p:spPr>
              <a:xfrm>
                <a:off x="1298463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692" name="Google Shape;692;p30"/>
            <p:cNvGrpSpPr/>
            <p:nvPr/>
          </p:nvGrpSpPr>
          <p:grpSpPr>
            <a:xfrm rot="5400000" flipH="1">
              <a:off x="7948513" y="-457216"/>
              <a:ext cx="2083012" cy="1376038"/>
              <a:chOff x="-138218" y="-386561"/>
              <a:chExt cx="2083012" cy="1376038"/>
            </a:xfrm>
          </p:grpSpPr>
          <p:sp>
            <p:nvSpPr>
              <p:cNvPr id="693" name="Google Shape;693;p30"/>
              <p:cNvSpPr/>
              <p:nvPr/>
            </p:nvSpPr>
            <p:spPr>
              <a:xfrm>
                <a:off x="216611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5853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5" name="Google Shape;695;p30"/>
              <p:cNvSpPr/>
              <p:nvPr/>
            </p:nvSpPr>
            <p:spPr>
              <a:xfrm>
                <a:off x="-13821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6" name="Google Shape;696;p30"/>
              <p:cNvSpPr/>
              <p:nvPr/>
            </p:nvSpPr>
            <p:spPr>
              <a:xfrm>
                <a:off x="929686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7" name="Google Shape;697;p30"/>
              <p:cNvSpPr/>
              <p:nvPr/>
            </p:nvSpPr>
            <p:spPr>
              <a:xfrm>
                <a:off x="1298463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3" name="Google Shape;73;p4"/>
          <p:cNvSpPr txBox="1"/>
          <p:nvPr>
            <p:ph type="body" idx="1"/>
          </p:nvPr>
        </p:nvSpPr>
        <p:spPr>
          <a:xfrm>
            <a:off x="720000" y="1215750"/>
            <a:ext cx="7704000" cy="1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Karla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  <p:grpSp>
        <p:nvGrpSpPr>
          <p:cNvPr id="74" name="Google Shape;74;p4"/>
          <p:cNvGrpSpPr/>
          <p:nvPr/>
        </p:nvGrpSpPr>
        <p:grpSpPr>
          <a:xfrm flipH="1">
            <a:off x="292732" y="187125"/>
            <a:ext cx="1104975" cy="209625"/>
            <a:chOff x="7743825" y="187125"/>
            <a:chExt cx="1104975" cy="209625"/>
          </a:xfrm>
        </p:grpSpPr>
        <p:sp>
          <p:nvSpPr>
            <p:cNvPr id="75" name="Google Shape;75;p4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3" name="Google Shape;83;p4"/>
          <p:cNvGrpSpPr/>
          <p:nvPr/>
        </p:nvGrpSpPr>
        <p:grpSpPr>
          <a:xfrm>
            <a:off x="-1147162" y="-825773"/>
            <a:ext cx="10427625" cy="6221350"/>
            <a:chOff x="-1147162" y="-825773"/>
            <a:chExt cx="10427625" cy="6221350"/>
          </a:xfrm>
        </p:grpSpPr>
        <p:grpSp>
          <p:nvGrpSpPr>
            <p:cNvPr id="84" name="Google Shape;84;p4"/>
            <p:cNvGrpSpPr/>
            <p:nvPr/>
          </p:nvGrpSpPr>
          <p:grpSpPr>
            <a:xfrm flipH="1">
              <a:off x="-1147162" y="4019539"/>
              <a:ext cx="2083012" cy="1376038"/>
              <a:chOff x="-138218" y="-386561"/>
              <a:chExt cx="2083012" cy="1376038"/>
            </a:xfrm>
          </p:grpSpPr>
          <p:sp>
            <p:nvSpPr>
              <p:cNvPr id="85" name="Google Shape;85;p4"/>
              <p:cNvSpPr/>
              <p:nvPr/>
            </p:nvSpPr>
            <p:spPr>
              <a:xfrm>
                <a:off x="216611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5853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-13821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929686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298463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90" name="Google Shape;90;p4"/>
            <p:cNvGrpSpPr/>
            <p:nvPr/>
          </p:nvGrpSpPr>
          <p:grpSpPr>
            <a:xfrm flipH="1">
              <a:off x="8534151" y="-825773"/>
              <a:ext cx="746312" cy="2083012"/>
              <a:chOff x="-138931" y="1713427"/>
              <a:chExt cx="746312" cy="2083012"/>
            </a:xfrm>
          </p:grpSpPr>
          <p:sp>
            <p:nvSpPr>
              <p:cNvPr id="91" name="Google Shape;91;p4"/>
              <p:cNvSpPr/>
              <p:nvPr/>
            </p:nvSpPr>
            <p:spPr>
              <a:xfrm rot="5400000">
                <a:off x="-88941" y="2387042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 rot="5400000">
                <a:off x="-88941" y="1663437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rot="5400000">
                <a:off x="-88941" y="3100117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9" name="Google Shape;699;p31"/>
          <p:cNvGrpSpPr/>
          <p:nvPr/>
        </p:nvGrpSpPr>
        <p:grpSpPr>
          <a:xfrm flipH="1">
            <a:off x="-1195493" y="-472827"/>
            <a:ext cx="2083012" cy="5880154"/>
            <a:chOff x="7972155" y="-472827"/>
            <a:chExt cx="2083012" cy="5880154"/>
          </a:xfrm>
        </p:grpSpPr>
        <p:grpSp>
          <p:nvGrpSpPr>
            <p:cNvPr id="700" name="Google Shape;700;p31"/>
            <p:cNvGrpSpPr/>
            <p:nvPr/>
          </p:nvGrpSpPr>
          <p:grpSpPr>
            <a:xfrm flipH="1">
              <a:off x="7972155" y="4031289"/>
              <a:ext cx="2083012" cy="1376038"/>
              <a:chOff x="-138218" y="-386561"/>
              <a:chExt cx="2083012" cy="1376038"/>
            </a:xfrm>
          </p:grpSpPr>
          <p:sp>
            <p:nvSpPr>
              <p:cNvPr id="701" name="Google Shape;701;p31"/>
              <p:cNvSpPr/>
              <p:nvPr/>
            </p:nvSpPr>
            <p:spPr>
              <a:xfrm>
                <a:off x="216611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2" name="Google Shape;702;p31"/>
              <p:cNvSpPr/>
              <p:nvPr/>
            </p:nvSpPr>
            <p:spPr>
              <a:xfrm>
                <a:off x="5853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3" name="Google Shape;703;p31"/>
              <p:cNvSpPr/>
              <p:nvPr/>
            </p:nvSpPr>
            <p:spPr>
              <a:xfrm>
                <a:off x="-13821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4" name="Google Shape;704;p31"/>
              <p:cNvSpPr/>
              <p:nvPr/>
            </p:nvSpPr>
            <p:spPr>
              <a:xfrm>
                <a:off x="929686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5" name="Google Shape;705;p31"/>
              <p:cNvSpPr/>
              <p:nvPr/>
            </p:nvSpPr>
            <p:spPr>
              <a:xfrm>
                <a:off x="1298463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06" name="Google Shape;706;p31"/>
            <p:cNvGrpSpPr/>
            <p:nvPr/>
          </p:nvGrpSpPr>
          <p:grpSpPr>
            <a:xfrm flipH="1">
              <a:off x="8179357" y="-472827"/>
              <a:ext cx="969444" cy="1732985"/>
              <a:chOff x="-98627" y="-472827"/>
              <a:chExt cx="969444" cy="1732985"/>
            </a:xfrm>
          </p:grpSpPr>
          <p:sp>
            <p:nvSpPr>
              <p:cNvPr id="707" name="Google Shape;707;p31"/>
              <p:cNvSpPr/>
              <p:nvPr/>
            </p:nvSpPr>
            <p:spPr>
              <a:xfrm rot="3600041" flipH="1">
                <a:off x="62898" y="420608"/>
                <a:ext cx="646393" cy="746216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8" name="Google Shape;708;p31"/>
              <p:cNvSpPr/>
              <p:nvPr/>
            </p:nvSpPr>
            <p:spPr>
              <a:xfrm rot="3600041" flipH="1">
                <a:off x="62898" y="-379492"/>
                <a:ext cx="646393" cy="746216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709" name="Google Shape;709;p31"/>
          <p:cNvGrpSpPr/>
          <p:nvPr/>
        </p:nvGrpSpPr>
        <p:grpSpPr>
          <a:xfrm flipH="1">
            <a:off x="2407850" y="-31750"/>
            <a:ext cx="5699364" cy="5175237"/>
            <a:chOff x="1695435" y="-31750"/>
            <a:chExt cx="5699364" cy="5175237"/>
          </a:xfrm>
        </p:grpSpPr>
        <p:pic>
          <p:nvPicPr>
            <p:cNvPr id="710" name="Google Shape;710;p31"/>
            <p:cNvPicPr preferRelativeResize="0"/>
            <p:nvPr/>
          </p:nvPicPr>
          <p:blipFill rotWithShape="1">
            <a:blip r:embed="rId2"/>
            <a:srcRect t="26593" b="26593"/>
            <a:stretch>
              <a:fillRect/>
            </a:stretch>
          </p:blipFill>
          <p:spPr>
            <a:xfrm rot="-790044">
              <a:off x="1735751" y="4565589"/>
              <a:ext cx="1003541" cy="46977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  <p:pic>
          <p:nvPicPr>
            <p:cNvPr id="711" name="Google Shape;711;p31"/>
            <p:cNvPicPr preferRelativeResize="0"/>
            <p:nvPr/>
          </p:nvPicPr>
          <p:blipFill rotWithShape="1">
            <a:blip r:embed="rId3"/>
            <a:srcRect t="26593" b="26593"/>
            <a:stretch>
              <a:fillRect/>
            </a:stretch>
          </p:blipFill>
          <p:spPr>
            <a:xfrm rot="702723">
              <a:off x="6440006" y="57206"/>
              <a:ext cx="920638" cy="43096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</p:grpSp>
      <p:grpSp>
        <p:nvGrpSpPr>
          <p:cNvPr id="712" name="Google Shape;712;p31"/>
          <p:cNvGrpSpPr/>
          <p:nvPr/>
        </p:nvGrpSpPr>
        <p:grpSpPr>
          <a:xfrm flipH="1">
            <a:off x="7835826" y="187125"/>
            <a:ext cx="1104975" cy="209625"/>
            <a:chOff x="7743825" y="187125"/>
            <a:chExt cx="1104975" cy="209625"/>
          </a:xfrm>
        </p:grpSpPr>
        <p:sp>
          <p:nvSpPr>
            <p:cNvPr id="713" name="Google Shape;713;p31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3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3" name="Google Shape;723;p32"/>
          <p:cNvGrpSpPr/>
          <p:nvPr/>
        </p:nvGrpSpPr>
        <p:grpSpPr>
          <a:xfrm flipH="1">
            <a:off x="368226" y="187125"/>
            <a:ext cx="1104975" cy="209625"/>
            <a:chOff x="7743825" y="187125"/>
            <a:chExt cx="1104975" cy="209625"/>
          </a:xfrm>
        </p:grpSpPr>
        <p:sp>
          <p:nvSpPr>
            <p:cNvPr id="724" name="Google Shape;724;p32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" name="Google Shape;725;p32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" name="Google Shape;727;p32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" name="Google Shape;728;p32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" name="Google Shape;729;p32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" name="Google Shape;730;p32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" name="Google Shape;731;p32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32" name="Google Shape;732;p32"/>
          <p:cNvGrpSpPr/>
          <p:nvPr/>
        </p:nvGrpSpPr>
        <p:grpSpPr>
          <a:xfrm>
            <a:off x="-765801" y="-810702"/>
            <a:ext cx="10443838" cy="6505662"/>
            <a:chOff x="-765801" y="-810702"/>
            <a:chExt cx="10443838" cy="6505662"/>
          </a:xfrm>
        </p:grpSpPr>
        <p:grpSp>
          <p:nvGrpSpPr>
            <p:cNvPr id="733" name="Google Shape;733;p32"/>
            <p:cNvGrpSpPr/>
            <p:nvPr/>
          </p:nvGrpSpPr>
          <p:grpSpPr>
            <a:xfrm rot="5400000" flipH="1">
              <a:off x="-1119287" y="3965434"/>
              <a:ext cx="2083012" cy="1376038"/>
              <a:chOff x="-138218" y="-386561"/>
              <a:chExt cx="2083012" cy="1376038"/>
            </a:xfrm>
          </p:grpSpPr>
          <p:sp>
            <p:nvSpPr>
              <p:cNvPr id="734" name="Google Shape;734;p32"/>
              <p:cNvSpPr/>
              <p:nvPr/>
            </p:nvSpPr>
            <p:spPr>
              <a:xfrm>
                <a:off x="216611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5" name="Google Shape;735;p32"/>
              <p:cNvSpPr/>
              <p:nvPr/>
            </p:nvSpPr>
            <p:spPr>
              <a:xfrm>
                <a:off x="5853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6" name="Google Shape;736;p32"/>
              <p:cNvSpPr/>
              <p:nvPr/>
            </p:nvSpPr>
            <p:spPr>
              <a:xfrm>
                <a:off x="-13821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7" name="Google Shape;737;p32"/>
              <p:cNvSpPr/>
              <p:nvPr/>
            </p:nvSpPr>
            <p:spPr>
              <a:xfrm>
                <a:off x="929686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8" name="Google Shape;738;p32"/>
              <p:cNvSpPr/>
              <p:nvPr/>
            </p:nvSpPr>
            <p:spPr>
              <a:xfrm>
                <a:off x="1298463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39" name="Google Shape;739;p32"/>
            <p:cNvGrpSpPr/>
            <p:nvPr/>
          </p:nvGrpSpPr>
          <p:grpSpPr>
            <a:xfrm rot="5400000" flipH="1">
              <a:off x="7948513" y="-457216"/>
              <a:ext cx="2083012" cy="1376038"/>
              <a:chOff x="-138218" y="-386561"/>
              <a:chExt cx="2083012" cy="1376038"/>
            </a:xfrm>
          </p:grpSpPr>
          <p:sp>
            <p:nvSpPr>
              <p:cNvPr id="740" name="Google Shape;740;p32"/>
              <p:cNvSpPr/>
              <p:nvPr/>
            </p:nvSpPr>
            <p:spPr>
              <a:xfrm>
                <a:off x="216611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1" name="Google Shape;741;p32"/>
              <p:cNvSpPr/>
              <p:nvPr/>
            </p:nvSpPr>
            <p:spPr>
              <a:xfrm>
                <a:off x="5853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2" name="Google Shape;742;p32"/>
              <p:cNvSpPr/>
              <p:nvPr/>
            </p:nvSpPr>
            <p:spPr>
              <a:xfrm>
                <a:off x="-13821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3" name="Google Shape;743;p32"/>
              <p:cNvSpPr/>
              <p:nvPr/>
            </p:nvSpPr>
            <p:spPr>
              <a:xfrm>
                <a:off x="929686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4" name="Google Shape;744;p32"/>
              <p:cNvSpPr/>
              <p:nvPr/>
            </p:nvSpPr>
            <p:spPr>
              <a:xfrm>
                <a:off x="1298463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pic>
        <p:nvPicPr>
          <p:cNvPr id="745" name="Google Shape;745;p32"/>
          <p:cNvPicPr preferRelativeResize="0"/>
          <p:nvPr/>
        </p:nvPicPr>
        <p:blipFill rotWithShape="1">
          <a:blip r:embed="rId3"/>
          <a:srcRect l="26851" t="10366" r="26851" b="10374"/>
          <a:stretch>
            <a:fillRect/>
          </a:stretch>
        </p:blipFill>
        <p:spPr>
          <a:xfrm rot="636611">
            <a:off x="6621025" y="1432250"/>
            <a:ext cx="1856226" cy="31778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 rot="5400000">
            <a:off x="7968200" y="710625"/>
            <a:ext cx="1600200" cy="447675"/>
            <a:chOff x="3343275" y="4591050"/>
            <a:chExt cx="1600200" cy="447675"/>
          </a:xfrm>
        </p:grpSpPr>
        <p:sp>
          <p:nvSpPr>
            <p:cNvPr id="96" name="Google Shape;96;p5"/>
            <p:cNvSpPr/>
            <p:nvPr/>
          </p:nvSpPr>
          <p:spPr>
            <a:xfrm>
              <a:off x="3343275" y="4733925"/>
              <a:ext cx="190500" cy="190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3800475" y="4591050"/>
              <a:ext cx="190500" cy="190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4057650" y="4848225"/>
              <a:ext cx="190500" cy="190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4343400" y="4657725"/>
              <a:ext cx="190500" cy="190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4752975" y="4657725"/>
              <a:ext cx="190500" cy="190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1" name="Google Shape;101;p5"/>
          <p:cNvGrpSpPr/>
          <p:nvPr/>
        </p:nvGrpSpPr>
        <p:grpSpPr>
          <a:xfrm rot="5400000">
            <a:off x="8192376" y="839551"/>
            <a:ext cx="1219125" cy="189748"/>
            <a:chOff x="3914775" y="4734000"/>
            <a:chExt cx="1219125" cy="189748"/>
          </a:xfrm>
        </p:grpSpPr>
        <p:cxnSp>
          <p:nvCxnSpPr>
            <p:cNvPr id="102" name="Google Shape;102;p5"/>
            <p:cNvCxnSpPr>
              <a:stCxn id="96" idx="6"/>
              <a:endCxn id="97" idx="2"/>
            </p:cNvCxnSpPr>
            <p:nvPr/>
          </p:nvCxnSpPr>
          <p:spPr>
            <a:xfrm rot="-5400000">
              <a:off x="3976725" y="4672050"/>
              <a:ext cx="142800" cy="266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>
              <a:stCxn id="97" idx="5"/>
              <a:endCxn id="98" idx="1"/>
            </p:cNvCxnSpPr>
            <p:nvPr/>
          </p:nvCxnSpPr>
          <p:spPr>
            <a:xfrm rot="-5400000" flipH="1">
              <a:off x="4344077" y="4801277"/>
              <a:ext cx="122400" cy="122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>
              <a:stCxn id="98" idx="7"/>
              <a:endCxn id="99" idx="3"/>
            </p:cNvCxnSpPr>
            <p:nvPr/>
          </p:nvCxnSpPr>
          <p:spPr>
            <a:xfrm rot="-5400000">
              <a:off x="4648802" y="4820398"/>
              <a:ext cx="55800" cy="15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>
              <a:stCxn id="99" idx="6"/>
              <a:endCxn id="100" idx="2"/>
            </p:cNvCxnSpPr>
            <p:nvPr/>
          </p:nvCxnSpPr>
          <p:spPr>
            <a:xfrm rot="10800000">
              <a:off x="5024400" y="4691100"/>
              <a:ext cx="0" cy="219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" name="Google Shape;106;p5"/>
          <p:cNvGrpSpPr/>
          <p:nvPr/>
        </p:nvGrpSpPr>
        <p:grpSpPr>
          <a:xfrm>
            <a:off x="-247168" y="-148523"/>
            <a:ext cx="9616396" cy="5440538"/>
            <a:chOff x="7" y="-148523"/>
            <a:chExt cx="9616396" cy="5440538"/>
          </a:xfrm>
        </p:grpSpPr>
        <p:grpSp>
          <p:nvGrpSpPr>
            <p:cNvPr id="107" name="Google Shape;107;p5"/>
            <p:cNvGrpSpPr/>
            <p:nvPr/>
          </p:nvGrpSpPr>
          <p:grpSpPr>
            <a:xfrm>
              <a:off x="8615195" y="3915977"/>
              <a:ext cx="1001209" cy="1376038"/>
              <a:chOff x="334195" y="-386561"/>
              <a:chExt cx="1001209" cy="1376038"/>
            </a:xfrm>
          </p:grpSpPr>
          <p:sp>
            <p:nvSpPr>
              <p:cNvPr id="108" name="Google Shape;108;p5"/>
              <p:cNvSpPr/>
              <p:nvPr/>
            </p:nvSpPr>
            <p:spPr>
              <a:xfrm>
                <a:off x="689023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334195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10" name="Google Shape;110;p5"/>
            <p:cNvGrpSpPr/>
            <p:nvPr/>
          </p:nvGrpSpPr>
          <p:grpSpPr>
            <a:xfrm>
              <a:off x="7" y="-148523"/>
              <a:ext cx="1001209" cy="1376038"/>
              <a:chOff x="-138218" y="-386561"/>
              <a:chExt cx="1001209" cy="1376038"/>
            </a:xfrm>
          </p:grpSpPr>
          <p:sp>
            <p:nvSpPr>
              <p:cNvPr id="111" name="Google Shape;111;p5"/>
              <p:cNvSpPr/>
              <p:nvPr/>
            </p:nvSpPr>
            <p:spPr>
              <a:xfrm>
                <a:off x="216611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-13821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13" name="Google Shape;113;p5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4" name="Google Shape;114;p5"/>
          <p:cNvSpPr txBox="1"/>
          <p:nvPr>
            <p:ph type="subTitle" idx="1"/>
          </p:nvPr>
        </p:nvSpPr>
        <p:spPr>
          <a:xfrm>
            <a:off x="4632181" y="1304925"/>
            <a:ext cx="3798600" cy="3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5" name="Google Shape;115;p5"/>
          <p:cNvSpPr txBox="1"/>
          <p:nvPr>
            <p:ph type="subTitle" idx="2"/>
          </p:nvPr>
        </p:nvSpPr>
        <p:spPr>
          <a:xfrm>
            <a:off x="719875" y="1304925"/>
            <a:ext cx="3798600" cy="3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118" name="Google Shape;118;p6"/>
          <p:cNvGrpSpPr/>
          <p:nvPr/>
        </p:nvGrpSpPr>
        <p:grpSpPr>
          <a:xfrm flipH="1">
            <a:off x="292732" y="187125"/>
            <a:ext cx="1104975" cy="209625"/>
            <a:chOff x="7743825" y="187125"/>
            <a:chExt cx="1104975" cy="209625"/>
          </a:xfrm>
        </p:grpSpPr>
        <p:sp>
          <p:nvSpPr>
            <p:cNvPr id="119" name="Google Shape;119;p6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7" name="Google Shape;127;p6"/>
          <p:cNvGrpSpPr/>
          <p:nvPr/>
        </p:nvGrpSpPr>
        <p:grpSpPr>
          <a:xfrm>
            <a:off x="-1147162" y="-825773"/>
            <a:ext cx="10427625" cy="6221350"/>
            <a:chOff x="-1147162" y="-825773"/>
            <a:chExt cx="10427625" cy="6221350"/>
          </a:xfrm>
        </p:grpSpPr>
        <p:grpSp>
          <p:nvGrpSpPr>
            <p:cNvPr id="128" name="Google Shape;128;p6"/>
            <p:cNvGrpSpPr/>
            <p:nvPr/>
          </p:nvGrpSpPr>
          <p:grpSpPr>
            <a:xfrm flipH="1">
              <a:off x="-1147162" y="4019539"/>
              <a:ext cx="2083012" cy="1376038"/>
              <a:chOff x="-138218" y="-386561"/>
              <a:chExt cx="2083012" cy="1376038"/>
            </a:xfrm>
          </p:grpSpPr>
          <p:sp>
            <p:nvSpPr>
              <p:cNvPr id="129" name="Google Shape;129;p6"/>
              <p:cNvSpPr/>
              <p:nvPr/>
            </p:nvSpPr>
            <p:spPr>
              <a:xfrm>
                <a:off x="216611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5853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-13821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929686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" name="Google Shape;133;p6"/>
              <p:cNvSpPr/>
              <p:nvPr/>
            </p:nvSpPr>
            <p:spPr>
              <a:xfrm>
                <a:off x="1298463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4" name="Google Shape;134;p6"/>
            <p:cNvGrpSpPr/>
            <p:nvPr/>
          </p:nvGrpSpPr>
          <p:grpSpPr>
            <a:xfrm flipH="1">
              <a:off x="8534151" y="-825773"/>
              <a:ext cx="746312" cy="2083012"/>
              <a:chOff x="-138931" y="1713427"/>
              <a:chExt cx="746312" cy="2083012"/>
            </a:xfrm>
          </p:grpSpPr>
          <p:sp>
            <p:nvSpPr>
              <p:cNvPr id="135" name="Google Shape;135;p6"/>
              <p:cNvSpPr/>
              <p:nvPr/>
            </p:nvSpPr>
            <p:spPr>
              <a:xfrm rot="5400000">
                <a:off x="-88941" y="2387042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" name="Google Shape;136;p6"/>
              <p:cNvSpPr/>
              <p:nvPr/>
            </p:nvSpPr>
            <p:spPr>
              <a:xfrm rot="5400000">
                <a:off x="-88941" y="1663437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 rot="5400000">
                <a:off x="-88941" y="3100117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pic>
        <p:nvPicPr>
          <p:cNvPr id="138" name="Google Shape;138;p6"/>
          <p:cNvPicPr preferRelativeResize="0"/>
          <p:nvPr/>
        </p:nvPicPr>
        <p:blipFill rotWithShape="1">
          <a:blip r:embed="rId2"/>
          <a:srcRect l="16403" t="18220" r="16396" b="18226"/>
          <a:stretch>
            <a:fillRect/>
          </a:stretch>
        </p:blipFill>
        <p:spPr>
          <a:xfrm rot="-3924606" flipH="1">
            <a:off x="8138341" y="3986007"/>
            <a:ext cx="1169709" cy="11062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/>
          <p:nvPr>
            <p:ph type="title"/>
          </p:nvPr>
        </p:nvSpPr>
        <p:spPr>
          <a:xfrm>
            <a:off x="720000" y="5395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41" name="Google Shape;141;p7"/>
          <p:cNvSpPr txBox="1"/>
          <p:nvPr>
            <p:ph type="subTitle" idx="1"/>
          </p:nvPr>
        </p:nvSpPr>
        <p:spPr>
          <a:xfrm>
            <a:off x="720000" y="1700300"/>
            <a:ext cx="4294800" cy="21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Karla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grpSp>
        <p:nvGrpSpPr>
          <p:cNvPr id="142" name="Google Shape;142;p7"/>
          <p:cNvGrpSpPr/>
          <p:nvPr/>
        </p:nvGrpSpPr>
        <p:grpSpPr>
          <a:xfrm>
            <a:off x="7858125" y="187125"/>
            <a:ext cx="1104975" cy="209625"/>
            <a:chOff x="7743825" y="187125"/>
            <a:chExt cx="1104975" cy="209625"/>
          </a:xfrm>
        </p:grpSpPr>
        <p:sp>
          <p:nvSpPr>
            <p:cNvPr id="143" name="Google Shape;143;p7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1" name="Google Shape;151;p7"/>
          <p:cNvGrpSpPr/>
          <p:nvPr/>
        </p:nvGrpSpPr>
        <p:grpSpPr>
          <a:xfrm>
            <a:off x="6347757" y="4649265"/>
            <a:ext cx="2083012" cy="746312"/>
            <a:chOff x="8177107" y="4649265"/>
            <a:chExt cx="2083012" cy="746312"/>
          </a:xfrm>
        </p:grpSpPr>
        <p:sp>
          <p:nvSpPr>
            <p:cNvPr id="152" name="Google Shape;152;p7"/>
            <p:cNvSpPr/>
            <p:nvPr/>
          </p:nvSpPr>
          <p:spPr>
            <a:xfrm>
              <a:off x="8900713" y="4649265"/>
              <a:ext cx="646331" cy="746312"/>
            </a:xfrm>
            <a:custGeom>
              <a:avLst/>
              <a:gdLst/>
              <a:ahLst/>
              <a:cxnLst/>
              <a:rect l="l" t="t" r="r" b="b"/>
              <a:pathLst>
                <a:path w="13299" h="15357" fill="none" extrusionOk="0">
                  <a:moveTo>
                    <a:pt x="0" y="3839"/>
                  </a:moveTo>
                  <a:lnTo>
                    <a:pt x="0" y="11516"/>
                  </a:lnTo>
                  <a:lnTo>
                    <a:pt x="6649" y="15356"/>
                  </a:lnTo>
                  <a:lnTo>
                    <a:pt x="13299" y="11516"/>
                  </a:lnTo>
                  <a:lnTo>
                    <a:pt x="13299" y="3839"/>
                  </a:lnTo>
                  <a:lnTo>
                    <a:pt x="664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8177107" y="4649265"/>
              <a:ext cx="646331" cy="746312"/>
            </a:xfrm>
            <a:custGeom>
              <a:avLst/>
              <a:gdLst/>
              <a:ahLst/>
              <a:cxnLst/>
              <a:rect l="l" t="t" r="r" b="b"/>
              <a:pathLst>
                <a:path w="13299" h="15357" fill="none" extrusionOk="0">
                  <a:moveTo>
                    <a:pt x="0" y="3839"/>
                  </a:moveTo>
                  <a:lnTo>
                    <a:pt x="0" y="11516"/>
                  </a:lnTo>
                  <a:lnTo>
                    <a:pt x="6649" y="15356"/>
                  </a:lnTo>
                  <a:lnTo>
                    <a:pt x="13299" y="11516"/>
                  </a:lnTo>
                  <a:lnTo>
                    <a:pt x="13299" y="3839"/>
                  </a:lnTo>
                  <a:lnTo>
                    <a:pt x="664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9613788" y="4649265"/>
              <a:ext cx="646331" cy="746312"/>
            </a:xfrm>
            <a:custGeom>
              <a:avLst/>
              <a:gdLst/>
              <a:ahLst/>
              <a:cxnLst/>
              <a:rect l="l" t="t" r="r" b="b"/>
              <a:pathLst>
                <a:path w="13299" h="15357" fill="none" extrusionOk="0">
                  <a:moveTo>
                    <a:pt x="0" y="3839"/>
                  </a:moveTo>
                  <a:lnTo>
                    <a:pt x="0" y="11516"/>
                  </a:lnTo>
                  <a:lnTo>
                    <a:pt x="6649" y="15356"/>
                  </a:lnTo>
                  <a:lnTo>
                    <a:pt x="13299" y="11516"/>
                  </a:lnTo>
                  <a:lnTo>
                    <a:pt x="13299" y="3839"/>
                  </a:lnTo>
                  <a:lnTo>
                    <a:pt x="664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155" name="Google Shape;155;p7"/>
          <p:cNvPicPr preferRelativeResize="0"/>
          <p:nvPr/>
        </p:nvPicPr>
        <p:blipFill rotWithShape="1">
          <a:blip r:embed="rId2"/>
          <a:srcRect l="16403" t="18220" r="16396" b="18226"/>
          <a:stretch>
            <a:fillRect/>
          </a:stretch>
        </p:blipFill>
        <p:spPr>
          <a:xfrm rot="5400008">
            <a:off x="-418004" y="3932521"/>
            <a:ext cx="1169708" cy="110628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</p:pic>
      <p:grpSp>
        <p:nvGrpSpPr>
          <p:cNvPr id="156" name="Google Shape;156;p7"/>
          <p:cNvGrpSpPr/>
          <p:nvPr/>
        </p:nvGrpSpPr>
        <p:grpSpPr>
          <a:xfrm flipH="1">
            <a:off x="57156" y="74319"/>
            <a:ext cx="1019288" cy="599000"/>
            <a:chOff x="7921131" y="93369"/>
            <a:chExt cx="1019288" cy="599000"/>
          </a:xfrm>
        </p:grpSpPr>
        <p:sp>
          <p:nvSpPr>
            <p:cNvPr id="157" name="Google Shape;157;p7"/>
            <p:cNvSpPr/>
            <p:nvPr/>
          </p:nvSpPr>
          <p:spPr>
            <a:xfrm rot="-5400000" flipH="1">
              <a:off x="8778419" y="93369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7"/>
            <p:cNvSpPr/>
            <p:nvPr/>
          </p:nvSpPr>
          <p:spPr>
            <a:xfrm rot="-5400000" flipH="1">
              <a:off x="7921131" y="93369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7"/>
            <p:cNvSpPr/>
            <p:nvPr/>
          </p:nvSpPr>
          <p:spPr>
            <a:xfrm rot="-5400000" flipH="1">
              <a:off x="8349856" y="383819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7"/>
            <p:cNvSpPr/>
            <p:nvPr/>
          </p:nvSpPr>
          <p:spPr>
            <a:xfrm rot="-5400000" flipH="1">
              <a:off x="8778419" y="530369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1" name="Google Shape;161;p7"/>
          <p:cNvGrpSpPr/>
          <p:nvPr/>
        </p:nvGrpSpPr>
        <p:grpSpPr>
          <a:xfrm>
            <a:off x="138156" y="155319"/>
            <a:ext cx="776400" cy="356100"/>
            <a:chOff x="138156" y="155319"/>
            <a:chExt cx="776400" cy="356100"/>
          </a:xfrm>
        </p:grpSpPr>
        <p:cxnSp>
          <p:nvCxnSpPr>
            <p:cNvPr id="162" name="Google Shape;162;p7"/>
            <p:cNvCxnSpPr>
              <a:stCxn id="157" idx="6"/>
              <a:endCxn id="160" idx="2"/>
            </p:cNvCxnSpPr>
            <p:nvPr/>
          </p:nvCxnSpPr>
          <p:spPr>
            <a:xfrm>
              <a:off x="138156" y="236319"/>
              <a:ext cx="0" cy="275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7"/>
            <p:cNvCxnSpPr>
              <a:stCxn id="157" idx="0"/>
              <a:endCxn id="158" idx="4"/>
            </p:cNvCxnSpPr>
            <p:nvPr/>
          </p:nvCxnSpPr>
          <p:spPr>
            <a:xfrm>
              <a:off x="219156" y="155319"/>
              <a:ext cx="69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7"/>
            <p:cNvCxnSpPr>
              <a:stCxn id="159" idx="3"/>
              <a:endCxn id="157" idx="7"/>
            </p:cNvCxnSpPr>
            <p:nvPr/>
          </p:nvCxnSpPr>
          <p:spPr>
            <a:xfrm rot="10800000">
              <a:off x="195343" y="212693"/>
              <a:ext cx="314100" cy="175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8"/>
          <p:cNvSpPr txBox="1"/>
          <p:nvPr>
            <p:ph type="title"/>
          </p:nvPr>
        </p:nvSpPr>
        <p:spPr>
          <a:xfrm>
            <a:off x="713225" y="1597738"/>
            <a:ext cx="4392300" cy="18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168" name="Google Shape;168;p8"/>
          <p:cNvGrpSpPr/>
          <p:nvPr/>
        </p:nvGrpSpPr>
        <p:grpSpPr>
          <a:xfrm flipH="1">
            <a:off x="311076" y="187125"/>
            <a:ext cx="1104975" cy="209625"/>
            <a:chOff x="7743825" y="187125"/>
            <a:chExt cx="1104975" cy="209625"/>
          </a:xfrm>
        </p:grpSpPr>
        <p:sp>
          <p:nvSpPr>
            <p:cNvPr id="169" name="Google Shape;169;p8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7" name="Google Shape;177;p8"/>
          <p:cNvGrpSpPr/>
          <p:nvPr/>
        </p:nvGrpSpPr>
        <p:grpSpPr>
          <a:xfrm>
            <a:off x="-833543" y="-206810"/>
            <a:ext cx="9766187" cy="5602387"/>
            <a:chOff x="-833543" y="-206810"/>
            <a:chExt cx="9766187" cy="5602387"/>
          </a:xfrm>
        </p:grpSpPr>
        <p:grpSp>
          <p:nvGrpSpPr>
            <p:cNvPr id="178" name="Google Shape;178;p8"/>
            <p:cNvGrpSpPr/>
            <p:nvPr/>
          </p:nvGrpSpPr>
          <p:grpSpPr>
            <a:xfrm>
              <a:off x="6849632" y="-206810"/>
              <a:ext cx="2083012" cy="746312"/>
              <a:chOff x="6849632" y="-206810"/>
              <a:chExt cx="2083012" cy="746312"/>
            </a:xfrm>
          </p:grpSpPr>
          <p:sp>
            <p:nvSpPr>
              <p:cNvPr id="179" name="Google Shape;179;p8"/>
              <p:cNvSpPr/>
              <p:nvPr/>
            </p:nvSpPr>
            <p:spPr>
              <a:xfrm flipH="1">
                <a:off x="7562707" y="-206810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 flipH="1">
                <a:off x="8286313" y="-206810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 flipH="1">
                <a:off x="6849632" y="-206810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82" name="Google Shape;182;p8"/>
            <p:cNvGrpSpPr/>
            <p:nvPr/>
          </p:nvGrpSpPr>
          <p:grpSpPr>
            <a:xfrm flipH="1">
              <a:off x="-833543" y="4019539"/>
              <a:ext cx="2083012" cy="1376038"/>
              <a:chOff x="-138218" y="-386561"/>
              <a:chExt cx="2083012" cy="1376038"/>
            </a:xfrm>
          </p:grpSpPr>
          <p:sp>
            <p:nvSpPr>
              <p:cNvPr id="183" name="Google Shape;183;p8"/>
              <p:cNvSpPr/>
              <p:nvPr/>
            </p:nvSpPr>
            <p:spPr>
              <a:xfrm>
                <a:off x="216611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5853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-13821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929686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1298463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9"/>
          <p:cNvSpPr txBox="1"/>
          <p:nvPr>
            <p:ph type="title"/>
          </p:nvPr>
        </p:nvSpPr>
        <p:spPr>
          <a:xfrm>
            <a:off x="3557875" y="1581813"/>
            <a:ext cx="4872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1" name="Google Shape;191;p9"/>
          <p:cNvSpPr txBox="1"/>
          <p:nvPr>
            <p:ph type="subTitle" idx="1"/>
          </p:nvPr>
        </p:nvSpPr>
        <p:spPr>
          <a:xfrm>
            <a:off x="3557875" y="2816913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92" name="Google Shape;192;p9"/>
          <p:cNvGrpSpPr/>
          <p:nvPr/>
        </p:nvGrpSpPr>
        <p:grpSpPr>
          <a:xfrm>
            <a:off x="7743825" y="187125"/>
            <a:ext cx="1104975" cy="209625"/>
            <a:chOff x="7743825" y="187125"/>
            <a:chExt cx="1104975" cy="209625"/>
          </a:xfrm>
        </p:grpSpPr>
        <p:sp>
          <p:nvSpPr>
            <p:cNvPr id="193" name="Google Shape;193;p9"/>
            <p:cNvSpPr/>
            <p:nvPr/>
          </p:nvSpPr>
          <p:spPr>
            <a:xfrm>
              <a:off x="774382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809625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8448675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801100" y="1871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774382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809625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8448675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801100" y="349050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1" name="Google Shape;201;p9"/>
          <p:cNvGrpSpPr/>
          <p:nvPr/>
        </p:nvGrpSpPr>
        <p:grpSpPr>
          <a:xfrm>
            <a:off x="-415156" y="2"/>
            <a:ext cx="10408575" cy="5395575"/>
            <a:chOff x="-415156" y="2"/>
            <a:chExt cx="10408575" cy="5395575"/>
          </a:xfrm>
        </p:grpSpPr>
        <p:grpSp>
          <p:nvGrpSpPr>
            <p:cNvPr id="202" name="Google Shape;202;p9"/>
            <p:cNvGrpSpPr/>
            <p:nvPr/>
          </p:nvGrpSpPr>
          <p:grpSpPr>
            <a:xfrm rot="5400000">
              <a:off x="-768643" y="353489"/>
              <a:ext cx="2083012" cy="1376038"/>
              <a:chOff x="-138218" y="-386561"/>
              <a:chExt cx="2083012" cy="1376038"/>
            </a:xfrm>
          </p:grpSpPr>
          <p:sp>
            <p:nvSpPr>
              <p:cNvPr id="203" name="Google Shape;203;p9"/>
              <p:cNvSpPr/>
              <p:nvPr/>
            </p:nvSpPr>
            <p:spPr>
              <a:xfrm>
                <a:off x="216611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204;p9"/>
              <p:cNvSpPr/>
              <p:nvPr/>
            </p:nvSpPr>
            <p:spPr>
              <a:xfrm>
                <a:off x="5853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205;p9"/>
              <p:cNvSpPr/>
              <p:nvPr/>
            </p:nvSpPr>
            <p:spPr>
              <a:xfrm>
                <a:off x="-13821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206;p9"/>
              <p:cNvSpPr/>
              <p:nvPr/>
            </p:nvSpPr>
            <p:spPr>
              <a:xfrm>
                <a:off x="929686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207;p9"/>
              <p:cNvSpPr/>
              <p:nvPr/>
            </p:nvSpPr>
            <p:spPr>
              <a:xfrm>
                <a:off x="1298463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08" name="Google Shape;208;p9"/>
            <p:cNvGrpSpPr/>
            <p:nvPr/>
          </p:nvGrpSpPr>
          <p:grpSpPr>
            <a:xfrm>
              <a:off x="7910407" y="4019539"/>
              <a:ext cx="2083012" cy="1376038"/>
              <a:chOff x="-138218" y="-386561"/>
              <a:chExt cx="2083012" cy="1376038"/>
            </a:xfrm>
          </p:grpSpPr>
          <p:sp>
            <p:nvSpPr>
              <p:cNvPr id="209" name="Google Shape;209;p9"/>
              <p:cNvSpPr/>
              <p:nvPr/>
            </p:nvSpPr>
            <p:spPr>
              <a:xfrm>
                <a:off x="216611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210;p9"/>
              <p:cNvSpPr/>
              <p:nvPr/>
            </p:nvSpPr>
            <p:spPr>
              <a:xfrm>
                <a:off x="58538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211;p9"/>
              <p:cNvSpPr/>
              <p:nvPr/>
            </p:nvSpPr>
            <p:spPr>
              <a:xfrm>
                <a:off x="-138218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212;p9"/>
              <p:cNvSpPr/>
              <p:nvPr/>
            </p:nvSpPr>
            <p:spPr>
              <a:xfrm>
                <a:off x="929686" y="-386561"/>
                <a:ext cx="646380" cy="746215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5355" fill="none" extrusionOk="0">
                    <a:moveTo>
                      <a:pt x="1" y="3839"/>
                    </a:moveTo>
                    <a:lnTo>
                      <a:pt x="1" y="11516"/>
                    </a:lnTo>
                    <a:lnTo>
                      <a:pt x="6650" y="15354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5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213;p9"/>
              <p:cNvSpPr/>
              <p:nvPr/>
            </p:nvSpPr>
            <p:spPr>
              <a:xfrm>
                <a:off x="1298463" y="243165"/>
                <a:ext cx="646331" cy="746312"/>
              </a:xfrm>
              <a:custGeom>
                <a:avLst/>
                <a:gdLst/>
                <a:ahLst/>
                <a:cxnLst/>
                <a:rect l="l" t="t" r="r" b="b"/>
                <a:pathLst>
                  <a:path w="13299" h="15357" fill="none" extrusionOk="0">
                    <a:moveTo>
                      <a:pt x="0" y="3839"/>
                    </a:moveTo>
                    <a:lnTo>
                      <a:pt x="0" y="11516"/>
                    </a:lnTo>
                    <a:lnTo>
                      <a:pt x="6649" y="15356"/>
                    </a:lnTo>
                    <a:lnTo>
                      <a:pt x="13299" y="11516"/>
                    </a:lnTo>
                    <a:lnTo>
                      <a:pt x="13299" y="3839"/>
                    </a:lnTo>
                    <a:lnTo>
                      <a:pt x="66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"/>
          <p:cNvSpPr/>
          <p:nvPr>
            <p:ph type="pic" idx="2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10"/>
          <p:cNvSpPr txBox="1"/>
          <p:nvPr>
            <p:ph type="title"/>
          </p:nvPr>
        </p:nvSpPr>
        <p:spPr>
          <a:xfrm>
            <a:off x="720000" y="3981450"/>
            <a:ext cx="7704000" cy="622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2" Type="http://schemas.openxmlformats.org/officeDocument/2006/relationships/theme" Target="../theme/theme1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i Jamjuree" panose="00000500000000000000"/>
              <a:buNone/>
              <a:defRPr sz="32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i Jamjuree" panose="00000500000000000000"/>
              <a:buNone/>
              <a:defRPr sz="32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i Jamjuree" panose="00000500000000000000"/>
              <a:buNone/>
              <a:defRPr sz="32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i Jamjuree" panose="00000500000000000000"/>
              <a:buNone/>
              <a:defRPr sz="32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i Jamjuree" panose="00000500000000000000"/>
              <a:buNone/>
              <a:defRPr sz="32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i Jamjuree" panose="00000500000000000000"/>
              <a:buNone/>
              <a:defRPr sz="32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i Jamjuree" panose="00000500000000000000"/>
              <a:buNone/>
              <a:defRPr sz="32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i Jamjuree" panose="00000500000000000000"/>
              <a:buNone/>
              <a:defRPr sz="32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i Jamjuree" panose="00000500000000000000"/>
              <a:buNone/>
              <a:defRPr sz="3200" b="1">
                <a:solidFill>
                  <a:schemeClr val="dk1"/>
                </a:solidFill>
                <a:latin typeface="Bai Jamjuree" panose="00000500000000000000"/>
                <a:ea typeface="Bai Jamjuree" panose="00000500000000000000"/>
                <a:cs typeface="Bai Jamjuree" panose="00000500000000000000"/>
                <a:sym typeface="Bai Jamjuree" panose="00000500000000000000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Karla" panose="020B0004030503030003"/>
              <a:buChar char="●"/>
              <a:defRPr>
                <a:solidFill>
                  <a:schemeClr val="dk1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 panose="020B0004030503030003"/>
              <a:buChar char="○"/>
              <a:defRPr>
                <a:solidFill>
                  <a:schemeClr val="dk1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 panose="020B0004030503030003"/>
              <a:buChar char="■"/>
              <a:defRPr>
                <a:solidFill>
                  <a:schemeClr val="dk1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 panose="020B0004030503030003"/>
              <a:buChar char="●"/>
              <a:defRPr>
                <a:solidFill>
                  <a:schemeClr val="dk1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 panose="020B0004030503030003"/>
              <a:buChar char="○"/>
              <a:defRPr>
                <a:solidFill>
                  <a:schemeClr val="dk1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 panose="020B0004030503030003"/>
              <a:buChar char="■"/>
              <a:defRPr>
                <a:solidFill>
                  <a:schemeClr val="dk1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 panose="020B0004030503030003"/>
              <a:buChar char="●"/>
              <a:defRPr>
                <a:solidFill>
                  <a:schemeClr val="dk1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 panose="020B0004030503030003"/>
              <a:buChar char="○"/>
              <a:defRPr>
                <a:solidFill>
                  <a:schemeClr val="dk1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 panose="020B0004030503030003"/>
              <a:buChar char="■"/>
              <a:defRPr>
                <a:solidFill>
                  <a:schemeClr val="dk1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customXml" Target="../ink/ink2.xml"/><Relationship Id="rId4" Type="http://schemas.openxmlformats.org/officeDocument/2006/relationships/image" Target="../media/image14.png"/><Relationship Id="rId3" Type="http://schemas.openxmlformats.org/officeDocument/2006/relationships/customXml" Target="../ink/ink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customXml" Target="../ink/ink5.xml"/><Relationship Id="rId7" Type="http://schemas.openxmlformats.org/officeDocument/2006/relationships/customXml" Target="../ink/ink4.xml"/><Relationship Id="rId6" Type="http://schemas.openxmlformats.org/officeDocument/2006/relationships/image" Target="../media/image22.png"/><Relationship Id="rId5" Type="http://schemas.openxmlformats.org/officeDocument/2006/relationships/customXml" Target="../ink/ink3.xml"/><Relationship Id="rId4" Type="http://schemas.openxmlformats.org/officeDocument/2006/relationships/image" Target="../media/image2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6"/>
          <p:cNvSpPr txBox="1"/>
          <p:nvPr>
            <p:ph type="ctrTitle"/>
          </p:nvPr>
        </p:nvSpPr>
        <p:spPr>
          <a:xfrm>
            <a:off x="-622935" y="1831975"/>
            <a:ext cx="7875905" cy="109918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6600"/>
              <a:t>NUCLEIC ACID</a:t>
            </a:r>
            <a:r>
              <a:rPr lang="en-GB" sz="6600"/>
              <a:t> </a:t>
            </a:r>
            <a:endParaRPr lang="en-GB" sz="6600"/>
          </a:p>
        </p:txBody>
      </p:sp>
      <p:sp>
        <p:nvSpPr>
          <p:cNvPr id="757" name="Google Shape;757;p36"/>
          <p:cNvSpPr txBox="1"/>
          <p:nvPr>
            <p:ph type="subTitle" idx="1"/>
          </p:nvPr>
        </p:nvSpPr>
        <p:spPr>
          <a:xfrm>
            <a:off x="1991360" y="3483610"/>
            <a:ext cx="3925570" cy="8877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5400"/>
              <a:t>NHÓM 2.2</a:t>
            </a:r>
            <a:endParaRPr lang="en-US" altLang="en-GB" sz="5400"/>
          </a:p>
        </p:txBody>
      </p:sp>
      <p:cxnSp>
        <p:nvCxnSpPr>
          <p:cNvPr id="758" name="Google Shape;758;p36"/>
          <p:cNvCxnSpPr/>
          <p:nvPr/>
        </p:nvCxnSpPr>
        <p:spPr>
          <a:xfrm>
            <a:off x="713225" y="3483713"/>
            <a:ext cx="5203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59" name="Google Shape;759;p36"/>
          <p:cNvPicPr preferRelativeResize="0"/>
          <p:nvPr/>
        </p:nvPicPr>
        <p:blipFill rotWithShape="1">
          <a:blip r:embed="rId1"/>
          <a:srcRect l="30052" t="12086" r="30052" b="14707"/>
          <a:stretch>
            <a:fillRect/>
          </a:stretch>
        </p:blipFill>
        <p:spPr>
          <a:xfrm>
            <a:off x="6237644" y="539500"/>
            <a:ext cx="2193132" cy="40245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Subtitle 2"/>
          <p:cNvSpPr/>
          <p:nvPr>
            <p:ph type="subTitle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r>
              <a:rPr lang="en-US"/>
              <a:t>03. DNA</a:t>
            </a:r>
            <a:endParaRPr lang="en-US"/>
          </a:p>
        </p:txBody>
      </p:sp>
      <p:sp>
        <p:nvSpPr>
          <p:cNvPr id="3" name="Subtitle 2"/>
          <p:cNvSpPr/>
          <p:nvPr>
            <p:ph type="subTitle" idx="1"/>
          </p:nvPr>
        </p:nvSpPr>
        <p:spPr>
          <a:xfrm>
            <a:off x="227330" y="1046480"/>
            <a:ext cx="4635500" cy="3858260"/>
          </a:xfrm>
        </p:spPr>
        <p:txBody>
          <a:bodyPr/>
          <a:p>
            <a:r>
              <a:rPr lang="en-US" sz="2000"/>
              <a:t>Được cấu tạo từ 4 loại đơn phân: A, T, G, C</a:t>
            </a:r>
            <a:endParaRPr lang="en-US" sz="2000"/>
          </a:p>
          <a:p>
            <a:r>
              <a:rPr lang="en-US" sz="2000"/>
              <a:t>Có cấu trúc xoắn kép gồm 2 chuỗi polynucleotide có chiều ngược nhau.</a:t>
            </a:r>
            <a:endParaRPr lang="en-US" sz="2000"/>
          </a:p>
          <a:p>
            <a:r>
              <a:rPr lang="en-US" sz="2000"/>
              <a:t>Các gốc phosphate- đường quay ra ngoài tạo thành bộ khung còn các gốc base quay vào phía trong liên kết với nhau bằng liên kết hydrogen theo nguyên tắc bổ sung.</a:t>
            </a:r>
            <a:endParaRPr lang="en-US" sz="2000"/>
          </a:p>
        </p:txBody>
      </p:sp>
      <p:pic>
        <p:nvPicPr>
          <p:cNvPr id="105" name="Picture Placeholder 104"/>
          <p:cNvPicPr>
            <a:picLocks noChangeAspect="1"/>
          </p:cNvPicPr>
          <p:nvPr>
            <p:ph type="pic" idx="2"/>
          </p:nvPr>
        </p:nvPicPr>
        <p:blipFill>
          <a:blip r:embed="rId1"/>
          <a:stretch>
            <a:fillRect/>
          </a:stretch>
        </p:blipFill>
        <p:spPr>
          <a:xfrm>
            <a:off x="6275070" y="0"/>
            <a:ext cx="2868930" cy="2868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Picture Placeholder 1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580" y="2773680"/>
            <a:ext cx="3233420" cy="2425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70"/>
          <p:cNvSpPr txBox="1"/>
          <p:nvPr>
            <p:ph type="title"/>
          </p:nvPr>
        </p:nvSpPr>
        <p:spPr>
          <a:xfrm>
            <a:off x="285750" y="1664970"/>
            <a:ext cx="4753610" cy="176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/>
              <a:t>Thank</a:t>
            </a:r>
            <a:r>
              <a:rPr lang="en-US" altLang="en-GB" sz="6000"/>
              <a:t> you for listening</a:t>
            </a:r>
            <a:r>
              <a:rPr lang="en-GB" sz="6000"/>
              <a:t>!</a:t>
            </a:r>
            <a:endParaRPr lang="en-GB" sz="6000"/>
          </a:p>
        </p:txBody>
      </p:sp>
      <p:grpSp>
        <p:nvGrpSpPr>
          <p:cNvPr id="1563" name="Google Shape;1563;p70"/>
          <p:cNvGrpSpPr/>
          <p:nvPr/>
        </p:nvGrpSpPr>
        <p:grpSpPr>
          <a:xfrm>
            <a:off x="5356265" y="412547"/>
            <a:ext cx="3909078" cy="4318407"/>
            <a:chOff x="4633000" y="412547"/>
            <a:chExt cx="3909078" cy="4318407"/>
          </a:xfrm>
        </p:grpSpPr>
        <p:pic>
          <p:nvPicPr>
            <p:cNvPr id="1564" name="Google Shape;1564;p70"/>
            <p:cNvPicPr preferRelativeResize="0"/>
            <p:nvPr/>
          </p:nvPicPr>
          <p:blipFill rotWithShape="1">
            <a:blip r:embed="rId1"/>
            <a:srcRect l="20606" t="16737" r="20600" b="16737"/>
            <a:stretch>
              <a:fillRect/>
            </a:stretch>
          </p:blipFill>
          <p:spPr>
            <a:xfrm rot="2700189">
              <a:off x="4976401" y="1643409"/>
              <a:ext cx="1354197" cy="153236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  <p:pic>
          <p:nvPicPr>
            <p:cNvPr id="1565" name="Google Shape;1565;p70"/>
            <p:cNvPicPr preferRelativeResize="0"/>
            <p:nvPr/>
          </p:nvPicPr>
          <p:blipFill rotWithShape="1">
            <a:blip r:embed="rId2"/>
            <a:srcRect l="29200" t="11831" r="29204" b="11838"/>
            <a:stretch>
              <a:fillRect/>
            </a:stretch>
          </p:blipFill>
          <p:spPr>
            <a:xfrm rot="-540835">
              <a:off x="6047220" y="559500"/>
              <a:ext cx="2193132" cy="402450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8"/>
          <p:cNvSpPr txBox="1"/>
          <p:nvPr>
            <p:ph type="title"/>
          </p:nvPr>
        </p:nvSpPr>
        <p:spPr>
          <a:xfrm>
            <a:off x="720090" y="372110"/>
            <a:ext cx="7742555" cy="692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400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Nội dung chính</a:t>
            </a:r>
            <a:endParaRPr lang="en-US" altLang="en-GB" sz="4400"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78" name="Google Shape;778;p38"/>
          <p:cNvSpPr txBox="1"/>
          <p:nvPr>
            <p:ph type="title" idx="5"/>
          </p:nvPr>
        </p:nvSpPr>
        <p:spPr>
          <a:xfrm>
            <a:off x="1035175" y="1436795"/>
            <a:ext cx="769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01.</a:t>
            </a:r>
            <a:endParaRPr lang="en-GB"/>
          </a:p>
        </p:txBody>
      </p:sp>
      <p:sp>
        <p:nvSpPr>
          <p:cNvPr id="780" name="Google Shape;780;p38"/>
          <p:cNvSpPr txBox="1"/>
          <p:nvPr>
            <p:ph type="title" idx="7"/>
          </p:nvPr>
        </p:nvSpPr>
        <p:spPr>
          <a:xfrm>
            <a:off x="5480559" y="1436795"/>
            <a:ext cx="769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02.</a:t>
            </a:r>
            <a:endParaRPr lang="en-GB"/>
          </a:p>
        </p:txBody>
      </p:sp>
      <p:sp>
        <p:nvSpPr>
          <p:cNvPr id="781" name="Google Shape;781;p38"/>
          <p:cNvSpPr txBox="1"/>
          <p:nvPr>
            <p:ph type="title" idx="8"/>
          </p:nvPr>
        </p:nvSpPr>
        <p:spPr>
          <a:xfrm>
            <a:off x="3546600" y="3029025"/>
            <a:ext cx="769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03.</a:t>
            </a:r>
            <a:endParaRPr lang="en-GB"/>
          </a:p>
        </p:txBody>
      </p:sp>
      <p:sp>
        <p:nvSpPr>
          <p:cNvPr id="782" name="Google Shape;782;p38"/>
          <p:cNvSpPr txBox="1"/>
          <p:nvPr>
            <p:ph type="subTitle" idx="9"/>
          </p:nvPr>
        </p:nvSpPr>
        <p:spPr>
          <a:xfrm>
            <a:off x="1035174" y="2030970"/>
            <a:ext cx="26244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/>
              <a:t>Nucleotide</a:t>
            </a:r>
            <a:endParaRPr lang="en-US" altLang="en-GB" sz="3200"/>
          </a:p>
        </p:txBody>
      </p:sp>
      <p:sp>
        <p:nvSpPr>
          <p:cNvPr id="783" name="Google Shape;783;p38"/>
          <p:cNvSpPr txBox="1"/>
          <p:nvPr>
            <p:ph type="subTitle" idx="13"/>
          </p:nvPr>
        </p:nvSpPr>
        <p:spPr>
          <a:xfrm>
            <a:off x="5480551" y="2030970"/>
            <a:ext cx="2628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RNA</a:t>
            </a:r>
            <a:endParaRPr lang="en-GB" sz="3200"/>
          </a:p>
        </p:txBody>
      </p:sp>
      <p:sp>
        <p:nvSpPr>
          <p:cNvPr id="784" name="Google Shape;784;p38"/>
          <p:cNvSpPr txBox="1"/>
          <p:nvPr>
            <p:ph type="subTitle" idx="14"/>
          </p:nvPr>
        </p:nvSpPr>
        <p:spPr>
          <a:xfrm>
            <a:off x="3077334" y="3710844"/>
            <a:ext cx="26244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/>
              <a:t>DNA</a:t>
            </a:r>
            <a:endParaRPr lang="en-US" altLang="en-GB" sz="3200"/>
          </a:p>
        </p:txBody>
      </p:sp>
      <p:cxnSp>
        <p:nvCxnSpPr>
          <p:cNvPr id="786" name="Google Shape;786;p38"/>
          <p:cNvCxnSpPr/>
          <p:nvPr/>
        </p:nvCxnSpPr>
        <p:spPr>
          <a:xfrm>
            <a:off x="1804375" y="1723145"/>
            <a:ext cx="1596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7" name="Google Shape;787;p38"/>
          <p:cNvCxnSpPr/>
          <p:nvPr/>
        </p:nvCxnSpPr>
        <p:spPr>
          <a:xfrm>
            <a:off x="6249760" y="1723145"/>
            <a:ext cx="1596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8" name="Google Shape;788;p38"/>
          <p:cNvCxnSpPr/>
          <p:nvPr/>
        </p:nvCxnSpPr>
        <p:spPr>
          <a:xfrm>
            <a:off x="4428830" y="3315375"/>
            <a:ext cx="1596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11" name="Google Shape;811;p40"/>
          <p:cNvGrpSpPr/>
          <p:nvPr/>
        </p:nvGrpSpPr>
        <p:grpSpPr>
          <a:xfrm rot="904875">
            <a:off x="1597025" y="2319020"/>
            <a:ext cx="1719580" cy="3104515"/>
            <a:chOff x="4894106" y="437674"/>
            <a:chExt cx="3859370" cy="4477702"/>
          </a:xfrm>
        </p:grpSpPr>
        <p:pic>
          <p:nvPicPr>
            <p:cNvPr id="812" name="Google Shape;812;p40"/>
            <p:cNvPicPr preferRelativeResize="0"/>
            <p:nvPr/>
          </p:nvPicPr>
          <p:blipFill rotWithShape="1">
            <a:blip r:embed="rId1"/>
            <a:srcRect l="29635" t="12637" r="29639" b="12629"/>
            <a:stretch>
              <a:fillRect/>
            </a:stretch>
          </p:blipFill>
          <p:spPr>
            <a:xfrm rot="-975975">
              <a:off x="5413844" y="664274"/>
              <a:ext cx="2193131" cy="402450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  <p:pic>
          <p:nvPicPr>
            <p:cNvPr id="813" name="Google Shape;813;p40"/>
            <p:cNvPicPr preferRelativeResize="0"/>
            <p:nvPr/>
          </p:nvPicPr>
          <p:blipFill rotWithShape="1">
            <a:blip r:embed="rId2"/>
            <a:srcRect l="14619" t="11474" r="14619" b="11466"/>
            <a:stretch>
              <a:fillRect/>
            </a:stretch>
          </p:blipFill>
          <p:spPr>
            <a:xfrm>
              <a:off x="7214025" y="1838325"/>
              <a:ext cx="1539451" cy="1676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</p:grpSp>
      <p:pic>
        <p:nvPicPr>
          <p:cNvPr id="1318" name="Google Shape;1318;p62"/>
          <p:cNvPicPr preferRelativeResize="0"/>
          <p:nvPr/>
        </p:nvPicPr>
        <p:blipFill rotWithShape="1">
          <a:blip r:embed="rId3"/>
          <a:srcRect l="31159" t="6415" r="31163" b="6415"/>
          <a:stretch>
            <a:fillRect/>
          </a:stretch>
        </p:blipFill>
        <p:spPr>
          <a:xfrm>
            <a:off x="7251065" y="2009775"/>
            <a:ext cx="984885" cy="262699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" grpId="0"/>
      <p:bldP spid="782" grpId="0" build="p"/>
      <p:bldP spid="778" grpId="1"/>
      <p:bldP spid="782" grpId="1" build="p"/>
      <p:bldP spid="780" grpId="0"/>
      <p:bldP spid="783" grpId="0" build="p"/>
      <p:bldP spid="780" grpId="1"/>
      <p:bldP spid="783" grpId="1" build="p"/>
      <p:bldP spid="781" grpId="0"/>
      <p:bldP spid="784" grpId="0" build="p"/>
      <p:bldP spid="781" grpId="1"/>
      <p:bldP spid="784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0"/>
          <p:cNvSpPr txBox="1"/>
          <p:nvPr>
            <p:ph type="title"/>
          </p:nvPr>
        </p:nvSpPr>
        <p:spPr>
          <a:xfrm>
            <a:off x="713225" y="2480300"/>
            <a:ext cx="4777500" cy="9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NUCLEOTIDE</a:t>
            </a:r>
            <a:endParaRPr lang="en-US" altLang="en-GB"/>
          </a:p>
        </p:txBody>
      </p:sp>
      <p:sp>
        <p:nvSpPr>
          <p:cNvPr id="807" name="Google Shape;807;p40"/>
          <p:cNvSpPr txBox="1"/>
          <p:nvPr>
            <p:ph type="title" idx="2"/>
          </p:nvPr>
        </p:nvSpPr>
        <p:spPr>
          <a:xfrm>
            <a:off x="713225" y="1262600"/>
            <a:ext cx="1315500" cy="12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01.</a:t>
            </a:r>
            <a:endParaRPr lang="en-GB"/>
          </a:p>
        </p:txBody>
      </p:sp>
      <p:cxnSp>
        <p:nvCxnSpPr>
          <p:cNvPr id="809" name="Google Shape;809;p40"/>
          <p:cNvCxnSpPr>
            <a:stCxn id="807" idx="3"/>
          </p:cNvCxnSpPr>
          <p:nvPr/>
        </p:nvCxnSpPr>
        <p:spPr>
          <a:xfrm>
            <a:off x="2028725" y="1871450"/>
            <a:ext cx="31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0" name="Picture 99"/>
          <p:cNvPicPr/>
          <p:nvPr/>
        </p:nvPicPr>
        <p:blipFill>
          <a:blip r:embed="rId1"/>
          <a:stretch>
            <a:fillRect/>
          </a:stretch>
        </p:blipFill>
        <p:spPr>
          <a:xfrm>
            <a:off x="5711190" y="1262380"/>
            <a:ext cx="2561590" cy="338328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810" name="Google Shape;810;p40"/>
          <p:cNvCxnSpPr/>
          <p:nvPr/>
        </p:nvCxnSpPr>
        <p:spPr>
          <a:xfrm>
            <a:off x="713225" y="3483713"/>
            <a:ext cx="4437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7" grpId="0"/>
      <p:bldP spid="806" grpId="0"/>
      <p:bldP spid="807" grpId="1"/>
      <p:bldP spid="80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r>
              <a:rPr lang="en-US"/>
              <a:t>01. NUCLEOTIDE</a:t>
            </a:r>
            <a:endParaRPr lang="en-US"/>
          </a:p>
        </p:txBody>
      </p:sp>
      <p:sp>
        <p:nvSpPr>
          <p:cNvPr id="3" name="Subtitle 2"/>
          <p:cNvSpPr/>
          <p:nvPr>
            <p:ph type="subTitle" idx="1"/>
          </p:nvPr>
        </p:nvSpPr>
        <p:spPr>
          <a:xfrm>
            <a:off x="720090" y="1247140"/>
            <a:ext cx="4381500" cy="2649220"/>
          </a:xfrm>
        </p:spPr>
        <p:txBody>
          <a:bodyPr/>
          <a:p>
            <a:r>
              <a:rPr lang="en-US" sz="2400"/>
              <a:t>Cấu tạo gồm 3 phần:</a:t>
            </a:r>
            <a:endParaRPr lang="en-US" sz="2400"/>
          </a:p>
          <a:p>
            <a:pPr marL="139700" indent="0">
              <a:buNone/>
            </a:pPr>
            <a:r>
              <a:rPr lang="en-US" sz="2400"/>
              <a:t>+ Gốc phosphate</a:t>
            </a:r>
            <a:endParaRPr lang="en-US" sz="2400"/>
          </a:p>
          <a:p>
            <a:pPr marL="139700" indent="0">
              <a:buNone/>
            </a:pPr>
            <a:r>
              <a:rPr lang="en-US" sz="2400"/>
              <a:t>+ Đường pentose: gồm deoxyribose và ribose</a:t>
            </a:r>
            <a:endParaRPr lang="en-US" sz="2400"/>
          </a:p>
          <a:p>
            <a:pPr marL="139700" indent="0">
              <a:buNone/>
            </a:pPr>
            <a:r>
              <a:rPr lang="en-US" sz="2400"/>
              <a:t>+ Nitrogenous base: gồm hai nhóm purine và pyrimidine</a:t>
            </a:r>
            <a:endParaRPr lang="en-US" sz="2400"/>
          </a:p>
        </p:txBody>
      </p:sp>
      <p:pic>
        <p:nvPicPr>
          <p:cNvPr id="101" name="Picture Placeholder 100"/>
          <p:cNvPicPr>
            <a:picLocks noChangeAspect="1"/>
          </p:cNvPicPr>
          <p:nvPr>
            <p:ph type="pic" idx="2"/>
          </p:nvPr>
        </p:nvPicPr>
        <p:blipFill>
          <a:blip r:embed="rId1"/>
          <a:stretch>
            <a:fillRect/>
          </a:stretch>
        </p:blipFill>
        <p:spPr>
          <a:xfrm>
            <a:off x="5387340" y="2142490"/>
            <a:ext cx="3756660" cy="3001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5387975" y="0"/>
            <a:ext cx="3803650" cy="2124710"/>
          </a:xfrm>
          <a:prstGeom prst="rect">
            <a:avLst/>
          </a:prstGeom>
          <a:noFill/>
          <a:ln w="9525"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r:id="rId3" p14:bwMode="auto">
            <p14:nvContentPartPr>
              <p14:cNvPr id="4" name="Ink 3"/>
              <p14:cNvContentPartPr/>
              <p14:nvPr/>
            </p14:nvContentPartPr>
            <p14:xfrm>
              <a:off x="5567045" y="2395220"/>
              <a:ext cx="3571875" cy="1271905"/>
            </p14:xfrm>
          </p:contentPart>
        </mc:Choice>
        <mc:Fallback xmlns="">
          <p:pic>
            <p:nvPicPr>
              <p:cNvPr id="4" name="Ink 3"/>
            </p:nvPicPr>
            <p:blipFill>
              <a:blip r:embed="rId4"/>
            </p:blipFill>
            <p:spPr>
              <a:xfrm>
                <a:off x="5567045" y="2395220"/>
                <a:ext cx="3571875" cy="1271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5" name="Ink 4"/>
              <p14:cNvContentPartPr/>
              <p14:nvPr/>
            </p14:nvContentPartPr>
            <p14:xfrm>
              <a:off x="5357495" y="3629025"/>
              <a:ext cx="3757930" cy="1509395"/>
            </p14:xfrm>
          </p:contentPart>
        </mc:Choice>
        <mc:Fallback xmlns="">
          <p:pic>
            <p:nvPicPr>
              <p:cNvPr id="5" name="Ink 4"/>
            </p:nvPicPr>
            <p:blipFill>
              <a:blip r:embed="rId6"/>
            </p:blipFill>
            <p:spPr>
              <a:xfrm>
                <a:off x="5357495" y="3629025"/>
                <a:ext cx="3757930" cy="150939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r>
              <a:rPr lang="en-US"/>
              <a:t>01. NUCLEOTIDE</a:t>
            </a:r>
            <a:endParaRPr lang="en-US"/>
          </a:p>
        </p:txBody>
      </p:sp>
      <p:sp>
        <p:nvSpPr>
          <p:cNvPr id="3" name="Subtitle 2"/>
          <p:cNvSpPr/>
          <p:nvPr>
            <p:ph type="subTitle" idx="1"/>
          </p:nvPr>
        </p:nvSpPr>
        <p:spPr>
          <a:xfrm>
            <a:off x="720090" y="1048385"/>
            <a:ext cx="4642485" cy="3896360"/>
          </a:xfrm>
        </p:spPr>
        <p:txBody>
          <a:bodyPr/>
          <a:p>
            <a:r>
              <a:rPr lang="en-US" sz="2200"/>
              <a:t>Vai trò: </a:t>
            </a:r>
            <a:endParaRPr lang="en-US" sz="2200"/>
          </a:p>
          <a:p>
            <a:pPr marL="139700" indent="0">
              <a:buNone/>
            </a:pPr>
            <a:r>
              <a:rPr lang="en-US" sz="2200"/>
              <a:t>+ Là đơn phân cấu tạo nên nucleic acid</a:t>
            </a:r>
            <a:endParaRPr lang="en-US" sz="2200"/>
          </a:p>
          <a:p>
            <a:pPr marL="139700" indent="0">
              <a:buNone/>
            </a:pPr>
            <a:r>
              <a:rPr lang="en-US" sz="2200"/>
              <a:t>+ Một số nucleotide là thành phần cấu tạo của nhiều hợp chất giàu năng lượng, cung cấp năng lượng cho nhiều hoạt động sống ( ATP, GTP)</a:t>
            </a:r>
            <a:endParaRPr lang="en-US" sz="2200"/>
          </a:p>
          <a:p>
            <a:pPr marL="139700" indent="0">
              <a:buNone/>
            </a:pPr>
            <a:r>
              <a:rPr lang="en-US" sz="2200"/>
              <a:t>+ Một số nucleotide tham gia quá trình truyền tin nội bào</a:t>
            </a:r>
            <a:endParaRPr lang="en-US" sz="2200"/>
          </a:p>
        </p:txBody>
      </p:sp>
      <p:pic>
        <p:nvPicPr>
          <p:cNvPr id="100" name="Picture 99"/>
          <p:cNvPicPr/>
          <p:nvPr/>
        </p:nvPicPr>
        <p:blipFill>
          <a:blip/>
          <a:stretch>
            <a:fillRect/>
          </a:stretch>
        </p:blipFill>
        <p:spPr>
          <a:xfrm>
            <a:off x="4381500" y="238125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9255" y="0"/>
            <a:ext cx="3674745" cy="2395220"/>
          </a:xfrm>
          <a:prstGeom prst="rect">
            <a:avLst/>
          </a:prstGeom>
        </p:spPr>
      </p:pic>
      <p:pic>
        <p:nvPicPr>
          <p:cNvPr id="104" name="Picture Placeholder 103"/>
          <p:cNvPicPr>
            <a:picLocks noChangeAspect="1"/>
          </p:cNvPicPr>
          <p:nvPr>
            <p:ph type="pic" idx="2"/>
          </p:nvPr>
        </p:nvPicPr>
        <p:blipFill>
          <a:blip r:embed="rId2"/>
          <a:stretch>
            <a:fillRect/>
          </a:stretch>
        </p:blipFill>
        <p:spPr>
          <a:xfrm>
            <a:off x="5304790" y="2571115"/>
            <a:ext cx="3839210" cy="28517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62"/>
          <p:cNvSpPr txBox="1"/>
          <p:nvPr>
            <p:ph type="title"/>
          </p:nvPr>
        </p:nvSpPr>
        <p:spPr>
          <a:xfrm>
            <a:off x="3653275" y="2480300"/>
            <a:ext cx="4777500" cy="9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RNA</a:t>
            </a:r>
            <a:endParaRPr lang="en-GB"/>
          </a:p>
        </p:txBody>
      </p:sp>
      <p:sp>
        <p:nvSpPr>
          <p:cNvPr id="1314" name="Google Shape;1314;p62"/>
          <p:cNvSpPr txBox="1"/>
          <p:nvPr>
            <p:ph type="title" idx="2"/>
          </p:nvPr>
        </p:nvSpPr>
        <p:spPr>
          <a:xfrm>
            <a:off x="3653275" y="1262600"/>
            <a:ext cx="1376700" cy="12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02.</a:t>
            </a:r>
            <a:endParaRPr lang="en-GB"/>
          </a:p>
        </p:txBody>
      </p:sp>
      <p:cxnSp>
        <p:nvCxnSpPr>
          <p:cNvPr id="1316" name="Google Shape;1316;p62"/>
          <p:cNvCxnSpPr/>
          <p:nvPr/>
        </p:nvCxnSpPr>
        <p:spPr>
          <a:xfrm>
            <a:off x="5033175" y="1871450"/>
            <a:ext cx="31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7" name="Google Shape;1317;p62"/>
          <p:cNvCxnSpPr/>
          <p:nvPr/>
        </p:nvCxnSpPr>
        <p:spPr>
          <a:xfrm>
            <a:off x="3717675" y="3483713"/>
            <a:ext cx="4437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18" name="Google Shape;1318;p62"/>
          <p:cNvPicPr preferRelativeResize="0"/>
          <p:nvPr/>
        </p:nvPicPr>
        <p:blipFill rotWithShape="1">
          <a:blip r:embed="rId1"/>
          <a:srcRect l="31159" t="6415" r="31163" b="6415"/>
          <a:stretch>
            <a:fillRect/>
          </a:stretch>
        </p:blipFill>
        <p:spPr>
          <a:xfrm>
            <a:off x="1352550" y="581025"/>
            <a:ext cx="1762125" cy="40766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4" grpId="0"/>
      <p:bldP spid="1313" grpId="0"/>
      <p:bldP spid="1314" grpId="1"/>
      <p:bldP spid="13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r>
              <a:rPr lang="en-US"/>
              <a:t>02. RNA</a:t>
            </a:r>
            <a:endParaRPr lang="en-US"/>
          </a:p>
        </p:txBody>
      </p:sp>
      <p:sp>
        <p:nvSpPr>
          <p:cNvPr id="3" name="Subtitle 2"/>
          <p:cNvSpPr/>
          <p:nvPr>
            <p:ph type="subTitle" idx="1"/>
          </p:nvPr>
        </p:nvSpPr>
        <p:spPr>
          <a:xfrm>
            <a:off x="203200" y="1111885"/>
            <a:ext cx="4047490" cy="3453130"/>
          </a:xfrm>
        </p:spPr>
        <p:txBody>
          <a:bodyPr/>
          <a:p>
            <a:r>
              <a:rPr lang="en-US" sz="2600"/>
              <a:t>Được cấu tạo từ 4 loại đơn phân: A, U, G, C</a:t>
            </a:r>
            <a:endParaRPr lang="en-US" sz="2600"/>
          </a:p>
          <a:p>
            <a:r>
              <a:rPr lang="en-US" sz="2600"/>
              <a:t>Được cấu cấu tạo từ một chuỗi polynucleotide</a:t>
            </a:r>
            <a:endParaRPr lang="en-US" sz="2600"/>
          </a:p>
          <a:p>
            <a:r>
              <a:rPr lang="en-US" sz="2600"/>
              <a:t>Gồm 3 loại: mRNA, </a:t>
            </a:r>
            <a:endParaRPr lang="en-US" sz="2600"/>
          </a:p>
          <a:p>
            <a:pPr marL="139700" indent="0">
              <a:buNone/>
            </a:pPr>
            <a:r>
              <a:rPr lang="en-US" sz="2600"/>
              <a:t>tRNa, rRNA </a:t>
            </a:r>
            <a:endParaRPr lang="en-US" sz="2600"/>
          </a:p>
        </p:txBody>
      </p:sp>
      <p:pic>
        <p:nvPicPr>
          <p:cNvPr id="101" name="Picture Placeholder 100"/>
          <p:cNvPicPr>
            <a:picLocks noChangeAspect="1"/>
          </p:cNvPicPr>
          <p:nvPr>
            <p:ph type="pic" idx="2"/>
          </p:nvPr>
        </p:nvPicPr>
        <p:blipFill>
          <a:blip r:embed="rId1"/>
          <a:stretch>
            <a:fillRect/>
          </a:stretch>
        </p:blipFill>
        <p:spPr>
          <a:xfrm>
            <a:off x="5508625" y="48895"/>
            <a:ext cx="3635375" cy="2059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rna-cua-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925" y="2226945"/>
            <a:ext cx="2251075" cy="2916555"/>
          </a:xfrm>
          <a:prstGeom prst="rect">
            <a:avLst/>
          </a:prstGeom>
        </p:spPr>
      </p:pic>
      <p:pic>
        <p:nvPicPr>
          <p:cNvPr id="103" name="Picture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4401185" y="2226310"/>
            <a:ext cx="2364105" cy="29171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0"/>
          <p:cNvSpPr txBox="1"/>
          <p:nvPr>
            <p:ph type="title"/>
          </p:nvPr>
        </p:nvSpPr>
        <p:spPr>
          <a:xfrm>
            <a:off x="713225" y="2480300"/>
            <a:ext cx="4777500" cy="9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DNA</a:t>
            </a:r>
            <a:endParaRPr lang="en-US" altLang="en-GB"/>
          </a:p>
        </p:txBody>
      </p:sp>
      <p:sp>
        <p:nvSpPr>
          <p:cNvPr id="807" name="Google Shape;807;p40"/>
          <p:cNvSpPr txBox="1"/>
          <p:nvPr>
            <p:ph type="title" idx="2"/>
          </p:nvPr>
        </p:nvSpPr>
        <p:spPr>
          <a:xfrm>
            <a:off x="713225" y="1262600"/>
            <a:ext cx="1315500" cy="12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</a:t>
            </a:r>
            <a:r>
              <a:rPr lang="en-US" altLang="en-GB"/>
              <a:t>3</a:t>
            </a:r>
            <a:r>
              <a:rPr lang="en-GB"/>
              <a:t>.</a:t>
            </a:r>
            <a:endParaRPr lang="en-GB"/>
          </a:p>
        </p:txBody>
      </p:sp>
      <p:cxnSp>
        <p:nvCxnSpPr>
          <p:cNvPr id="810" name="Google Shape;810;p40"/>
          <p:cNvCxnSpPr/>
          <p:nvPr/>
        </p:nvCxnSpPr>
        <p:spPr>
          <a:xfrm>
            <a:off x="713225" y="3483713"/>
            <a:ext cx="4437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11" name="Google Shape;811;p40"/>
          <p:cNvGrpSpPr/>
          <p:nvPr/>
        </p:nvGrpSpPr>
        <p:grpSpPr>
          <a:xfrm rot="904875">
            <a:off x="4935220" y="622935"/>
            <a:ext cx="3411855" cy="4231005"/>
            <a:chOff x="4894106" y="437674"/>
            <a:chExt cx="3859370" cy="4477702"/>
          </a:xfrm>
        </p:grpSpPr>
        <p:pic>
          <p:nvPicPr>
            <p:cNvPr id="812" name="Google Shape;812;p40"/>
            <p:cNvPicPr preferRelativeResize="0"/>
            <p:nvPr/>
          </p:nvPicPr>
          <p:blipFill rotWithShape="1">
            <a:blip r:embed="rId1"/>
            <a:srcRect l="29635" t="12637" r="29639" b="12629"/>
            <a:stretch>
              <a:fillRect/>
            </a:stretch>
          </p:blipFill>
          <p:spPr>
            <a:xfrm rot="-975975">
              <a:off x="5413844" y="664274"/>
              <a:ext cx="2193131" cy="402450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  <p:pic>
          <p:nvPicPr>
            <p:cNvPr id="813" name="Google Shape;813;p40"/>
            <p:cNvPicPr preferRelativeResize="0"/>
            <p:nvPr/>
          </p:nvPicPr>
          <p:blipFill rotWithShape="1">
            <a:blip r:embed="rId2"/>
            <a:srcRect l="14619" t="11474" r="14619" b="11466"/>
            <a:stretch>
              <a:fillRect/>
            </a:stretch>
          </p:blipFill>
          <p:spPr>
            <a:xfrm>
              <a:off x="7214025" y="1838325"/>
              <a:ext cx="1539451" cy="1676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</p:pic>
      </p:grpSp>
      <p:pic>
        <p:nvPicPr>
          <p:cNvPr id="759" name="Google Shape;759;p36"/>
          <p:cNvPicPr preferRelativeResize="0"/>
          <p:nvPr/>
        </p:nvPicPr>
        <p:blipFill rotWithShape="1">
          <a:blip r:embed="rId3"/>
          <a:srcRect l="30052" t="12086" r="30052" b="14707"/>
          <a:stretch>
            <a:fillRect/>
          </a:stretch>
        </p:blipFill>
        <p:spPr>
          <a:xfrm>
            <a:off x="3291205" y="421005"/>
            <a:ext cx="1938655" cy="322961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0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80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5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8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7" grpId="0"/>
      <p:bldP spid="806" grpId="0"/>
      <p:bldP spid="807" grpId="1"/>
      <p:bldP spid="80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ADN là gì_">
            <a:hlinkClick r:id="" action="ppaction://media"/>
          </p:cNvPr>
          <p:cNvPicPr>
            <a:picLocks noChangeAspect="1"/>
          </p:cNvPicPr>
          <p:nvPr>
            <p:ph type="pic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635" y="-635"/>
            <a:ext cx="9144635" cy="51441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2" name="Ink 1"/>
              <p14:cNvContentPartPr/>
              <p14:nvPr/>
            </p14:nvContentPartPr>
            <p14:xfrm>
              <a:off x="3686175" y="4924425"/>
              <a:ext cx="9525" cy="360"/>
            </p14:xfrm>
          </p:contentPart>
        </mc:Choice>
        <mc:Fallback xmlns="">
          <p:pic>
            <p:nvPicPr>
              <p:cNvPr id="2" name="Ink 1"/>
            </p:nvPicPr>
            <p:blipFill>
              <a:blip r:embed="rId6"/>
            </p:blipFill>
            <p:spPr>
              <a:xfrm>
                <a:off x="3686175" y="4924425"/>
                <a:ext cx="9525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3" name="Ink 2"/>
              <p14:cNvContentPartPr/>
              <p14:nvPr/>
            </p14:nvContentPartPr>
            <p14:xfrm>
              <a:off x="3686175" y="4924425"/>
              <a:ext cx="9525" cy="360"/>
            </p14:xfrm>
          </p:contentPart>
        </mc:Choice>
        <mc:Fallback xmlns="">
          <p:pic>
            <p:nvPicPr>
              <p:cNvPr id="3" name="Ink 2"/>
            </p:nvPicPr>
            <p:blipFill>
              <a:blip r:embed="rId6"/>
            </p:blipFill>
            <p:spPr>
              <a:xfrm>
                <a:off x="3686175" y="4924425"/>
                <a:ext cx="9525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6" name="Ink 5"/>
              <p14:cNvContentPartPr/>
              <p14:nvPr/>
            </p14:nvContentPartPr>
            <p14:xfrm>
              <a:off x="3686175" y="4924425"/>
              <a:ext cx="9525" cy="360"/>
            </p14:xfrm>
          </p:contentPart>
        </mc:Choice>
        <mc:Fallback xmlns="">
          <p:pic>
            <p:nvPicPr>
              <p:cNvPr id="6" name="Ink 5"/>
            </p:nvPicPr>
            <p:blipFill>
              <a:blip r:embed="rId6"/>
            </p:blipFill>
            <p:spPr>
              <a:xfrm>
                <a:off x="3686175" y="4924425"/>
                <a:ext cx="9525" cy="360"/>
              </a:xfrm>
              <a:prstGeom prst="rect"/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90000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Genetics Major for College: Exploring DNA and RNA by Slidesgo">
  <a:themeElements>
    <a:clrScheme name="Simple Light">
      <a:dk1>
        <a:srgbClr val="FFFFFF"/>
      </a:dk1>
      <a:lt1>
        <a:srgbClr val="183B52"/>
      </a:lt1>
      <a:dk2>
        <a:srgbClr val="005876"/>
      </a:dk2>
      <a:lt2>
        <a:srgbClr val="4D7FC3"/>
      </a:lt2>
      <a:accent1>
        <a:srgbClr val="7DDCEF"/>
      </a:accent1>
      <a:accent2>
        <a:srgbClr val="D9E260"/>
      </a:accent2>
      <a:accent3>
        <a:srgbClr val="60861F"/>
      </a:accent3>
      <a:accent4>
        <a:srgbClr val="FAA84A"/>
      </a:accent4>
      <a:accent5>
        <a:srgbClr val="DF7E52"/>
      </a:accent5>
      <a:accent6>
        <a:srgbClr val="A2355E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905</Words>
  <Application>WPS Presentation</Application>
  <PresentationFormat/>
  <Paragraphs>59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SimSun</vt:lpstr>
      <vt:lpstr>Wingdings</vt:lpstr>
      <vt:lpstr>Arial</vt:lpstr>
      <vt:lpstr>Bai Jamjuree</vt:lpstr>
      <vt:lpstr>Karla</vt:lpstr>
      <vt:lpstr>Karla ExtraBold</vt:lpstr>
      <vt:lpstr>Segoe Print</vt:lpstr>
      <vt:lpstr>Karla Light</vt:lpstr>
      <vt:lpstr>Nunito Light</vt:lpstr>
      <vt:lpstr>Arial Black</vt:lpstr>
      <vt:lpstr>Bauhaus 93</vt:lpstr>
      <vt:lpstr>Anaheim</vt:lpstr>
      <vt:lpstr>Microsoft YaHei</vt:lpstr>
      <vt:lpstr>Arial Unicode MS</vt:lpstr>
      <vt:lpstr>MV Boli</vt:lpstr>
      <vt:lpstr>Genetics Major for College: Exploring DNA and RNA by Slidesgo</vt:lpstr>
      <vt:lpstr>NUCLEIC ACID </vt:lpstr>
      <vt:lpstr>03.</vt:lpstr>
      <vt:lpstr>01.</vt:lpstr>
      <vt:lpstr>01. NUCLEOTIDE</vt:lpstr>
      <vt:lpstr>01. NUCLEOTIDE</vt:lpstr>
      <vt:lpstr>02.</vt:lpstr>
      <vt:lpstr>02. RNA</vt:lpstr>
      <vt:lpstr>03.</vt:lpstr>
      <vt:lpstr>PowerPoint 演示文稿</vt:lpstr>
      <vt:lpstr>PowerPoint 演示文稿</vt:lpstr>
      <vt:lpstr>03. DNA</vt:lpstr>
      <vt:lpstr>Thank you for listening!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NUCLEIC ACID </dc:title>
  <dc:creator/>
  <cp:lastModifiedBy>PC</cp:lastModifiedBy>
  <cp:revision>7</cp:revision>
  <dcterms:created xsi:type="dcterms:W3CDTF">2023-10-02T15:09:00Z</dcterms:created>
  <dcterms:modified xsi:type="dcterms:W3CDTF">2023-11-12T09:43:34Z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6FE91F0825B94B558A8E5B2C70E377A3_12</vt:lpwstr>
  </property>
  <property fmtid="{D5CDD505-2E9C-101B-9397-08002B2CF9AE}" pid="3" name="KSOProductBuildVer">
    <vt:lpwstr>1033-12.2.0.13266</vt:lpwstr>
  </property>
</Properties>
</file>